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52"/>
  </p:notesMasterIdLst>
  <p:sldIdLst>
    <p:sldId id="332" r:id="rId2"/>
    <p:sldId id="304" r:id="rId3"/>
    <p:sldId id="305" r:id="rId4"/>
    <p:sldId id="306" r:id="rId5"/>
    <p:sldId id="342" r:id="rId6"/>
    <p:sldId id="345" r:id="rId7"/>
    <p:sldId id="346" r:id="rId8"/>
    <p:sldId id="350" r:id="rId9"/>
    <p:sldId id="354" r:id="rId10"/>
    <p:sldId id="311" r:id="rId11"/>
    <p:sldId id="355" r:id="rId12"/>
    <p:sldId id="312" r:id="rId13"/>
    <p:sldId id="404" r:id="rId14"/>
    <p:sldId id="317" r:id="rId15"/>
    <p:sldId id="325" r:id="rId16"/>
    <p:sldId id="318" r:id="rId17"/>
    <p:sldId id="356" r:id="rId18"/>
    <p:sldId id="319" r:id="rId19"/>
    <p:sldId id="357" r:id="rId20"/>
    <p:sldId id="320" r:id="rId21"/>
    <p:sldId id="358" r:id="rId22"/>
    <p:sldId id="321" r:id="rId23"/>
    <p:sldId id="359" r:id="rId24"/>
    <p:sldId id="329" r:id="rId25"/>
    <p:sldId id="363" r:id="rId26"/>
    <p:sldId id="362" r:id="rId27"/>
    <p:sldId id="403" r:id="rId28"/>
    <p:sldId id="331" r:id="rId29"/>
    <p:sldId id="364" r:id="rId30"/>
    <p:sldId id="367" r:id="rId31"/>
    <p:sldId id="369" r:id="rId32"/>
    <p:sldId id="374" r:id="rId33"/>
    <p:sldId id="370" r:id="rId34"/>
    <p:sldId id="373" r:id="rId35"/>
    <p:sldId id="375" r:id="rId36"/>
    <p:sldId id="376" r:id="rId37"/>
    <p:sldId id="377" r:id="rId38"/>
    <p:sldId id="378" r:id="rId39"/>
    <p:sldId id="380" r:id="rId40"/>
    <p:sldId id="381" r:id="rId41"/>
    <p:sldId id="382" r:id="rId42"/>
    <p:sldId id="383" r:id="rId43"/>
    <p:sldId id="384" r:id="rId44"/>
    <p:sldId id="385" r:id="rId45"/>
    <p:sldId id="386" r:id="rId46"/>
    <p:sldId id="393" r:id="rId47"/>
    <p:sldId id="396" r:id="rId48"/>
    <p:sldId id="402" r:id="rId49"/>
    <p:sldId id="390" r:id="rId50"/>
    <p:sldId id="400" r:id="rId51"/>
  </p:sldIdLst>
  <p:sldSz cx="9144000" cy="5143500" type="screen16x9"/>
  <p:notesSz cx="6858000" cy="9144000"/>
  <p:embeddedFontLst>
    <p:embeddedFont>
      <p:font typeface="Reggae One" panose="020B0604020202020204" charset="-128"/>
      <p:regular r:id="rId53"/>
    </p:embeddedFont>
    <p:embeddedFont>
      <p:font typeface="Barlow" panose="00000500000000000000" pitchFamily="2" charset="0"/>
      <p:regular r:id="rId54"/>
      <p:bold r:id="rId55"/>
      <p:italic r:id="rId56"/>
      <p:boldItalic r:id="rId57"/>
    </p:embeddedFont>
    <p:embeddedFont>
      <p:font typeface="Bebas Neue" panose="020B0606020202050201" pitchFamily="34" charset="0"/>
      <p:regular r:id="rId58"/>
    </p:embeddedFont>
    <p:embeddedFont>
      <p:font typeface="Consolas" panose="020B0609020204030204" pitchFamily="49" charset="0"/>
      <p:regular r:id="rId59"/>
      <p:bold r:id="rId60"/>
      <p:italic r:id="rId61"/>
      <p:boldItalic r:id="rId62"/>
    </p:embeddedFont>
    <p:embeddedFont>
      <p:font typeface="Roboto Condensed Light" panose="02000000000000000000" pitchFamily="2" charset="0"/>
      <p:regular r:id="rId63"/>
      <p: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capa-intro" id="{0909D03C-63B0-4CC5-9430-FF256E092C48}">
          <p14:sldIdLst>
            <p14:sldId id="332"/>
            <p14:sldId id="304"/>
            <p14:sldId id="305"/>
          </p14:sldIdLst>
        </p14:section>
        <p14:section name="01-contexto" id="{36656ED2-F221-4E00-989C-AE1DB4CA9383}">
          <p14:sldIdLst>
            <p14:sldId id="306"/>
            <p14:sldId id="342"/>
            <p14:sldId id="345"/>
            <p14:sldId id="346"/>
            <p14:sldId id="350"/>
            <p14:sldId id="354"/>
            <p14:sldId id="311"/>
            <p14:sldId id="355"/>
          </p14:sldIdLst>
        </p14:section>
        <p14:section name="02-o-inicio" id="{72EF0469-8B4A-4B24-B8DF-ECD78DD88129}">
          <p14:sldIdLst>
            <p14:sldId id="312"/>
            <p14:sldId id="404"/>
            <p14:sldId id="317"/>
            <p14:sldId id="325"/>
            <p14:sldId id="318"/>
            <p14:sldId id="356"/>
            <p14:sldId id="319"/>
            <p14:sldId id="357"/>
            <p14:sldId id="320"/>
            <p14:sldId id="358"/>
            <p14:sldId id="321"/>
            <p14:sldId id="359"/>
          </p14:sldIdLst>
        </p14:section>
        <p14:section name="03-problemas" id="{DCF83810-311A-4EAD-9518-93DAF00C4A91}">
          <p14:sldIdLst>
            <p14:sldId id="329"/>
            <p14:sldId id="363"/>
            <p14:sldId id="362"/>
            <p14:sldId id="403"/>
          </p14:sldIdLst>
        </p14:section>
        <p14:section name="04-solucoes" id="{E2BB2017-F4DF-44AC-9A86-04009C773CBF}">
          <p14:sldIdLst>
            <p14:sldId id="331"/>
            <p14:sldId id="364"/>
            <p14:sldId id="367"/>
            <p14:sldId id="369"/>
            <p14:sldId id="374"/>
            <p14:sldId id="370"/>
            <p14:sldId id="373"/>
            <p14:sldId id="375"/>
            <p14:sldId id="376"/>
            <p14:sldId id="377"/>
            <p14:sldId id="378"/>
            <p14:sldId id="380"/>
            <p14:sldId id="381"/>
            <p14:sldId id="382"/>
            <p14:sldId id="383"/>
            <p14:sldId id="384"/>
          </p14:sldIdLst>
        </p14:section>
        <p14:section name="05-encerramento" id="{7A36E4E7-B5E5-40C2-8C2B-1F8D6F466702}">
          <p14:sldIdLst>
            <p14:sldId id="385"/>
            <p14:sldId id="386"/>
            <p14:sldId id="393"/>
            <p14:sldId id="396"/>
            <p14:sldId id="402"/>
            <p14:sldId id="390"/>
            <p14:sldId id="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2631"/>
    <a:srgbClr val="EFB35B"/>
    <a:srgbClr val="5E3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D2CB28-CE3C-4103-8835-06A664369AC8}">
  <a:tblStyle styleId="{36D2CB28-CE3C-4103-8835-06A664369A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94660"/>
  </p:normalViewPr>
  <p:slideViewPr>
    <p:cSldViewPr snapToGrid="0">
      <p:cViewPr varScale="1">
        <p:scale>
          <a:sx n="78" d="100"/>
          <a:sy n="78" d="100"/>
        </p:scale>
        <p:origin x="996"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ago Henrique Gomes Panini" userId="cc6a5c77081c362d" providerId="LiveId" clId="{182E8FFE-A928-41F2-9A79-3159D5686B1F}"/>
    <pc:docChg chg="undo redo custSel addSld delSld modSld sldOrd delMainMaster modMainMaster addSection delSection modSection">
      <pc:chgData name="Thiago Henrique Gomes Panini" userId="cc6a5c77081c362d" providerId="LiveId" clId="{182E8FFE-A928-41F2-9A79-3159D5686B1F}" dt="2023-05-30T20:23:54.090" v="20599" actId="47"/>
      <pc:docMkLst>
        <pc:docMk/>
      </pc:docMkLst>
      <pc:sldChg chg="addSp modSp del mod">
        <pc:chgData name="Thiago Henrique Gomes Panini" userId="cc6a5c77081c362d" providerId="LiveId" clId="{182E8FFE-A928-41F2-9A79-3159D5686B1F}" dt="2023-05-18T00:42:46.043" v="4754" actId="47"/>
        <pc:sldMkLst>
          <pc:docMk/>
          <pc:sldMk cId="0" sldId="256"/>
        </pc:sldMkLst>
        <pc:spChg chg="add mod">
          <ac:chgData name="Thiago Henrique Gomes Panini" userId="cc6a5c77081c362d" providerId="LiveId" clId="{182E8FFE-A928-41F2-9A79-3159D5686B1F}" dt="2023-05-16T00:21:38.006" v="265" actId="1076"/>
          <ac:spMkLst>
            <pc:docMk/>
            <pc:sldMk cId="0" sldId="256"/>
            <ac:spMk id="2" creationId="{4A415C93-23C8-C84C-52E7-79ED8FA6EA1B}"/>
          </ac:spMkLst>
        </pc:spChg>
        <pc:spChg chg="mod">
          <ac:chgData name="Thiago Henrique Gomes Panini" userId="cc6a5c77081c362d" providerId="LiveId" clId="{182E8FFE-A928-41F2-9A79-3159D5686B1F}" dt="2023-05-16T00:18:48.564" v="21" actId="20577"/>
          <ac:spMkLst>
            <pc:docMk/>
            <pc:sldMk cId="0" sldId="256"/>
            <ac:spMk id="1280" creationId="{00000000-0000-0000-0000-000000000000}"/>
          </ac:spMkLst>
        </pc:spChg>
        <pc:spChg chg="mod">
          <ac:chgData name="Thiago Henrique Gomes Panini" userId="cc6a5c77081c362d" providerId="LiveId" clId="{182E8FFE-A928-41F2-9A79-3159D5686B1F}" dt="2023-05-16T00:19:39.569" v="163" actId="1035"/>
          <ac:spMkLst>
            <pc:docMk/>
            <pc:sldMk cId="0" sldId="256"/>
            <ac:spMk id="1281" creationId="{00000000-0000-0000-0000-000000000000}"/>
          </ac:spMkLst>
        </pc:spChg>
        <pc:spChg chg="mod">
          <ac:chgData name="Thiago Henrique Gomes Panini" userId="cc6a5c77081c362d" providerId="LiveId" clId="{182E8FFE-A928-41F2-9A79-3159D5686B1F}" dt="2023-05-16T00:19:39.569" v="163" actId="1035"/>
          <ac:spMkLst>
            <pc:docMk/>
            <pc:sldMk cId="0" sldId="256"/>
            <ac:spMk id="1282" creationId="{00000000-0000-0000-0000-000000000000}"/>
          </ac:spMkLst>
        </pc:spChg>
      </pc:sldChg>
      <pc:sldChg chg="del">
        <pc:chgData name="Thiago Henrique Gomes Panini" userId="cc6a5c77081c362d" providerId="LiveId" clId="{182E8FFE-A928-41F2-9A79-3159D5686B1F}" dt="2023-05-23T01:17:00.746" v="19999" actId="47"/>
        <pc:sldMkLst>
          <pc:docMk/>
          <pc:sldMk cId="0" sldId="257"/>
        </pc:sldMkLst>
      </pc:sldChg>
      <pc:sldChg chg="del">
        <pc:chgData name="Thiago Henrique Gomes Panini" userId="cc6a5c77081c362d" providerId="LiveId" clId="{182E8FFE-A928-41F2-9A79-3159D5686B1F}" dt="2023-05-23T01:17:00.746" v="19999" actId="47"/>
        <pc:sldMkLst>
          <pc:docMk/>
          <pc:sldMk cId="0" sldId="258"/>
        </pc:sldMkLst>
      </pc:sldChg>
      <pc:sldChg chg="del">
        <pc:chgData name="Thiago Henrique Gomes Panini" userId="cc6a5c77081c362d" providerId="LiveId" clId="{182E8FFE-A928-41F2-9A79-3159D5686B1F}" dt="2023-05-23T01:17:00.746" v="19999" actId="47"/>
        <pc:sldMkLst>
          <pc:docMk/>
          <pc:sldMk cId="0" sldId="259"/>
        </pc:sldMkLst>
      </pc:sldChg>
      <pc:sldChg chg="del">
        <pc:chgData name="Thiago Henrique Gomes Panini" userId="cc6a5c77081c362d" providerId="LiveId" clId="{182E8FFE-A928-41F2-9A79-3159D5686B1F}" dt="2023-05-23T01:17:00.746" v="19999" actId="47"/>
        <pc:sldMkLst>
          <pc:docMk/>
          <pc:sldMk cId="0" sldId="260"/>
        </pc:sldMkLst>
      </pc:sldChg>
      <pc:sldChg chg="del">
        <pc:chgData name="Thiago Henrique Gomes Panini" userId="cc6a5c77081c362d" providerId="LiveId" clId="{182E8FFE-A928-41F2-9A79-3159D5686B1F}" dt="2023-05-23T01:17:00.746" v="19999" actId="47"/>
        <pc:sldMkLst>
          <pc:docMk/>
          <pc:sldMk cId="0" sldId="261"/>
        </pc:sldMkLst>
      </pc:sldChg>
      <pc:sldChg chg="del">
        <pc:chgData name="Thiago Henrique Gomes Panini" userId="cc6a5c77081c362d" providerId="LiveId" clId="{182E8FFE-A928-41F2-9A79-3159D5686B1F}" dt="2023-05-23T01:17:00.746" v="19999" actId="47"/>
        <pc:sldMkLst>
          <pc:docMk/>
          <pc:sldMk cId="0" sldId="262"/>
        </pc:sldMkLst>
      </pc:sldChg>
      <pc:sldChg chg="del">
        <pc:chgData name="Thiago Henrique Gomes Panini" userId="cc6a5c77081c362d" providerId="LiveId" clId="{182E8FFE-A928-41F2-9A79-3159D5686B1F}" dt="2023-05-23T01:17:00.746" v="19999" actId="47"/>
        <pc:sldMkLst>
          <pc:docMk/>
          <pc:sldMk cId="0" sldId="263"/>
        </pc:sldMkLst>
      </pc:sldChg>
      <pc:sldChg chg="del">
        <pc:chgData name="Thiago Henrique Gomes Panini" userId="cc6a5c77081c362d" providerId="LiveId" clId="{182E8FFE-A928-41F2-9A79-3159D5686B1F}" dt="2023-05-23T01:17:00.746" v="19999" actId="47"/>
        <pc:sldMkLst>
          <pc:docMk/>
          <pc:sldMk cId="0" sldId="264"/>
        </pc:sldMkLst>
      </pc:sldChg>
      <pc:sldChg chg="del">
        <pc:chgData name="Thiago Henrique Gomes Panini" userId="cc6a5c77081c362d" providerId="LiveId" clId="{182E8FFE-A928-41F2-9A79-3159D5686B1F}" dt="2023-05-23T01:17:00.746" v="19999" actId="47"/>
        <pc:sldMkLst>
          <pc:docMk/>
          <pc:sldMk cId="0" sldId="265"/>
        </pc:sldMkLst>
      </pc:sldChg>
      <pc:sldChg chg="del">
        <pc:chgData name="Thiago Henrique Gomes Panini" userId="cc6a5c77081c362d" providerId="LiveId" clId="{182E8FFE-A928-41F2-9A79-3159D5686B1F}" dt="2023-05-23T01:17:00.746" v="19999" actId="47"/>
        <pc:sldMkLst>
          <pc:docMk/>
          <pc:sldMk cId="0" sldId="266"/>
        </pc:sldMkLst>
      </pc:sldChg>
      <pc:sldChg chg="del">
        <pc:chgData name="Thiago Henrique Gomes Panini" userId="cc6a5c77081c362d" providerId="LiveId" clId="{182E8FFE-A928-41F2-9A79-3159D5686B1F}" dt="2023-05-23T01:17:00.746" v="19999" actId="47"/>
        <pc:sldMkLst>
          <pc:docMk/>
          <pc:sldMk cId="0" sldId="267"/>
        </pc:sldMkLst>
      </pc:sldChg>
      <pc:sldChg chg="del">
        <pc:chgData name="Thiago Henrique Gomes Panini" userId="cc6a5c77081c362d" providerId="LiveId" clId="{182E8FFE-A928-41F2-9A79-3159D5686B1F}" dt="2023-05-23T01:17:00.746" v="19999" actId="47"/>
        <pc:sldMkLst>
          <pc:docMk/>
          <pc:sldMk cId="0" sldId="268"/>
        </pc:sldMkLst>
      </pc:sldChg>
      <pc:sldChg chg="del">
        <pc:chgData name="Thiago Henrique Gomes Panini" userId="cc6a5c77081c362d" providerId="LiveId" clId="{182E8FFE-A928-41F2-9A79-3159D5686B1F}" dt="2023-05-23T01:17:00.746" v="19999" actId="47"/>
        <pc:sldMkLst>
          <pc:docMk/>
          <pc:sldMk cId="0" sldId="269"/>
        </pc:sldMkLst>
      </pc:sldChg>
      <pc:sldChg chg="del">
        <pc:chgData name="Thiago Henrique Gomes Panini" userId="cc6a5c77081c362d" providerId="LiveId" clId="{182E8FFE-A928-41F2-9A79-3159D5686B1F}" dt="2023-05-23T01:17:00.746" v="19999" actId="47"/>
        <pc:sldMkLst>
          <pc:docMk/>
          <pc:sldMk cId="0" sldId="270"/>
        </pc:sldMkLst>
      </pc:sldChg>
      <pc:sldChg chg="del">
        <pc:chgData name="Thiago Henrique Gomes Panini" userId="cc6a5c77081c362d" providerId="LiveId" clId="{182E8FFE-A928-41F2-9A79-3159D5686B1F}" dt="2023-05-23T01:17:00.746" v="19999" actId="47"/>
        <pc:sldMkLst>
          <pc:docMk/>
          <pc:sldMk cId="0" sldId="271"/>
        </pc:sldMkLst>
      </pc:sldChg>
      <pc:sldChg chg="del">
        <pc:chgData name="Thiago Henrique Gomes Panini" userId="cc6a5c77081c362d" providerId="LiveId" clId="{182E8FFE-A928-41F2-9A79-3159D5686B1F}" dt="2023-05-23T01:17:00.746" v="19999" actId="47"/>
        <pc:sldMkLst>
          <pc:docMk/>
          <pc:sldMk cId="0" sldId="272"/>
        </pc:sldMkLst>
      </pc:sldChg>
      <pc:sldChg chg="del">
        <pc:chgData name="Thiago Henrique Gomes Panini" userId="cc6a5c77081c362d" providerId="LiveId" clId="{182E8FFE-A928-41F2-9A79-3159D5686B1F}" dt="2023-05-23T01:17:00.746" v="19999" actId="47"/>
        <pc:sldMkLst>
          <pc:docMk/>
          <pc:sldMk cId="0" sldId="273"/>
        </pc:sldMkLst>
      </pc:sldChg>
      <pc:sldChg chg="del">
        <pc:chgData name="Thiago Henrique Gomes Panini" userId="cc6a5c77081c362d" providerId="LiveId" clId="{182E8FFE-A928-41F2-9A79-3159D5686B1F}" dt="2023-05-23T01:17:00.746" v="19999" actId="47"/>
        <pc:sldMkLst>
          <pc:docMk/>
          <pc:sldMk cId="0" sldId="274"/>
        </pc:sldMkLst>
      </pc:sldChg>
      <pc:sldChg chg="del">
        <pc:chgData name="Thiago Henrique Gomes Panini" userId="cc6a5c77081c362d" providerId="LiveId" clId="{182E8FFE-A928-41F2-9A79-3159D5686B1F}" dt="2023-05-23T01:17:00.746" v="19999" actId="47"/>
        <pc:sldMkLst>
          <pc:docMk/>
          <pc:sldMk cId="0" sldId="275"/>
        </pc:sldMkLst>
      </pc:sldChg>
      <pc:sldChg chg="del">
        <pc:chgData name="Thiago Henrique Gomes Panini" userId="cc6a5c77081c362d" providerId="LiveId" clId="{182E8FFE-A928-41F2-9A79-3159D5686B1F}" dt="2023-05-23T01:17:00.746" v="19999" actId="47"/>
        <pc:sldMkLst>
          <pc:docMk/>
          <pc:sldMk cId="0" sldId="276"/>
        </pc:sldMkLst>
      </pc:sldChg>
      <pc:sldChg chg="del">
        <pc:chgData name="Thiago Henrique Gomes Panini" userId="cc6a5c77081c362d" providerId="LiveId" clId="{182E8FFE-A928-41F2-9A79-3159D5686B1F}" dt="2023-05-23T01:17:00.746" v="19999" actId="47"/>
        <pc:sldMkLst>
          <pc:docMk/>
          <pc:sldMk cId="0" sldId="277"/>
        </pc:sldMkLst>
      </pc:sldChg>
      <pc:sldChg chg="del">
        <pc:chgData name="Thiago Henrique Gomes Panini" userId="cc6a5c77081c362d" providerId="LiveId" clId="{182E8FFE-A928-41F2-9A79-3159D5686B1F}" dt="2023-05-23T01:17:00.746" v="19999" actId="47"/>
        <pc:sldMkLst>
          <pc:docMk/>
          <pc:sldMk cId="0" sldId="278"/>
        </pc:sldMkLst>
      </pc:sldChg>
      <pc:sldChg chg="del">
        <pc:chgData name="Thiago Henrique Gomes Panini" userId="cc6a5c77081c362d" providerId="LiveId" clId="{182E8FFE-A928-41F2-9A79-3159D5686B1F}" dt="2023-05-23T01:17:00.746" v="19999" actId="47"/>
        <pc:sldMkLst>
          <pc:docMk/>
          <pc:sldMk cId="0" sldId="279"/>
        </pc:sldMkLst>
      </pc:sldChg>
      <pc:sldChg chg="del">
        <pc:chgData name="Thiago Henrique Gomes Panini" userId="cc6a5c77081c362d" providerId="LiveId" clId="{182E8FFE-A928-41F2-9A79-3159D5686B1F}" dt="2023-05-23T01:17:00.746" v="19999" actId="47"/>
        <pc:sldMkLst>
          <pc:docMk/>
          <pc:sldMk cId="0" sldId="280"/>
        </pc:sldMkLst>
      </pc:sldChg>
      <pc:sldChg chg="del">
        <pc:chgData name="Thiago Henrique Gomes Panini" userId="cc6a5c77081c362d" providerId="LiveId" clId="{182E8FFE-A928-41F2-9A79-3159D5686B1F}" dt="2023-05-23T01:17:00.746" v="19999" actId="47"/>
        <pc:sldMkLst>
          <pc:docMk/>
          <pc:sldMk cId="0" sldId="281"/>
        </pc:sldMkLst>
      </pc:sldChg>
      <pc:sldChg chg="del">
        <pc:chgData name="Thiago Henrique Gomes Panini" userId="cc6a5c77081c362d" providerId="LiveId" clId="{182E8FFE-A928-41F2-9A79-3159D5686B1F}" dt="2023-05-23T01:17:00.746" v="19999" actId="47"/>
        <pc:sldMkLst>
          <pc:docMk/>
          <pc:sldMk cId="0" sldId="282"/>
        </pc:sldMkLst>
      </pc:sldChg>
      <pc:sldChg chg="del">
        <pc:chgData name="Thiago Henrique Gomes Panini" userId="cc6a5c77081c362d" providerId="LiveId" clId="{182E8FFE-A928-41F2-9A79-3159D5686B1F}" dt="2023-05-23T01:17:00.746" v="19999" actId="47"/>
        <pc:sldMkLst>
          <pc:docMk/>
          <pc:sldMk cId="0" sldId="283"/>
        </pc:sldMkLst>
      </pc:sldChg>
      <pc:sldChg chg="modSp del mod">
        <pc:chgData name="Thiago Henrique Gomes Panini" userId="cc6a5c77081c362d" providerId="LiveId" clId="{182E8FFE-A928-41F2-9A79-3159D5686B1F}" dt="2023-05-23T01:17:00.746" v="19999" actId="47"/>
        <pc:sldMkLst>
          <pc:docMk/>
          <pc:sldMk cId="0" sldId="284"/>
        </pc:sldMkLst>
        <pc:grpChg chg="mod">
          <ac:chgData name="Thiago Henrique Gomes Panini" userId="cc6a5c77081c362d" providerId="LiveId" clId="{182E8FFE-A928-41F2-9A79-3159D5686B1F}" dt="2023-05-16T01:44:12.696" v="2235" actId="1076"/>
          <ac:grpSpMkLst>
            <pc:docMk/>
            <pc:sldMk cId="0" sldId="284"/>
            <ac:grpSpMk id="2976" creationId="{00000000-0000-0000-0000-000000000000}"/>
          </ac:grpSpMkLst>
        </pc:grpChg>
      </pc:sldChg>
      <pc:sldChg chg="del">
        <pc:chgData name="Thiago Henrique Gomes Panini" userId="cc6a5c77081c362d" providerId="LiveId" clId="{182E8FFE-A928-41F2-9A79-3159D5686B1F}" dt="2023-05-23T01:17:00.746" v="19999" actId="47"/>
        <pc:sldMkLst>
          <pc:docMk/>
          <pc:sldMk cId="0" sldId="285"/>
        </pc:sldMkLst>
      </pc:sldChg>
      <pc:sldChg chg="del">
        <pc:chgData name="Thiago Henrique Gomes Panini" userId="cc6a5c77081c362d" providerId="LiveId" clId="{182E8FFE-A928-41F2-9A79-3159D5686B1F}" dt="2023-05-23T01:17:00.746" v="19999" actId="47"/>
        <pc:sldMkLst>
          <pc:docMk/>
          <pc:sldMk cId="0" sldId="286"/>
        </pc:sldMkLst>
      </pc:sldChg>
      <pc:sldChg chg="del">
        <pc:chgData name="Thiago Henrique Gomes Panini" userId="cc6a5c77081c362d" providerId="LiveId" clId="{182E8FFE-A928-41F2-9A79-3159D5686B1F}" dt="2023-05-23T01:17:00.746" v="19999" actId="47"/>
        <pc:sldMkLst>
          <pc:docMk/>
          <pc:sldMk cId="0" sldId="287"/>
        </pc:sldMkLst>
      </pc:sldChg>
      <pc:sldChg chg="del">
        <pc:chgData name="Thiago Henrique Gomes Panini" userId="cc6a5c77081c362d" providerId="LiveId" clId="{182E8FFE-A928-41F2-9A79-3159D5686B1F}" dt="2023-05-23T01:17:00.746" v="19999" actId="47"/>
        <pc:sldMkLst>
          <pc:docMk/>
          <pc:sldMk cId="0" sldId="288"/>
        </pc:sldMkLst>
      </pc:sldChg>
      <pc:sldChg chg="del">
        <pc:chgData name="Thiago Henrique Gomes Panini" userId="cc6a5c77081c362d" providerId="LiveId" clId="{182E8FFE-A928-41F2-9A79-3159D5686B1F}" dt="2023-05-23T01:17:00.746" v="19999" actId="47"/>
        <pc:sldMkLst>
          <pc:docMk/>
          <pc:sldMk cId="0" sldId="289"/>
        </pc:sldMkLst>
      </pc:sldChg>
      <pc:sldChg chg="del">
        <pc:chgData name="Thiago Henrique Gomes Panini" userId="cc6a5c77081c362d" providerId="LiveId" clId="{182E8FFE-A928-41F2-9A79-3159D5686B1F}" dt="2023-05-23T01:17:00.746" v="19999" actId="47"/>
        <pc:sldMkLst>
          <pc:docMk/>
          <pc:sldMk cId="0" sldId="290"/>
        </pc:sldMkLst>
      </pc:sldChg>
      <pc:sldChg chg="del">
        <pc:chgData name="Thiago Henrique Gomes Panini" userId="cc6a5c77081c362d" providerId="LiveId" clId="{182E8FFE-A928-41F2-9A79-3159D5686B1F}" dt="2023-05-23T01:17:00.746" v="19999" actId="47"/>
        <pc:sldMkLst>
          <pc:docMk/>
          <pc:sldMk cId="0" sldId="291"/>
        </pc:sldMkLst>
      </pc:sldChg>
      <pc:sldChg chg="del">
        <pc:chgData name="Thiago Henrique Gomes Panini" userId="cc6a5c77081c362d" providerId="LiveId" clId="{182E8FFE-A928-41F2-9A79-3159D5686B1F}" dt="2023-05-23T01:17:00.746" v="19999" actId="47"/>
        <pc:sldMkLst>
          <pc:docMk/>
          <pc:sldMk cId="0" sldId="292"/>
        </pc:sldMkLst>
      </pc:sldChg>
      <pc:sldChg chg="del">
        <pc:chgData name="Thiago Henrique Gomes Panini" userId="cc6a5c77081c362d" providerId="LiveId" clId="{182E8FFE-A928-41F2-9A79-3159D5686B1F}" dt="2023-05-23T01:17:00.746" v="19999" actId="47"/>
        <pc:sldMkLst>
          <pc:docMk/>
          <pc:sldMk cId="0" sldId="293"/>
        </pc:sldMkLst>
      </pc:sldChg>
      <pc:sldChg chg="del">
        <pc:chgData name="Thiago Henrique Gomes Panini" userId="cc6a5c77081c362d" providerId="LiveId" clId="{182E8FFE-A928-41F2-9A79-3159D5686B1F}" dt="2023-05-23T01:17:00.746" v="19999" actId="47"/>
        <pc:sldMkLst>
          <pc:docMk/>
          <pc:sldMk cId="0" sldId="294"/>
        </pc:sldMkLst>
      </pc:sldChg>
      <pc:sldChg chg="del">
        <pc:chgData name="Thiago Henrique Gomes Panini" userId="cc6a5c77081c362d" providerId="LiveId" clId="{182E8FFE-A928-41F2-9A79-3159D5686B1F}" dt="2023-05-23T01:17:00.746" v="19999" actId="47"/>
        <pc:sldMkLst>
          <pc:docMk/>
          <pc:sldMk cId="0" sldId="295"/>
        </pc:sldMkLst>
      </pc:sldChg>
      <pc:sldChg chg="del">
        <pc:chgData name="Thiago Henrique Gomes Panini" userId="cc6a5c77081c362d" providerId="LiveId" clId="{182E8FFE-A928-41F2-9A79-3159D5686B1F}" dt="2023-05-23T01:17:00.746" v="19999" actId="47"/>
        <pc:sldMkLst>
          <pc:docMk/>
          <pc:sldMk cId="0" sldId="296"/>
        </pc:sldMkLst>
      </pc:sldChg>
      <pc:sldChg chg="del">
        <pc:chgData name="Thiago Henrique Gomes Panini" userId="cc6a5c77081c362d" providerId="LiveId" clId="{182E8FFE-A928-41F2-9A79-3159D5686B1F}" dt="2023-05-23T01:17:00.746" v="19999" actId="47"/>
        <pc:sldMkLst>
          <pc:docMk/>
          <pc:sldMk cId="0" sldId="297"/>
        </pc:sldMkLst>
      </pc:sldChg>
      <pc:sldChg chg="del">
        <pc:chgData name="Thiago Henrique Gomes Panini" userId="cc6a5c77081c362d" providerId="LiveId" clId="{182E8FFE-A928-41F2-9A79-3159D5686B1F}" dt="2023-05-23T01:17:00.746" v="19999" actId="47"/>
        <pc:sldMkLst>
          <pc:docMk/>
          <pc:sldMk cId="0" sldId="298"/>
        </pc:sldMkLst>
      </pc:sldChg>
      <pc:sldChg chg="del">
        <pc:chgData name="Thiago Henrique Gomes Panini" userId="cc6a5c77081c362d" providerId="LiveId" clId="{182E8FFE-A928-41F2-9A79-3159D5686B1F}" dt="2023-05-23T01:17:00.746" v="19999" actId="47"/>
        <pc:sldMkLst>
          <pc:docMk/>
          <pc:sldMk cId="0" sldId="299"/>
        </pc:sldMkLst>
      </pc:sldChg>
      <pc:sldChg chg="del">
        <pc:chgData name="Thiago Henrique Gomes Panini" userId="cc6a5c77081c362d" providerId="LiveId" clId="{182E8FFE-A928-41F2-9A79-3159D5686B1F}" dt="2023-05-23T01:17:00.746" v="19999" actId="47"/>
        <pc:sldMkLst>
          <pc:docMk/>
          <pc:sldMk cId="0" sldId="300"/>
        </pc:sldMkLst>
      </pc:sldChg>
      <pc:sldChg chg="del">
        <pc:chgData name="Thiago Henrique Gomes Panini" userId="cc6a5c77081c362d" providerId="LiveId" clId="{182E8FFE-A928-41F2-9A79-3159D5686B1F}" dt="2023-05-23T01:17:00.746" v="19999" actId="47"/>
        <pc:sldMkLst>
          <pc:docMk/>
          <pc:sldMk cId="0" sldId="301"/>
        </pc:sldMkLst>
      </pc:sldChg>
      <pc:sldChg chg="del">
        <pc:chgData name="Thiago Henrique Gomes Panini" userId="cc6a5c77081c362d" providerId="LiveId" clId="{182E8FFE-A928-41F2-9A79-3159D5686B1F}" dt="2023-05-23T01:17:00.746" v="19999" actId="47"/>
        <pc:sldMkLst>
          <pc:docMk/>
          <pc:sldMk cId="0" sldId="302"/>
        </pc:sldMkLst>
      </pc:sldChg>
      <pc:sldChg chg="del">
        <pc:chgData name="Thiago Henrique Gomes Panini" userId="cc6a5c77081c362d" providerId="LiveId" clId="{182E8FFE-A928-41F2-9A79-3159D5686B1F}" dt="2023-05-23T01:17:00.746" v="19999" actId="47"/>
        <pc:sldMkLst>
          <pc:docMk/>
          <pc:sldMk cId="0" sldId="303"/>
        </pc:sldMkLst>
      </pc:sldChg>
      <pc:sldChg chg="addSp delSp modSp add mod modAnim">
        <pc:chgData name="Thiago Henrique Gomes Panini" userId="cc6a5c77081c362d" providerId="LiveId" clId="{182E8FFE-A928-41F2-9A79-3159D5686B1F}" dt="2023-05-23T01:25:00.964" v="20184"/>
        <pc:sldMkLst>
          <pc:docMk/>
          <pc:sldMk cId="1609200792" sldId="304"/>
        </pc:sldMkLst>
        <pc:spChg chg="mod">
          <ac:chgData name="Thiago Henrique Gomes Panini" userId="cc6a5c77081c362d" providerId="LiveId" clId="{182E8FFE-A928-41F2-9A79-3159D5686B1F}" dt="2023-05-16T00:31:47.895" v="294"/>
          <ac:spMkLst>
            <pc:docMk/>
            <pc:sldMk cId="1609200792" sldId="304"/>
            <ac:spMk id="4" creationId="{DBD984E9-5294-4490-D299-967A57727638}"/>
          </ac:spMkLst>
        </pc:spChg>
        <pc:spChg chg="mod">
          <ac:chgData name="Thiago Henrique Gomes Panini" userId="cc6a5c77081c362d" providerId="LiveId" clId="{182E8FFE-A928-41F2-9A79-3159D5686B1F}" dt="2023-05-16T00:31:47.895" v="294"/>
          <ac:spMkLst>
            <pc:docMk/>
            <pc:sldMk cId="1609200792" sldId="304"/>
            <ac:spMk id="5" creationId="{154319B3-74BB-E817-D714-9E7D5BD937BE}"/>
          </ac:spMkLst>
        </pc:spChg>
        <pc:spChg chg="mod">
          <ac:chgData name="Thiago Henrique Gomes Panini" userId="cc6a5c77081c362d" providerId="LiveId" clId="{182E8FFE-A928-41F2-9A79-3159D5686B1F}" dt="2023-05-16T00:31:47.895" v="294"/>
          <ac:spMkLst>
            <pc:docMk/>
            <pc:sldMk cId="1609200792" sldId="304"/>
            <ac:spMk id="6" creationId="{C6365725-8A76-8840-BF0D-EBBFCE6291F9}"/>
          </ac:spMkLst>
        </pc:spChg>
        <pc:spChg chg="mod">
          <ac:chgData name="Thiago Henrique Gomes Panini" userId="cc6a5c77081c362d" providerId="LiveId" clId="{182E8FFE-A928-41F2-9A79-3159D5686B1F}" dt="2023-05-16T00:31:47.895" v="294"/>
          <ac:spMkLst>
            <pc:docMk/>
            <pc:sldMk cId="1609200792" sldId="304"/>
            <ac:spMk id="7" creationId="{FC63BE53-8974-5C92-8B3A-A4180E2327AC}"/>
          </ac:spMkLst>
        </pc:spChg>
        <pc:spChg chg="add del mod">
          <ac:chgData name="Thiago Henrique Gomes Panini" userId="cc6a5c77081c362d" providerId="LiveId" clId="{182E8FFE-A928-41F2-9A79-3159D5686B1F}" dt="2023-05-16T00:35:17.529" v="330" actId="478"/>
          <ac:spMkLst>
            <pc:docMk/>
            <pc:sldMk cId="1609200792" sldId="304"/>
            <ac:spMk id="8" creationId="{3CC599BC-99C3-5496-DD05-7999021826ED}"/>
          </ac:spMkLst>
        </pc:spChg>
        <pc:spChg chg="add mod">
          <ac:chgData name="Thiago Henrique Gomes Panini" userId="cc6a5c77081c362d" providerId="LiveId" clId="{182E8FFE-A928-41F2-9A79-3159D5686B1F}" dt="2023-05-16T00:43:22.849" v="661" actId="1076"/>
          <ac:spMkLst>
            <pc:docMk/>
            <pc:sldMk cId="1609200792" sldId="304"/>
            <ac:spMk id="9" creationId="{E6F7EEB6-0DDC-7ED2-F21F-2F7553BBDF4C}"/>
          </ac:spMkLst>
        </pc:spChg>
        <pc:spChg chg="mod">
          <ac:chgData name="Thiago Henrique Gomes Panini" userId="cc6a5c77081c362d" providerId="LiveId" clId="{182E8FFE-A928-41F2-9A79-3159D5686B1F}" dt="2023-05-16T00:36:52.558" v="383"/>
          <ac:spMkLst>
            <pc:docMk/>
            <pc:sldMk cId="1609200792" sldId="304"/>
            <ac:spMk id="11" creationId="{F1D7B583-D260-7549-AE0D-A9D93DC7125C}"/>
          </ac:spMkLst>
        </pc:spChg>
        <pc:spChg chg="mod">
          <ac:chgData name="Thiago Henrique Gomes Panini" userId="cc6a5c77081c362d" providerId="LiveId" clId="{182E8FFE-A928-41F2-9A79-3159D5686B1F}" dt="2023-05-16T00:36:52.558" v="383"/>
          <ac:spMkLst>
            <pc:docMk/>
            <pc:sldMk cId="1609200792" sldId="304"/>
            <ac:spMk id="12" creationId="{A5524CDA-AF8B-4448-3094-36B9825E9F50}"/>
          </ac:spMkLst>
        </pc:spChg>
        <pc:spChg chg="mod">
          <ac:chgData name="Thiago Henrique Gomes Panini" userId="cc6a5c77081c362d" providerId="LiveId" clId="{182E8FFE-A928-41F2-9A79-3159D5686B1F}" dt="2023-05-16T00:36:52.558" v="383"/>
          <ac:spMkLst>
            <pc:docMk/>
            <pc:sldMk cId="1609200792" sldId="304"/>
            <ac:spMk id="13" creationId="{26900F66-7834-2575-2551-625FD8E58345}"/>
          </ac:spMkLst>
        </pc:spChg>
        <pc:spChg chg="mod">
          <ac:chgData name="Thiago Henrique Gomes Panini" userId="cc6a5c77081c362d" providerId="LiveId" clId="{182E8FFE-A928-41F2-9A79-3159D5686B1F}" dt="2023-05-16T00:36:52.558" v="383"/>
          <ac:spMkLst>
            <pc:docMk/>
            <pc:sldMk cId="1609200792" sldId="304"/>
            <ac:spMk id="14" creationId="{938825C8-4D24-EC0E-1C9D-F97625EB4705}"/>
          </ac:spMkLst>
        </pc:spChg>
        <pc:spChg chg="add mod">
          <ac:chgData name="Thiago Henrique Gomes Panini" userId="cc6a5c77081c362d" providerId="LiveId" clId="{182E8FFE-A928-41F2-9A79-3159D5686B1F}" dt="2023-05-16T00:56:55.234" v="805" actId="465"/>
          <ac:spMkLst>
            <pc:docMk/>
            <pc:sldMk cId="1609200792" sldId="304"/>
            <ac:spMk id="15" creationId="{08646A85-70FF-FB4D-6C40-FD08054F5BD6}"/>
          </ac:spMkLst>
        </pc:spChg>
        <pc:spChg chg="add mod">
          <ac:chgData name="Thiago Henrique Gomes Panini" userId="cc6a5c77081c362d" providerId="LiveId" clId="{182E8FFE-A928-41F2-9A79-3159D5686B1F}" dt="2023-05-16T00:56:55.234" v="805" actId="465"/>
          <ac:spMkLst>
            <pc:docMk/>
            <pc:sldMk cId="1609200792" sldId="304"/>
            <ac:spMk id="16" creationId="{7068CF9D-B0D7-C66B-DE91-BF5472BD34E1}"/>
          </ac:spMkLst>
        </pc:spChg>
        <pc:spChg chg="mod">
          <ac:chgData name="Thiago Henrique Gomes Panini" userId="cc6a5c77081c362d" providerId="LiveId" clId="{182E8FFE-A928-41F2-9A79-3159D5686B1F}" dt="2023-05-16T00:40:13.249" v="540"/>
          <ac:spMkLst>
            <pc:docMk/>
            <pc:sldMk cId="1609200792" sldId="304"/>
            <ac:spMk id="22" creationId="{F9E7C8C5-E156-A91A-2904-7F63FA4F131F}"/>
          </ac:spMkLst>
        </pc:spChg>
        <pc:spChg chg="mod">
          <ac:chgData name="Thiago Henrique Gomes Panini" userId="cc6a5c77081c362d" providerId="LiveId" clId="{182E8FFE-A928-41F2-9A79-3159D5686B1F}" dt="2023-05-16T00:40:13.249" v="540"/>
          <ac:spMkLst>
            <pc:docMk/>
            <pc:sldMk cId="1609200792" sldId="304"/>
            <ac:spMk id="23" creationId="{8832599C-69CB-40E1-B681-9D00EF4FF7FE}"/>
          </ac:spMkLst>
        </pc:spChg>
        <pc:spChg chg="mod">
          <ac:chgData name="Thiago Henrique Gomes Panini" userId="cc6a5c77081c362d" providerId="LiveId" clId="{182E8FFE-A928-41F2-9A79-3159D5686B1F}" dt="2023-05-16T00:40:13.249" v="540"/>
          <ac:spMkLst>
            <pc:docMk/>
            <pc:sldMk cId="1609200792" sldId="304"/>
            <ac:spMk id="24" creationId="{46831842-0002-0E49-B7AA-902E887F8614}"/>
          </ac:spMkLst>
        </pc:spChg>
        <pc:spChg chg="mod">
          <ac:chgData name="Thiago Henrique Gomes Panini" userId="cc6a5c77081c362d" providerId="LiveId" clId="{182E8FFE-A928-41F2-9A79-3159D5686B1F}" dt="2023-05-16T00:40:13.249" v="540"/>
          <ac:spMkLst>
            <pc:docMk/>
            <pc:sldMk cId="1609200792" sldId="304"/>
            <ac:spMk id="25" creationId="{3E78450B-1A13-89E8-BCB5-1ED67818C23A}"/>
          </ac:spMkLst>
        </pc:spChg>
        <pc:spChg chg="mod">
          <ac:chgData name="Thiago Henrique Gomes Panini" userId="cc6a5c77081c362d" providerId="LiveId" clId="{182E8FFE-A928-41F2-9A79-3159D5686B1F}" dt="2023-05-16T00:40:13.249" v="540"/>
          <ac:spMkLst>
            <pc:docMk/>
            <pc:sldMk cId="1609200792" sldId="304"/>
            <ac:spMk id="26" creationId="{5DB82D3B-8396-E386-5999-55AD29DD935C}"/>
          </ac:spMkLst>
        </pc:spChg>
        <pc:spChg chg="mod">
          <ac:chgData name="Thiago Henrique Gomes Panini" userId="cc6a5c77081c362d" providerId="LiveId" clId="{182E8FFE-A928-41F2-9A79-3159D5686B1F}" dt="2023-05-16T00:40:13.249" v="540"/>
          <ac:spMkLst>
            <pc:docMk/>
            <pc:sldMk cId="1609200792" sldId="304"/>
            <ac:spMk id="27" creationId="{02B64B85-C207-A157-DFED-25108A7718CC}"/>
          </ac:spMkLst>
        </pc:spChg>
        <pc:spChg chg="mod">
          <ac:chgData name="Thiago Henrique Gomes Panini" userId="cc6a5c77081c362d" providerId="LiveId" clId="{182E8FFE-A928-41F2-9A79-3159D5686B1F}" dt="2023-05-16T00:40:13.249" v="540"/>
          <ac:spMkLst>
            <pc:docMk/>
            <pc:sldMk cId="1609200792" sldId="304"/>
            <ac:spMk id="28" creationId="{4BA56B77-1A8C-16B6-D48B-6DEB0CF7AA5F}"/>
          </ac:spMkLst>
        </pc:spChg>
        <pc:spChg chg="mod">
          <ac:chgData name="Thiago Henrique Gomes Panini" userId="cc6a5c77081c362d" providerId="LiveId" clId="{182E8FFE-A928-41F2-9A79-3159D5686B1F}" dt="2023-05-16T00:40:13.249" v="540"/>
          <ac:spMkLst>
            <pc:docMk/>
            <pc:sldMk cId="1609200792" sldId="304"/>
            <ac:spMk id="29" creationId="{44E4EE6B-E546-8769-1CF6-1D9884A35864}"/>
          </ac:spMkLst>
        </pc:spChg>
        <pc:spChg chg="mod">
          <ac:chgData name="Thiago Henrique Gomes Panini" userId="cc6a5c77081c362d" providerId="LiveId" clId="{182E8FFE-A928-41F2-9A79-3159D5686B1F}" dt="2023-05-16T00:40:13.249" v="540"/>
          <ac:spMkLst>
            <pc:docMk/>
            <pc:sldMk cId="1609200792" sldId="304"/>
            <ac:spMk id="30" creationId="{58F5EE1A-7835-B4E3-B003-964799D80C6E}"/>
          </ac:spMkLst>
        </pc:spChg>
        <pc:spChg chg="mod">
          <ac:chgData name="Thiago Henrique Gomes Panini" userId="cc6a5c77081c362d" providerId="LiveId" clId="{182E8FFE-A928-41F2-9A79-3159D5686B1F}" dt="2023-05-16T00:40:13.249" v="540"/>
          <ac:spMkLst>
            <pc:docMk/>
            <pc:sldMk cId="1609200792" sldId="304"/>
            <ac:spMk id="31" creationId="{6B326DEA-BBA4-5476-8277-E814C056B772}"/>
          </ac:spMkLst>
        </pc:spChg>
        <pc:spChg chg="mod">
          <ac:chgData name="Thiago Henrique Gomes Panini" userId="cc6a5c77081c362d" providerId="LiveId" clId="{182E8FFE-A928-41F2-9A79-3159D5686B1F}" dt="2023-05-16T00:40:13.249" v="540"/>
          <ac:spMkLst>
            <pc:docMk/>
            <pc:sldMk cId="1609200792" sldId="304"/>
            <ac:spMk id="32" creationId="{44063748-C8CE-DD2B-A128-4CF29361DF8B}"/>
          </ac:spMkLst>
        </pc:spChg>
        <pc:spChg chg="mod">
          <ac:chgData name="Thiago Henrique Gomes Panini" userId="cc6a5c77081c362d" providerId="LiveId" clId="{182E8FFE-A928-41F2-9A79-3159D5686B1F}" dt="2023-05-16T00:40:13.249" v="540"/>
          <ac:spMkLst>
            <pc:docMk/>
            <pc:sldMk cId="1609200792" sldId="304"/>
            <ac:spMk id="33" creationId="{8F199D87-82AF-9ACD-DEDE-184D1757D137}"/>
          </ac:spMkLst>
        </pc:spChg>
        <pc:spChg chg="mod">
          <ac:chgData name="Thiago Henrique Gomes Panini" userId="cc6a5c77081c362d" providerId="LiveId" clId="{182E8FFE-A928-41F2-9A79-3159D5686B1F}" dt="2023-05-16T00:40:13.249" v="540"/>
          <ac:spMkLst>
            <pc:docMk/>
            <pc:sldMk cId="1609200792" sldId="304"/>
            <ac:spMk id="34" creationId="{BD697393-834A-595E-CA07-F61444370353}"/>
          </ac:spMkLst>
        </pc:spChg>
        <pc:spChg chg="mod">
          <ac:chgData name="Thiago Henrique Gomes Panini" userId="cc6a5c77081c362d" providerId="LiveId" clId="{182E8FFE-A928-41F2-9A79-3159D5686B1F}" dt="2023-05-16T00:40:13.249" v="540"/>
          <ac:spMkLst>
            <pc:docMk/>
            <pc:sldMk cId="1609200792" sldId="304"/>
            <ac:spMk id="35" creationId="{F3FAE441-0EBB-D21D-529C-6D99BAC110B0}"/>
          </ac:spMkLst>
        </pc:spChg>
        <pc:spChg chg="mod">
          <ac:chgData name="Thiago Henrique Gomes Panini" userId="cc6a5c77081c362d" providerId="LiveId" clId="{182E8FFE-A928-41F2-9A79-3159D5686B1F}" dt="2023-05-16T00:40:13.249" v="540"/>
          <ac:spMkLst>
            <pc:docMk/>
            <pc:sldMk cId="1609200792" sldId="304"/>
            <ac:spMk id="36" creationId="{CF81D435-55FE-C0EC-1FF2-F79EDFCD3A3C}"/>
          </ac:spMkLst>
        </pc:spChg>
        <pc:spChg chg="mod">
          <ac:chgData name="Thiago Henrique Gomes Panini" userId="cc6a5c77081c362d" providerId="LiveId" clId="{182E8FFE-A928-41F2-9A79-3159D5686B1F}" dt="2023-05-16T00:40:13.249" v="540"/>
          <ac:spMkLst>
            <pc:docMk/>
            <pc:sldMk cId="1609200792" sldId="304"/>
            <ac:spMk id="37" creationId="{6B14B0B7-2FFD-D067-81CD-DCD570B95F46}"/>
          </ac:spMkLst>
        </pc:spChg>
        <pc:spChg chg="mod">
          <ac:chgData name="Thiago Henrique Gomes Panini" userId="cc6a5c77081c362d" providerId="LiveId" clId="{182E8FFE-A928-41F2-9A79-3159D5686B1F}" dt="2023-05-16T00:40:13.249" v="540"/>
          <ac:spMkLst>
            <pc:docMk/>
            <pc:sldMk cId="1609200792" sldId="304"/>
            <ac:spMk id="38" creationId="{D7F70DAC-D77E-4F46-047D-45C5540175CC}"/>
          </ac:spMkLst>
        </pc:spChg>
        <pc:spChg chg="mod">
          <ac:chgData name="Thiago Henrique Gomes Panini" userId="cc6a5c77081c362d" providerId="LiveId" clId="{182E8FFE-A928-41F2-9A79-3159D5686B1F}" dt="2023-05-16T00:40:13.249" v="540"/>
          <ac:spMkLst>
            <pc:docMk/>
            <pc:sldMk cId="1609200792" sldId="304"/>
            <ac:spMk id="39" creationId="{22A8264D-876F-95AE-63AC-DF238276F24C}"/>
          </ac:spMkLst>
        </pc:spChg>
        <pc:spChg chg="mod">
          <ac:chgData name="Thiago Henrique Gomes Panini" userId="cc6a5c77081c362d" providerId="LiveId" clId="{182E8FFE-A928-41F2-9A79-3159D5686B1F}" dt="2023-05-16T00:40:13.249" v="540"/>
          <ac:spMkLst>
            <pc:docMk/>
            <pc:sldMk cId="1609200792" sldId="304"/>
            <ac:spMk id="40" creationId="{B32782E5-9115-4837-865B-B00774DBD564}"/>
          </ac:spMkLst>
        </pc:spChg>
        <pc:spChg chg="mod">
          <ac:chgData name="Thiago Henrique Gomes Panini" userId="cc6a5c77081c362d" providerId="LiveId" clId="{182E8FFE-A928-41F2-9A79-3159D5686B1F}" dt="2023-05-16T00:40:13.249" v="540"/>
          <ac:spMkLst>
            <pc:docMk/>
            <pc:sldMk cId="1609200792" sldId="304"/>
            <ac:spMk id="41" creationId="{4C0049C2-9342-E29B-BF5D-492CB8963F8A}"/>
          </ac:spMkLst>
        </pc:spChg>
        <pc:spChg chg="add del mod">
          <ac:chgData name="Thiago Henrique Gomes Panini" userId="cc6a5c77081c362d" providerId="LiveId" clId="{182E8FFE-A928-41F2-9A79-3159D5686B1F}" dt="2023-05-16T00:42:25.308" v="620" actId="478"/>
          <ac:spMkLst>
            <pc:docMk/>
            <pc:sldMk cId="1609200792" sldId="304"/>
            <ac:spMk id="42" creationId="{3DEB0E7F-0180-874F-D9A7-95274A3E0942}"/>
          </ac:spMkLst>
        </pc:spChg>
        <pc:spChg chg="add del mod">
          <ac:chgData name="Thiago Henrique Gomes Panini" userId="cc6a5c77081c362d" providerId="LiveId" clId="{182E8FFE-A928-41F2-9A79-3159D5686B1F}" dt="2023-05-16T00:42:25.308" v="620" actId="478"/>
          <ac:spMkLst>
            <pc:docMk/>
            <pc:sldMk cId="1609200792" sldId="304"/>
            <ac:spMk id="43" creationId="{D40E7876-48AB-A2BD-D480-A4A2C52953F3}"/>
          </ac:spMkLst>
        </pc:spChg>
        <pc:spChg chg="add mod">
          <ac:chgData name="Thiago Henrique Gomes Panini" userId="cc6a5c77081c362d" providerId="LiveId" clId="{182E8FFE-A928-41F2-9A79-3159D5686B1F}" dt="2023-05-23T01:19:41.851" v="20174" actId="207"/>
          <ac:spMkLst>
            <pc:docMk/>
            <pc:sldMk cId="1609200792" sldId="304"/>
            <ac:spMk id="44" creationId="{1B648E54-300F-D141-A841-4727E1770C7E}"/>
          </ac:spMkLst>
        </pc:spChg>
        <pc:spChg chg="add mod">
          <ac:chgData name="Thiago Henrique Gomes Panini" userId="cc6a5c77081c362d" providerId="LiveId" clId="{182E8FFE-A928-41F2-9A79-3159D5686B1F}" dt="2023-05-23T01:19:40.670" v="20173" actId="207"/>
          <ac:spMkLst>
            <pc:docMk/>
            <pc:sldMk cId="1609200792" sldId="304"/>
            <ac:spMk id="45" creationId="{06561480-9550-C1D2-447B-A67B79236009}"/>
          </ac:spMkLst>
        </pc:spChg>
        <pc:spChg chg="add mod">
          <ac:chgData name="Thiago Henrique Gomes Panini" userId="cc6a5c77081c362d" providerId="LiveId" clId="{182E8FFE-A928-41F2-9A79-3159D5686B1F}" dt="2023-05-23T01:19:40.670" v="20173" actId="207"/>
          <ac:spMkLst>
            <pc:docMk/>
            <pc:sldMk cId="1609200792" sldId="304"/>
            <ac:spMk id="46" creationId="{B9D8E6E3-39C6-C7DF-1DCF-9EC108BBCACB}"/>
          </ac:spMkLst>
        </pc:spChg>
        <pc:spChg chg="add mod">
          <ac:chgData name="Thiago Henrique Gomes Panini" userId="cc6a5c77081c362d" providerId="LiveId" clId="{182E8FFE-A928-41F2-9A79-3159D5686B1F}" dt="2023-05-19T23:55:47.824" v="8231" actId="20577"/>
          <ac:spMkLst>
            <pc:docMk/>
            <pc:sldMk cId="1609200792" sldId="304"/>
            <ac:spMk id="47" creationId="{F090C43C-FBE9-A5A0-DFCF-4F52DD3D47EE}"/>
          </ac:spMkLst>
        </pc:spChg>
        <pc:spChg chg="add mod">
          <ac:chgData name="Thiago Henrique Gomes Panini" userId="cc6a5c77081c362d" providerId="LiveId" clId="{182E8FFE-A928-41F2-9A79-3159D5686B1F}" dt="2023-05-23T01:19:40.670" v="20173" actId="207"/>
          <ac:spMkLst>
            <pc:docMk/>
            <pc:sldMk cId="1609200792" sldId="304"/>
            <ac:spMk id="49" creationId="{404CF084-5331-4FE6-4E3C-23E42FC6F81F}"/>
          </ac:spMkLst>
        </pc:spChg>
        <pc:spChg chg="mod">
          <ac:chgData name="Thiago Henrique Gomes Panini" userId="cc6a5c77081c362d" providerId="LiveId" clId="{182E8FFE-A928-41F2-9A79-3159D5686B1F}" dt="2023-05-16T00:30:19.017" v="288" actId="20577"/>
          <ac:spMkLst>
            <pc:docMk/>
            <pc:sldMk cId="1609200792" sldId="304"/>
            <ac:spMk id="1818"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19"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0"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1"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2"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3"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4"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5"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6"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7"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8"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29"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30"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32"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33"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34" creationId="{00000000-0000-0000-0000-000000000000}"/>
          </ac:spMkLst>
        </pc:spChg>
        <pc:spChg chg="del">
          <ac:chgData name="Thiago Henrique Gomes Panini" userId="cc6a5c77081c362d" providerId="LiveId" clId="{182E8FFE-A928-41F2-9A79-3159D5686B1F}" dt="2023-05-16T00:30:22.680" v="289" actId="478"/>
          <ac:spMkLst>
            <pc:docMk/>
            <pc:sldMk cId="1609200792" sldId="304"/>
            <ac:spMk id="1835" creationId="{00000000-0000-0000-0000-000000000000}"/>
          </ac:spMkLst>
        </pc:spChg>
        <pc:grpChg chg="add mod">
          <ac:chgData name="Thiago Henrique Gomes Panini" userId="cc6a5c77081c362d" providerId="LiveId" clId="{182E8FFE-A928-41F2-9A79-3159D5686B1F}" dt="2023-05-23T01:24:40.427" v="20179" actId="164"/>
          <ac:grpSpMkLst>
            <pc:docMk/>
            <pc:sldMk cId="1609200792" sldId="304"/>
            <ac:grpSpMk id="3" creationId="{34CAAEA7-B06E-CF9A-7F9C-7FB7BBFAC93E}"/>
          </ac:grpSpMkLst>
        </pc:grpChg>
        <pc:grpChg chg="add del mod">
          <ac:chgData name="Thiago Henrique Gomes Panini" userId="cc6a5c77081c362d" providerId="LiveId" clId="{182E8FFE-A928-41F2-9A79-3159D5686B1F}" dt="2023-05-16T00:39:23.729" v="539" actId="478"/>
          <ac:grpSpMkLst>
            <pc:docMk/>
            <pc:sldMk cId="1609200792" sldId="304"/>
            <ac:grpSpMk id="3" creationId="{E3FF0E00-5749-507B-0643-E039C379C52C}"/>
          </ac:grpSpMkLst>
        </pc:grpChg>
        <pc:grpChg chg="add mod">
          <ac:chgData name="Thiago Henrique Gomes Panini" userId="cc6a5c77081c362d" providerId="LiveId" clId="{182E8FFE-A928-41F2-9A79-3159D5686B1F}" dt="2023-05-23T01:24:45.545" v="20180" actId="164"/>
          <ac:grpSpMkLst>
            <pc:docMk/>
            <pc:sldMk cId="1609200792" sldId="304"/>
            <ac:grpSpMk id="4" creationId="{FF07D885-E777-B871-D682-914F730D6994}"/>
          </ac:grpSpMkLst>
        </pc:grpChg>
        <pc:grpChg chg="add del mod">
          <ac:chgData name="Thiago Henrique Gomes Panini" userId="cc6a5c77081c362d" providerId="LiveId" clId="{182E8FFE-A928-41F2-9A79-3159D5686B1F}" dt="2023-05-16T00:39:23.729" v="539" actId="478"/>
          <ac:grpSpMkLst>
            <pc:docMk/>
            <pc:sldMk cId="1609200792" sldId="304"/>
            <ac:grpSpMk id="10" creationId="{731EDAD6-C96E-1928-2604-43446E5BBA70}"/>
          </ac:grpSpMkLst>
        </pc:grpChg>
        <pc:grpChg chg="add del mod">
          <ac:chgData name="Thiago Henrique Gomes Panini" userId="cc6a5c77081c362d" providerId="LiveId" clId="{182E8FFE-A928-41F2-9A79-3159D5686B1F}" dt="2023-05-16T00:40:57.578" v="549" actId="478"/>
          <ac:grpSpMkLst>
            <pc:docMk/>
            <pc:sldMk cId="1609200792" sldId="304"/>
            <ac:grpSpMk id="21" creationId="{1CBA81F2-0578-4CF9-63C2-0BC21A565C75}"/>
          </ac:grpSpMkLst>
        </pc:grpChg>
        <pc:picChg chg="add mod">
          <ac:chgData name="Thiago Henrique Gomes Panini" userId="cc6a5c77081c362d" providerId="LiveId" clId="{182E8FFE-A928-41F2-9A79-3159D5686B1F}" dt="2023-05-18T01:32:21.172" v="5646" actId="1076"/>
          <ac:picMkLst>
            <pc:docMk/>
            <pc:sldMk cId="1609200792" sldId="304"/>
            <ac:picMk id="2" creationId="{394F6B4E-79D8-0BB9-D811-F16348A14FBB}"/>
          </ac:picMkLst>
        </pc:picChg>
        <pc:picChg chg="add del mod modCrop">
          <ac:chgData name="Thiago Henrique Gomes Panini" userId="cc6a5c77081c362d" providerId="LiveId" clId="{182E8FFE-A928-41F2-9A79-3159D5686B1F}" dt="2023-05-16T00:47:36.967" v="719" actId="478"/>
          <ac:picMkLst>
            <pc:docMk/>
            <pc:sldMk cId="1609200792" sldId="304"/>
            <ac:picMk id="51" creationId="{CA2FD8D3-AC7A-CC63-9331-CDA49E5720F2}"/>
          </ac:picMkLst>
        </pc:picChg>
        <pc:picChg chg="add mod modCrop">
          <ac:chgData name="Thiago Henrique Gomes Panini" userId="cc6a5c77081c362d" providerId="LiveId" clId="{182E8FFE-A928-41F2-9A79-3159D5686B1F}" dt="2023-05-16T00:57:19.542" v="810" actId="1076"/>
          <ac:picMkLst>
            <pc:docMk/>
            <pc:sldMk cId="1609200792" sldId="304"/>
            <ac:picMk id="53" creationId="{3D6F1642-9030-380C-236D-501366DAACE4}"/>
          </ac:picMkLst>
        </pc:picChg>
        <pc:picChg chg="add del mod modCrop">
          <ac:chgData name="Thiago Henrique Gomes Panini" userId="cc6a5c77081c362d" providerId="LiveId" clId="{182E8FFE-A928-41F2-9A79-3159D5686B1F}" dt="2023-05-16T00:51:51.336" v="750" actId="478"/>
          <ac:picMkLst>
            <pc:docMk/>
            <pc:sldMk cId="1609200792" sldId="304"/>
            <ac:picMk id="55" creationId="{1AC21FE9-A575-2F3D-B0C6-476C09804DF6}"/>
          </ac:picMkLst>
        </pc:picChg>
        <pc:picChg chg="add mod modCrop">
          <ac:chgData name="Thiago Henrique Gomes Panini" userId="cc6a5c77081c362d" providerId="LiveId" clId="{182E8FFE-A928-41F2-9A79-3159D5686B1F}" dt="2023-05-16T00:57:06.257" v="809" actId="1076"/>
          <ac:picMkLst>
            <pc:docMk/>
            <pc:sldMk cId="1609200792" sldId="304"/>
            <ac:picMk id="57" creationId="{656A8EAE-749B-3993-B0D2-C2F1357B373F}"/>
          </ac:picMkLst>
        </pc:picChg>
        <pc:picChg chg="add mod">
          <ac:chgData name="Thiago Henrique Gomes Panini" userId="cc6a5c77081c362d" providerId="LiveId" clId="{182E8FFE-A928-41F2-9A79-3159D5686B1F}" dt="2023-05-23T01:24:40.427" v="20179" actId="164"/>
          <ac:picMkLst>
            <pc:docMk/>
            <pc:sldMk cId="1609200792" sldId="304"/>
            <ac:picMk id="58" creationId="{DC7F5C7E-3F1D-1B75-AA5B-55C8F017A853}"/>
          </ac:picMkLst>
        </pc:picChg>
        <pc:picChg chg="add del mod">
          <ac:chgData name="Thiago Henrique Gomes Panini" userId="cc6a5c77081c362d" providerId="LiveId" clId="{182E8FFE-A928-41F2-9A79-3159D5686B1F}" dt="2023-05-16T01:02:40.797" v="862" actId="21"/>
          <ac:picMkLst>
            <pc:docMk/>
            <pc:sldMk cId="1609200792" sldId="304"/>
            <ac:picMk id="60" creationId="{98431BBF-3E51-2AF8-18D5-1CCAF532D76F}"/>
          </ac:picMkLst>
        </pc:picChg>
        <pc:picChg chg="add mod">
          <ac:chgData name="Thiago Henrique Gomes Panini" userId="cc6a5c77081c362d" providerId="LiveId" clId="{182E8FFE-A928-41F2-9A79-3159D5686B1F}" dt="2023-05-23T01:24:45.545" v="20180" actId="164"/>
          <ac:picMkLst>
            <pc:docMk/>
            <pc:sldMk cId="1609200792" sldId="304"/>
            <ac:picMk id="61" creationId="{5CA0620E-2373-C5BD-EC61-9046796875B8}"/>
          </ac:picMkLst>
        </pc:picChg>
        <pc:picChg chg="add del">
          <ac:chgData name="Thiago Henrique Gomes Panini" userId="cc6a5c77081c362d" providerId="LiveId" clId="{182E8FFE-A928-41F2-9A79-3159D5686B1F}" dt="2023-05-16T00:53:11.730" v="753"/>
          <ac:picMkLst>
            <pc:docMk/>
            <pc:sldMk cId="1609200792" sldId="304"/>
            <ac:picMk id="1026" creationId="{1AED196E-DA93-1F78-C5FF-78ECB9ED8DE9}"/>
          </ac:picMkLst>
        </pc:picChg>
        <pc:picChg chg="add del mod">
          <ac:chgData name="Thiago Henrique Gomes Panini" userId="cc6a5c77081c362d" providerId="LiveId" clId="{182E8FFE-A928-41F2-9A79-3159D5686B1F}" dt="2023-05-16T00:53:57.679" v="760" actId="21"/>
          <ac:picMkLst>
            <pc:docMk/>
            <pc:sldMk cId="1609200792" sldId="304"/>
            <ac:picMk id="1028" creationId="{7B2BA21F-C873-F22C-BD06-0AE90B250FC1}"/>
          </ac:picMkLst>
        </pc:picChg>
        <pc:picChg chg="add mod">
          <ac:chgData name="Thiago Henrique Gomes Panini" userId="cc6a5c77081c362d" providerId="LiveId" clId="{182E8FFE-A928-41F2-9A79-3159D5686B1F}" dt="2023-05-23T01:24:40.427" v="20179" actId="164"/>
          <ac:picMkLst>
            <pc:docMk/>
            <pc:sldMk cId="1609200792" sldId="304"/>
            <ac:picMk id="1030" creationId="{7B77E080-78D1-8C74-C90B-3BCC4ECE0553}"/>
          </ac:picMkLst>
        </pc:picChg>
        <pc:picChg chg="add mod">
          <ac:chgData name="Thiago Henrique Gomes Panini" userId="cc6a5c77081c362d" providerId="LiveId" clId="{182E8FFE-A928-41F2-9A79-3159D5686B1F}" dt="2023-05-23T01:24:40.427" v="20179" actId="164"/>
          <ac:picMkLst>
            <pc:docMk/>
            <pc:sldMk cId="1609200792" sldId="304"/>
            <ac:picMk id="1032" creationId="{9E81278F-9E5D-4F9E-4C88-B10E22C70B56}"/>
          </ac:picMkLst>
        </pc:picChg>
        <pc:picChg chg="add mod">
          <ac:chgData name="Thiago Henrique Gomes Panini" userId="cc6a5c77081c362d" providerId="LiveId" clId="{182E8FFE-A928-41F2-9A79-3159D5686B1F}" dt="2023-05-23T01:24:40.427" v="20179" actId="164"/>
          <ac:picMkLst>
            <pc:docMk/>
            <pc:sldMk cId="1609200792" sldId="304"/>
            <ac:picMk id="1034" creationId="{5F04A1AB-5768-645A-012E-E1F64F7F2D55}"/>
          </ac:picMkLst>
        </pc:picChg>
        <pc:picChg chg="add del mod">
          <ac:chgData name="Thiago Henrique Gomes Panini" userId="cc6a5c77081c362d" providerId="LiveId" clId="{182E8FFE-A928-41F2-9A79-3159D5686B1F}" dt="2023-05-16T00:58:25.658" v="818" actId="478"/>
          <ac:picMkLst>
            <pc:docMk/>
            <pc:sldMk cId="1609200792" sldId="304"/>
            <ac:picMk id="1036" creationId="{C66A2AF2-3F99-4A94-FCCE-56E0F3A24242}"/>
          </ac:picMkLst>
        </pc:picChg>
        <pc:picChg chg="add mod">
          <ac:chgData name="Thiago Henrique Gomes Panini" userId="cc6a5c77081c362d" providerId="LiveId" clId="{182E8FFE-A928-41F2-9A79-3159D5686B1F}" dt="2023-05-23T01:24:45.545" v="20180" actId="164"/>
          <ac:picMkLst>
            <pc:docMk/>
            <pc:sldMk cId="1609200792" sldId="304"/>
            <ac:picMk id="1038" creationId="{3CAA7AB3-5BC5-0047-F171-3B6930C73BA5}"/>
          </ac:picMkLst>
        </pc:picChg>
        <pc:picChg chg="add del">
          <ac:chgData name="Thiago Henrique Gomes Panini" userId="cc6a5c77081c362d" providerId="LiveId" clId="{182E8FFE-A928-41F2-9A79-3159D5686B1F}" dt="2023-05-16T00:58:44.023" v="821"/>
          <ac:picMkLst>
            <pc:docMk/>
            <pc:sldMk cId="1609200792" sldId="304"/>
            <ac:picMk id="1040" creationId="{1443DF7E-1336-AB3E-F028-DA59D4FDDA7C}"/>
          </ac:picMkLst>
        </pc:picChg>
        <pc:picChg chg="add del mod">
          <ac:chgData name="Thiago Henrique Gomes Panini" userId="cc6a5c77081c362d" providerId="LiveId" clId="{182E8FFE-A928-41F2-9A79-3159D5686B1F}" dt="2023-05-16T01:00:50.709" v="844" actId="21"/>
          <ac:picMkLst>
            <pc:docMk/>
            <pc:sldMk cId="1609200792" sldId="304"/>
            <ac:picMk id="1042" creationId="{9C606907-D8A6-164C-39B6-C22F646F0246}"/>
          </ac:picMkLst>
        </pc:picChg>
        <pc:picChg chg="add mod">
          <ac:chgData name="Thiago Henrique Gomes Panini" userId="cc6a5c77081c362d" providerId="LiveId" clId="{182E8FFE-A928-41F2-9A79-3159D5686B1F}" dt="2023-05-23T01:24:45.545" v="20180" actId="164"/>
          <ac:picMkLst>
            <pc:docMk/>
            <pc:sldMk cId="1609200792" sldId="304"/>
            <ac:picMk id="1044" creationId="{8AF2DEE9-F327-BE78-60E5-40D30F9204D2}"/>
          </ac:picMkLst>
        </pc:picChg>
        <pc:picChg chg="add del mod">
          <ac:chgData name="Thiago Henrique Gomes Panini" userId="cc6a5c77081c362d" providerId="LiveId" clId="{182E8FFE-A928-41F2-9A79-3159D5686B1F}" dt="2023-05-16T01:02:09.686" v="850" actId="478"/>
          <ac:picMkLst>
            <pc:docMk/>
            <pc:sldMk cId="1609200792" sldId="304"/>
            <ac:picMk id="1046" creationId="{DE2B83C2-502A-615A-0669-B3647C589BB6}"/>
          </ac:picMkLst>
        </pc:picChg>
        <pc:picChg chg="add mod">
          <ac:chgData name="Thiago Henrique Gomes Panini" userId="cc6a5c77081c362d" providerId="LiveId" clId="{182E8FFE-A928-41F2-9A79-3159D5686B1F}" dt="2023-05-23T01:24:45.545" v="20180" actId="164"/>
          <ac:picMkLst>
            <pc:docMk/>
            <pc:sldMk cId="1609200792" sldId="304"/>
            <ac:picMk id="1048" creationId="{0DC6E89E-CC8F-7857-1243-60A564C6C556}"/>
          </ac:picMkLst>
        </pc:picChg>
        <pc:picChg chg="del">
          <ac:chgData name="Thiago Henrique Gomes Panini" userId="cc6a5c77081c362d" providerId="LiveId" clId="{182E8FFE-A928-41F2-9A79-3159D5686B1F}" dt="2023-05-16T00:30:22.680" v="289" actId="478"/>
          <ac:picMkLst>
            <pc:docMk/>
            <pc:sldMk cId="1609200792" sldId="304"/>
            <ac:picMk id="1831" creationId="{00000000-0000-0000-0000-000000000000}"/>
          </ac:picMkLst>
        </pc:picChg>
        <pc:cxnChg chg="add mod">
          <ac:chgData name="Thiago Henrique Gomes Panini" userId="cc6a5c77081c362d" providerId="LiveId" clId="{182E8FFE-A928-41F2-9A79-3159D5686B1F}" dt="2023-05-16T01:21:19.940" v="1033" actId="1036"/>
          <ac:cxnSpMkLst>
            <pc:docMk/>
            <pc:sldMk cId="1609200792" sldId="304"/>
            <ac:cxnSpMk id="18" creationId="{BFB326E8-AD10-D173-114F-95C89600464C}"/>
          </ac:cxnSpMkLst>
        </pc:cxnChg>
      </pc:sldChg>
      <pc:sldChg chg="modSp add mod ord setBg modNotes">
        <pc:chgData name="Thiago Henrique Gomes Panini" userId="cc6a5c77081c362d" providerId="LiveId" clId="{182E8FFE-A928-41F2-9A79-3159D5686B1F}" dt="2023-05-23T01:25:45.839" v="20186"/>
        <pc:sldMkLst>
          <pc:docMk/>
          <pc:sldMk cId="901417903" sldId="305"/>
        </pc:sldMkLst>
        <pc:spChg chg="mod">
          <ac:chgData name="Thiago Henrique Gomes Panini" userId="cc6a5c77081c362d" providerId="LiveId" clId="{182E8FFE-A928-41F2-9A79-3159D5686B1F}" dt="2023-05-16T01:20:42.287" v="975" actId="20577"/>
          <ac:spMkLst>
            <pc:docMk/>
            <pc:sldMk cId="901417903" sldId="305"/>
            <ac:spMk id="1442" creationId="{00000000-0000-0000-0000-000000000000}"/>
          </ac:spMkLst>
        </pc:spChg>
        <pc:spChg chg="mod">
          <ac:chgData name="Thiago Henrique Gomes Panini" userId="cc6a5c77081c362d" providerId="LiveId" clId="{182E8FFE-A928-41F2-9A79-3159D5686B1F}" dt="2023-05-16T01:20:56.825" v="1031" actId="20577"/>
          <ac:spMkLst>
            <pc:docMk/>
            <pc:sldMk cId="901417903" sldId="305"/>
            <ac:spMk id="1444" creationId="{00000000-0000-0000-0000-000000000000}"/>
          </ac:spMkLst>
        </pc:spChg>
        <pc:spChg chg="mod">
          <ac:chgData name="Thiago Henrique Gomes Panini" userId="cc6a5c77081c362d" providerId="LiveId" clId="{182E8FFE-A928-41F2-9A79-3159D5686B1F}" dt="2023-05-16T01:51:54.157" v="2447" actId="20577"/>
          <ac:spMkLst>
            <pc:docMk/>
            <pc:sldMk cId="901417903" sldId="305"/>
            <ac:spMk id="1445" creationId="{00000000-0000-0000-0000-000000000000}"/>
          </ac:spMkLst>
        </pc:spChg>
        <pc:spChg chg="mod">
          <ac:chgData name="Thiago Henrique Gomes Panini" userId="cc6a5c77081c362d" providerId="LiveId" clId="{182E8FFE-A928-41F2-9A79-3159D5686B1F}" dt="2023-05-23T01:17:45.023" v="20049" actId="14100"/>
          <ac:spMkLst>
            <pc:docMk/>
            <pc:sldMk cId="901417903" sldId="305"/>
            <ac:spMk id="1447" creationId="{00000000-0000-0000-0000-000000000000}"/>
          </ac:spMkLst>
        </pc:spChg>
        <pc:spChg chg="mod">
          <ac:chgData name="Thiago Henrique Gomes Panini" userId="cc6a5c77081c362d" providerId="LiveId" clId="{182E8FFE-A928-41F2-9A79-3159D5686B1F}" dt="2023-05-23T01:18:00.774" v="20071" actId="20577"/>
          <ac:spMkLst>
            <pc:docMk/>
            <pc:sldMk cId="901417903" sldId="305"/>
            <ac:spMk id="1448" creationId="{00000000-0000-0000-0000-000000000000}"/>
          </ac:spMkLst>
        </pc:spChg>
        <pc:spChg chg="mod">
          <ac:chgData name="Thiago Henrique Gomes Panini" userId="cc6a5c77081c362d" providerId="LiveId" clId="{182E8FFE-A928-41F2-9A79-3159D5686B1F}" dt="2023-05-23T01:18:07.550" v="20108" actId="20577"/>
          <ac:spMkLst>
            <pc:docMk/>
            <pc:sldMk cId="901417903" sldId="305"/>
            <ac:spMk id="1450" creationId="{00000000-0000-0000-0000-000000000000}"/>
          </ac:spMkLst>
        </pc:spChg>
        <pc:spChg chg="mod">
          <ac:chgData name="Thiago Henrique Gomes Panini" userId="cc6a5c77081c362d" providerId="LiveId" clId="{182E8FFE-A928-41F2-9A79-3159D5686B1F}" dt="2023-05-23T01:18:12.244" v="20126" actId="20577"/>
          <ac:spMkLst>
            <pc:docMk/>
            <pc:sldMk cId="901417903" sldId="305"/>
            <ac:spMk id="1451" creationId="{00000000-0000-0000-0000-000000000000}"/>
          </ac:spMkLst>
        </pc:spChg>
        <pc:spChg chg="mod">
          <ac:chgData name="Thiago Henrique Gomes Panini" userId="cc6a5c77081c362d" providerId="LiveId" clId="{182E8FFE-A928-41F2-9A79-3159D5686B1F}" dt="2023-05-23T01:18:23.781" v="20162" actId="20577"/>
          <ac:spMkLst>
            <pc:docMk/>
            <pc:sldMk cId="901417903" sldId="305"/>
            <ac:spMk id="1453" creationId="{00000000-0000-0000-0000-000000000000}"/>
          </ac:spMkLst>
        </pc:spChg>
      </pc:sldChg>
      <pc:sldChg chg="delSp modSp add mod">
        <pc:chgData name="Thiago Henrique Gomes Panini" userId="cc6a5c77081c362d" providerId="LiveId" clId="{182E8FFE-A928-41F2-9A79-3159D5686B1F}" dt="2023-05-16T01:20:31.767" v="959" actId="14100"/>
        <pc:sldMkLst>
          <pc:docMk/>
          <pc:sldMk cId="1779212111" sldId="306"/>
        </pc:sldMkLst>
        <pc:spChg chg="mod">
          <ac:chgData name="Thiago Henrique Gomes Panini" userId="cc6a5c77081c362d" providerId="LiveId" clId="{182E8FFE-A928-41F2-9A79-3159D5686B1F}" dt="2023-05-16T01:16:24.125" v="902" actId="20577"/>
          <ac:spMkLst>
            <pc:docMk/>
            <pc:sldMk cId="1779212111" sldId="306"/>
            <ac:spMk id="1594" creationId="{00000000-0000-0000-0000-000000000000}"/>
          </ac:spMkLst>
        </pc:spChg>
        <pc:spChg chg="mod">
          <ac:chgData name="Thiago Henrique Gomes Panini" userId="cc6a5c77081c362d" providerId="LiveId" clId="{182E8FFE-A928-41F2-9A79-3159D5686B1F}" dt="2023-05-16T01:20:31.767" v="959" actId="14100"/>
          <ac:spMkLst>
            <pc:docMk/>
            <pc:sldMk cId="1779212111" sldId="306"/>
            <ac:spMk id="1596" creationId="{00000000-0000-0000-0000-000000000000}"/>
          </ac:spMkLst>
        </pc:spChg>
        <pc:grpChg chg="del">
          <ac:chgData name="Thiago Henrique Gomes Panini" userId="cc6a5c77081c362d" providerId="LiveId" clId="{182E8FFE-A928-41F2-9A79-3159D5686B1F}" dt="2023-05-16T01:17:54.561" v="905" actId="478"/>
          <ac:grpSpMkLst>
            <pc:docMk/>
            <pc:sldMk cId="1779212111" sldId="306"/>
            <ac:grpSpMk id="1597" creationId="{00000000-0000-0000-0000-000000000000}"/>
          </ac:grpSpMkLst>
        </pc:grpChg>
      </pc:sldChg>
      <pc:sldChg chg="addSp delSp modSp add del mod">
        <pc:chgData name="Thiago Henrique Gomes Panini" userId="cc6a5c77081c362d" providerId="LiveId" clId="{182E8FFE-A928-41F2-9A79-3159D5686B1F}" dt="2023-05-16T01:27:04.942" v="1403" actId="47"/>
        <pc:sldMkLst>
          <pc:docMk/>
          <pc:sldMk cId="2962108051" sldId="307"/>
        </pc:sldMkLst>
        <pc:spChg chg="add del mod">
          <ac:chgData name="Thiago Henrique Gomes Panini" userId="cc6a5c77081c362d" providerId="LiveId" clId="{182E8FFE-A928-41F2-9A79-3159D5686B1F}" dt="2023-05-16T01:25:33.351" v="1218" actId="478"/>
          <ac:spMkLst>
            <pc:docMk/>
            <pc:sldMk cId="2962108051" sldId="307"/>
            <ac:spMk id="2" creationId="{550819B4-BBC2-6430-F1DB-2B26089A447E}"/>
          </ac:spMkLst>
        </pc:spChg>
        <pc:spChg chg="add del mod">
          <ac:chgData name="Thiago Henrique Gomes Panini" userId="cc6a5c77081c362d" providerId="LiveId" clId="{182E8FFE-A928-41F2-9A79-3159D5686B1F}" dt="2023-05-16T01:25:33.351" v="1218" actId="478"/>
          <ac:spMkLst>
            <pc:docMk/>
            <pc:sldMk cId="2962108051" sldId="307"/>
            <ac:spMk id="3" creationId="{2B1C2E48-7C14-2009-C5E6-2B2703481A75}"/>
          </ac:spMkLst>
        </pc:spChg>
        <pc:spChg chg="add del mod">
          <ac:chgData name="Thiago Henrique Gomes Panini" userId="cc6a5c77081c362d" providerId="LiveId" clId="{182E8FFE-A928-41F2-9A79-3159D5686B1F}" dt="2023-05-16T01:24:56.358" v="1212" actId="478"/>
          <ac:spMkLst>
            <pc:docMk/>
            <pc:sldMk cId="2962108051" sldId="307"/>
            <ac:spMk id="4" creationId="{9A7EB472-CD24-5352-94F2-4BBC2D54C720}"/>
          </ac:spMkLst>
        </pc:spChg>
        <pc:spChg chg="add del mod">
          <ac:chgData name="Thiago Henrique Gomes Panini" userId="cc6a5c77081c362d" providerId="LiveId" clId="{182E8FFE-A928-41F2-9A79-3159D5686B1F}" dt="2023-05-16T01:25:08.680" v="1215" actId="478"/>
          <ac:spMkLst>
            <pc:docMk/>
            <pc:sldMk cId="2962108051" sldId="307"/>
            <ac:spMk id="5" creationId="{9231983D-966E-BA66-EA94-CF32DE81EB00}"/>
          </ac:spMkLst>
        </pc:spChg>
        <pc:spChg chg="add del mod">
          <ac:chgData name="Thiago Henrique Gomes Panini" userId="cc6a5c77081c362d" providerId="LiveId" clId="{182E8FFE-A928-41F2-9A79-3159D5686B1F}" dt="2023-05-16T01:25:33.351" v="1218" actId="478"/>
          <ac:spMkLst>
            <pc:docMk/>
            <pc:sldMk cId="2962108051" sldId="307"/>
            <ac:spMk id="6" creationId="{2C694FD2-5314-0F49-21C3-CAEB832B4B9F}"/>
          </ac:spMkLst>
        </pc:spChg>
        <pc:spChg chg="mod">
          <ac:chgData name="Thiago Henrique Gomes Panini" userId="cc6a5c77081c362d" providerId="LiveId" clId="{182E8FFE-A928-41F2-9A79-3159D5686B1F}" dt="2023-05-16T01:25:06.249" v="1214"/>
          <ac:spMkLst>
            <pc:docMk/>
            <pc:sldMk cId="2962108051" sldId="307"/>
            <ac:spMk id="8" creationId="{FFE61EF4-357F-69AB-A54A-FD5B9D3D9FE2}"/>
          </ac:spMkLst>
        </pc:spChg>
        <pc:spChg chg="mod">
          <ac:chgData name="Thiago Henrique Gomes Panini" userId="cc6a5c77081c362d" providerId="LiveId" clId="{182E8FFE-A928-41F2-9A79-3159D5686B1F}" dt="2023-05-16T01:25:06.249" v="1214"/>
          <ac:spMkLst>
            <pc:docMk/>
            <pc:sldMk cId="2962108051" sldId="307"/>
            <ac:spMk id="9" creationId="{F9B22975-521A-93AF-7903-56A896D64A72}"/>
          </ac:spMkLst>
        </pc:spChg>
        <pc:spChg chg="mod">
          <ac:chgData name="Thiago Henrique Gomes Panini" userId="cc6a5c77081c362d" providerId="LiveId" clId="{182E8FFE-A928-41F2-9A79-3159D5686B1F}" dt="2023-05-16T01:25:06.249" v="1214"/>
          <ac:spMkLst>
            <pc:docMk/>
            <pc:sldMk cId="2962108051" sldId="307"/>
            <ac:spMk id="10" creationId="{778ABDCF-A2A9-34A4-ABF6-A4A9D17EC2F8}"/>
          </ac:spMkLst>
        </pc:spChg>
        <pc:spChg chg="mod">
          <ac:chgData name="Thiago Henrique Gomes Panini" userId="cc6a5c77081c362d" providerId="LiveId" clId="{182E8FFE-A928-41F2-9A79-3159D5686B1F}" dt="2023-05-16T01:25:06.249" v="1214"/>
          <ac:spMkLst>
            <pc:docMk/>
            <pc:sldMk cId="2962108051" sldId="307"/>
            <ac:spMk id="11" creationId="{E5ADDAD3-AD7E-A356-B8B3-E42446B84E54}"/>
          </ac:spMkLst>
        </pc:spChg>
        <pc:spChg chg="mod">
          <ac:chgData name="Thiago Henrique Gomes Panini" userId="cc6a5c77081c362d" providerId="LiveId" clId="{182E8FFE-A928-41F2-9A79-3159D5686B1F}" dt="2023-05-16T01:25:06.249" v="1214"/>
          <ac:spMkLst>
            <pc:docMk/>
            <pc:sldMk cId="2962108051" sldId="307"/>
            <ac:spMk id="12" creationId="{7563A13B-14AD-57EF-93E3-064BB618BEF4}"/>
          </ac:spMkLst>
        </pc:spChg>
        <pc:spChg chg="mod">
          <ac:chgData name="Thiago Henrique Gomes Panini" userId="cc6a5c77081c362d" providerId="LiveId" clId="{182E8FFE-A928-41F2-9A79-3159D5686B1F}" dt="2023-05-16T01:25:06.249" v="1214"/>
          <ac:spMkLst>
            <pc:docMk/>
            <pc:sldMk cId="2962108051" sldId="307"/>
            <ac:spMk id="13" creationId="{EE56B1E2-448B-A28C-0F06-385D267B8CB9}"/>
          </ac:spMkLst>
        </pc:spChg>
        <pc:spChg chg="mod">
          <ac:chgData name="Thiago Henrique Gomes Panini" userId="cc6a5c77081c362d" providerId="LiveId" clId="{182E8FFE-A928-41F2-9A79-3159D5686B1F}" dt="2023-05-16T01:25:06.249" v="1214"/>
          <ac:spMkLst>
            <pc:docMk/>
            <pc:sldMk cId="2962108051" sldId="307"/>
            <ac:spMk id="14" creationId="{A0F50831-D00C-53BE-30E4-091F9BF91EBB}"/>
          </ac:spMkLst>
        </pc:spChg>
        <pc:spChg chg="mod">
          <ac:chgData name="Thiago Henrique Gomes Panini" userId="cc6a5c77081c362d" providerId="LiveId" clId="{182E8FFE-A928-41F2-9A79-3159D5686B1F}" dt="2023-05-16T01:25:06.249" v="1214"/>
          <ac:spMkLst>
            <pc:docMk/>
            <pc:sldMk cId="2962108051" sldId="307"/>
            <ac:spMk id="15" creationId="{8559E76C-E1C6-9FE5-E78A-70F8E14A4379}"/>
          </ac:spMkLst>
        </pc:spChg>
        <pc:spChg chg="mod">
          <ac:chgData name="Thiago Henrique Gomes Panini" userId="cc6a5c77081c362d" providerId="LiveId" clId="{182E8FFE-A928-41F2-9A79-3159D5686B1F}" dt="2023-05-16T01:25:06.249" v="1214"/>
          <ac:spMkLst>
            <pc:docMk/>
            <pc:sldMk cId="2962108051" sldId="307"/>
            <ac:spMk id="16" creationId="{88CEBC9D-4EF3-E3E6-154B-A5AC6AA882CC}"/>
          </ac:spMkLst>
        </pc:spChg>
        <pc:spChg chg="mod">
          <ac:chgData name="Thiago Henrique Gomes Panini" userId="cc6a5c77081c362d" providerId="LiveId" clId="{182E8FFE-A928-41F2-9A79-3159D5686B1F}" dt="2023-05-16T01:25:06.249" v="1214"/>
          <ac:spMkLst>
            <pc:docMk/>
            <pc:sldMk cId="2962108051" sldId="307"/>
            <ac:spMk id="17" creationId="{80B4C6D3-7AC7-5851-A534-F0688942461C}"/>
          </ac:spMkLst>
        </pc:spChg>
        <pc:spChg chg="mod">
          <ac:chgData name="Thiago Henrique Gomes Panini" userId="cc6a5c77081c362d" providerId="LiveId" clId="{182E8FFE-A928-41F2-9A79-3159D5686B1F}" dt="2023-05-16T01:25:06.249" v="1214"/>
          <ac:spMkLst>
            <pc:docMk/>
            <pc:sldMk cId="2962108051" sldId="307"/>
            <ac:spMk id="18" creationId="{5E963BA3-30CE-E58F-742B-F2DA3A1FC9EB}"/>
          </ac:spMkLst>
        </pc:spChg>
        <pc:spChg chg="mod">
          <ac:chgData name="Thiago Henrique Gomes Panini" userId="cc6a5c77081c362d" providerId="LiveId" clId="{182E8FFE-A928-41F2-9A79-3159D5686B1F}" dt="2023-05-16T01:25:06.249" v="1214"/>
          <ac:spMkLst>
            <pc:docMk/>
            <pc:sldMk cId="2962108051" sldId="307"/>
            <ac:spMk id="19" creationId="{A4D2EED5-BD82-F695-0109-9AEA8D6E3252}"/>
          </ac:spMkLst>
        </pc:spChg>
        <pc:spChg chg="mod">
          <ac:chgData name="Thiago Henrique Gomes Panini" userId="cc6a5c77081c362d" providerId="LiveId" clId="{182E8FFE-A928-41F2-9A79-3159D5686B1F}" dt="2023-05-16T01:25:06.249" v="1214"/>
          <ac:spMkLst>
            <pc:docMk/>
            <pc:sldMk cId="2962108051" sldId="307"/>
            <ac:spMk id="20" creationId="{654BA1AA-C55B-FA1E-031F-8E880D8F0A29}"/>
          </ac:spMkLst>
        </pc:spChg>
        <pc:spChg chg="mod">
          <ac:chgData name="Thiago Henrique Gomes Panini" userId="cc6a5c77081c362d" providerId="LiveId" clId="{182E8FFE-A928-41F2-9A79-3159D5686B1F}" dt="2023-05-16T01:25:06.249" v="1214"/>
          <ac:spMkLst>
            <pc:docMk/>
            <pc:sldMk cId="2962108051" sldId="307"/>
            <ac:spMk id="21" creationId="{8741CDC0-1B32-83D5-FC88-E835BE29F23F}"/>
          </ac:spMkLst>
        </pc:spChg>
        <pc:spChg chg="mod">
          <ac:chgData name="Thiago Henrique Gomes Panini" userId="cc6a5c77081c362d" providerId="LiveId" clId="{182E8FFE-A928-41F2-9A79-3159D5686B1F}" dt="2023-05-16T01:25:06.249" v="1214"/>
          <ac:spMkLst>
            <pc:docMk/>
            <pc:sldMk cId="2962108051" sldId="307"/>
            <ac:spMk id="22" creationId="{F0519C7B-F68E-7C96-0B55-0E453EA8116D}"/>
          </ac:spMkLst>
        </pc:spChg>
        <pc:spChg chg="mod">
          <ac:chgData name="Thiago Henrique Gomes Panini" userId="cc6a5c77081c362d" providerId="LiveId" clId="{182E8FFE-A928-41F2-9A79-3159D5686B1F}" dt="2023-05-16T01:25:06.249" v="1214"/>
          <ac:spMkLst>
            <pc:docMk/>
            <pc:sldMk cId="2962108051" sldId="307"/>
            <ac:spMk id="23" creationId="{35508B4B-2D52-EAB0-1C44-27EA4E8AA2A8}"/>
          </ac:spMkLst>
        </pc:spChg>
        <pc:spChg chg="mod">
          <ac:chgData name="Thiago Henrique Gomes Panini" userId="cc6a5c77081c362d" providerId="LiveId" clId="{182E8FFE-A928-41F2-9A79-3159D5686B1F}" dt="2023-05-16T01:25:06.249" v="1214"/>
          <ac:spMkLst>
            <pc:docMk/>
            <pc:sldMk cId="2962108051" sldId="307"/>
            <ac:spMk id="24" creationId="{639D2FC2-1F06-5850-6F03-7A07E95E54AD}"/>
          </ac:spMkLst>
        </pc:spChg>
        <pc:spChg chg="mod">
          <ac:chgData name="Thiago Henrique Gomes Panini" userId="cc6a5c77081c362d" providerId="LiveId" clId="{182E8FFE-A928-41F2-9A79-3159D5686B1F}" dt="2023-05-16T01:25:06.249" v="1214"/>
          <ac:spMkLst>
            <pc:docMk/>
            <pc:sldMk cId="2962108051" sldId="307"/>
            <ac:spMk id="25" creationId="{00AD56D0-8492-54FB-BEFC-B382455F6895}"/>
          </ac:spMkLst>
        </pc:spChg>
        <pc:spChg chg="mod">
          <ac:chgData name="Thiago Henrique Gomes Panini" userId="cc6a5c77081c362d" providerId="LiveId" clId="{182E8FFE-A928-41F2-9A79-3159D5686B1F}" dt="2023-05-16T01:25:06.249" v="1214"/>
          <ac:spMkLst>
            <pc:docMk/>
            <pc:sldMk cId="2962108051" sldId="307"/>
            <ac:spMk id="26" creationId="{FB02E7D5-F3F5-31AB-E1C1-FD610C7AB2E2}"/>
          </ac:spMkLst>
        </pc:spChg>
        <pc:spChg chg="mod">
          <ac:chgData name="Thiago Henrique Gomes Panini" userId="cc6a5c77081c362d" providerId="LiveId" clId="{182E8FFE-A928-41F2-9A79-3159D5686B1F}" dt="2023-05-16T01:25:06.249" v="1214"/>
          <ac:spMkLst>
            <pc:docMk/>
            <pc:sldMk cId="2962108051" sldId="307"/>
            <ac:spMk id="27" creationId="{181840AF-3798-3BE7-9483-C290F667E82B}"/>
          </ac:spMkLst>
        </pc:spChg>
        <pc:spChg chg="mod">
          <ac:chgData name="Thiago Henrique Gomes Panini" userId="cc6a5c77081c362d" providerId="LiveId" clId="{182E8FFE-A928-41F2-9A79-3159D5686B1F}" dt="2023-05-16T01:25:06.249" v="1214"/>
          <ac:spMkLst>
            <pc:docMk/>
            <pc:sldMk cId="2962108051" sldId="307"/>
            <ac:spMk id="28" creationId="{98B41FEE-121F-9E8C-4DC6-6769CF0BB077}"/>
          </ac:spMkLst>
        </pc:spChg>
        <pc:spChg chg="mod">
          <ac:chgData name="Thiago Henrique Gomes Panini" userId="cc6a5c77081c362d" providerId="LiveId" clId="{182E8FFE-A928-41F2-9A79-3159D5686B1F}" dt="2023-05-16T01:25:06.249" v="1214"/>
          <ac:spMkLst>
            <pc:docMk/>
            <pc:sldMk cId="2962108051" sldId="307"/>
            <ac:spMk id="29" creationId="{6779C3BB-4F9C-E6AD-DFF2-DCC66746E22D}"/>
          </ac:spMkLst>
        </pc:spChg>
        <pc:spChg chg="mod">
          <ac:chgData name="Thiago Henrique Gomes Panini" userId="cc6a5c77081c362d" providerId="LiveId" clId="{182E8FFE-A928-41F2-9A79-3159D5686B1F}" dt="2023-05-16T01:25:06.249" v="1214"/>
          <ac:spMkLst>
            <pc:docMk/>
            <pc:sldMk cId="2962108051" sldId="307"/>
            <ac:spMk id="30" creationId="{192390E0-199A-3E0C-D735-8B6D28AA240D}"/>
          </ac:spMkLst>
        </pc:spChg>
        <pc:spChg chg="mod">
          <ac:chgData name="Thiago Henrique Gomes Panini" userId="cc6a5c77081c362d" providerId="LiveId" clId="{182E8FFE-A928-41F2-9A79-3159D5686B1F}" dt="2023-05-16T01:25:06.249" v="1214"/>
          <ac:spMkLst>
            <pc:docMk/>
            <pc:sldMk cId="2962108051" sldId="307"/>
            <ac:spMk id="31" creationId="{86A2F488-5BF9-693C-705B-E9560A263822}"/>
          </ac:spMkLst>
        </pc:spChg>
        <pc:spChg chg="mod">
          <ac:chgData name="Thiago Henrique Gomes Panini" userId="cc6a5c77081c362d" providerId="LiveId" clId="{182E8FFE-A928-41F2-9A79-3159D5686B1F}" dt="2023-05-16T01:25:06.249" v="1214"/>
          <ac:spMkLst>
            <pc:docMk/>
            <pc:sldMk cId="2962108051" sldId="307"/>
            <ac:spMk id="32" creationId="{203ECED6-3305-296D-838C-B859C0405548}"/>
          </ac:spMkLst>
        </pc:spChg>
        <pc:spChg chg="mod">
          <ac:chgData name="Thiago Henrique Gomes Panini" userId="cc6a5c77081c362d" providerId="LiveId" clId="{182E8FFE-A928-41F2-9A79-3159D5686B1F}" dt="2023-05-16T01:25:06.249" v="1214"/>
          <ac:spMkLst>
            <pc:docMk/>
            <pc:sldMk cId="2962108051" sldId="307"/>
            <ac:spMk id="33" creationId="{B1F5FBEC-36ED-9302-C208-2293CF6D9E3D}"/>
          </ac:spMkLst>
        </pc:spChg>
        <pc:spChg chg="mod">
          <ac:chgData name="Thiago Henrique Gomes Panini" userId="cc6a5c77081c362d" providerId="LiveId" clId="{182E8FFE-A928-41F2-9A79-3159D5686B1F}" dt="2023-05-16T01:25:06.249" v="1214"/>
          <ac:spMkLst>
            <pc:docMk/>
            <pc:sldMk cId="2962108051" sldId="307"/>
            <ac:spMk id="34" creationId="{69B600CD-A6F1-3F00-7E29-F1FB079619CD}"/>
          </ac:spMkLst>
        </pc:spChg>
        <pc:spChg chg="mod">
          <ac:chgData name="Thiago Henrique Gomes Panini" userId="cc6a5c77081c362d" providerId="LiveId" clId="{182E8FFE-A928-41F2-9A79-3159D5686B1F}" dt="2023-05-16T01:25:06.249" v="1214"/>
          <ac:spMkLst>
            <pc:docMk/>
            <pc:sldMk cId="2962108051" sldId="307"/>
            <ac:spMk id="35" creationId="{722EBBFE-F67A-1C92-3954-14DF2112CC28}"/>
          </ac:spMkLst>
        </pc:spChg>
        <pc:spChg chg="mod">
          <ac:chgData name="Thiago Henrique Gomes Panini" userId="cc6a5c77081c362d" providerId="LiveId" clId="{182E8FFE-A928-41F2-9A79-3159D5686B1F}" dt="2023-05-16T01:25:06.249" v="1214"/>
          <ac:spMkLst>
            <pc:docMk/>
            <pc:sldMk cId="2962108051" sldId="307"/>
            <ac:spMk id="36" creationId="{AE0486DA-AE81-434C-FBAB-713491D9593C}"/>
          </ac:spMkLst>
        </pc:spChg>
        <pc:spChg chg="mod">
          <ac:chgData name="Thiago Henrique Gomes Panini" userId="cc6a5c77081c362d" providerId="LiveId" clId="{182E8FFE-A928-41F2-9A79-3159D5686B1F}" dt="2023-05-16T01:25:06.249" v="1214"/>
          <ac:spMkLst>
            <pc:docMk/>
            <pc:sldMk cId="2962108051" sldId="307"/>
            <ac:spMk id="37" creationId="{60FCC8B3-56D2-54C6-34DC-6C93D99B68ED}"/>
          </ac:spMkLst>
        </pc:spChg>
        <pc:spChg chg="mod">
          <ac:chgData name="Thiago Henrique Gomes Panini" userId="cc6a5c77081c362d" providerId="LiveId" clId="{182E8FFE-A928-41F2-9A79-3159D5686B1F}" dt="2023-05-16T01:25:06.249" v="1214"/>
          <ac:spMkLst>
            <pc:docMk/>
            <pc:sldMk cId="2962108051" sldId="307"/>
            <ac:spMk id="38" creationId="{F220C0E9-F55B-E4BD-2F4B-EE20339F88B8}"/>
          </ac:spMkLst>
        </pc:spChg>
        <pc:spChg chg="mod">
          <ac:chgData name="Thiago Henrique Gomes Panini" userId="cc6a5c77081c362d" providerId="LiveId" clId="{182E8FFE-A928-41F2-9A79-3159D5686B1F}" dt="2023-05-16T01:25:06.249" v="1214"/>
          <ac:spMkLst>
            <pc:docMk/>
            <pc:sldMk cId="2962108051" sldId="307"/>
            <ac:spMk id="39" creationId="{FAE3FDA9-E3E3-0C04-981B-EF60BC6BB902}"/>
          </ac:spMkLst>
        </pc:spChg>
        <pc:spChg chg="mod">
          <ac:chgData name="Thiago Henrique Gomes Panini" userId="cc6a5c77081c362d" providerId="LiveId" clId="{182E8FFE-A928-41F2-9A79-3159D5686B1F}" dt="2023-05-16T01:25:06.249" v="1214"/>
          <ac:spMkLst>
            <pc:docMk/>
            <pc:sldMk cId="2962108051" sldId="307"/>
            <ac:spMk id="40" creationId="{8E397850-6F65-1731-512B-EFB1AC1983AE}"/>
          </ac:spMkLst>
        </pc:spChg>
        <pc:spChg chg="mod">
          <ac:chgData name="Thiago Henrique Gomes Panini" userId="cc6a5c77081c362d" providerId="LiveId" clId="{182E8FFE-A928-41F2-9A79-3159D5686B1F}" dt="2023-05-16T01:25:06.249" v="1214"/>
          <ac:spMkLst>
            <pc:docMk/>
            <pc:sldMk cId="2962108051" sldId="307"/>
            <ac:spMk id="41" creationId="{DC1ADD98-9941-486F-9766-EC6FCFA8AE1D}"/>
          </ac:spMkLst>
        </pc:spChg>
        <pc:spChg chg="mod">
          <ac:chgData name="Thiago Henrique Gomes Panini" userId="cc6a5c77081c362d" providerId="LiveId" clId="{182E8FFE-A928-41F2-9A79-3159D5686B1F}" dt="2023-05-16T01:25:06.249" v="1214"/>
          <ac:spMkLst>
            <pc:docMk/>
            <pc:sldMk cId="2962108051" sldId="307"/>
            <ac:spMk id="42" creationId="{8DC18AA9-4112-493C-E67C-145A490874EF}"/>
          </ac:spMkLst>
        </pc:spChg>
        <pc:spChg chg="mod">
          <ac:chgData name="Thiago Henrique Gomes Panini" userId="cc6a5c77081c362d" providerId="LiveId" clId="{182E8FFE-A928-41F2-9A79-3159D5686B1F}" dt="2023-05-16T01:25:06.249" v="1214"/>
          <ac:spMkLst>
            <pc:docMk/>
            <pc:sldMk cId="2962108051" sldId="307"/>
            <ac:spMk id="43" creationId="{42CA8575-DA1B-7529-EA94-9B5F49A4AC0B}"/>
          </ac:spMkLst>
        </pc:spChg>
        <pc:spChg chg="mod">
          <ac:chgData name="Thiago Henrique Gomes Panini" userId="cc6a5c77081c362d" providerId="LiveId" clId="{182E8FFE-A928-41F2-9A79-3159D5686B1F}" dt="2023-05-16T01:25:06.249" v="1214"/>
          <ac:spMkLst>
            <pc:docMk/>
            <pc:sldMk cId="2962108051" sldId="307"/>
            <ac:spMk id="44" creationId="{AF6BE1F5-279B-00C4-7FBC-651989816807}"/>
          </ac:spMkLst>
        </pc:spChg>
        <pc:spChg chg="mod">
          <ac:chgData name="Thiago Henrique Gomes Panini" userId="cc6a5c77081c362d" providerId="LiveId" clId="{182E8FFE-A928-41F2-9A79-3159D5686B1F}" dt="2023-05-16T01:25:28.959" v="1217"/>
          <ac:spMkLst>
            <pc:docMk/>
            <pc:sldMk cId="2962108051" sldId="307"/>
            <ac:spMk id="46" creationId="{D3BD49BF-BFAC-D7B5-CCB7-D7FB1C1541FF}"/>
          </ac:spMkLst>
        </pc:spChg>
        <pc:spChg chg="mod">
          <ac:chgData name="Thiago Henrique Gomes Panini" userId="cc6a5c77081c362d" providerId="LiveId" clId="{182E8FFE-A928-41F2-9A79-3159D5686B1F}" dt="2023-05-16T01:25:28.959" v="1217"/>
          <ac:spMkLst>
            <pc:docMk/>
            <pc:sldMk cId="2962108051" sldId="307"/>
            <ac:spMk id="47" creationId="{919FF7DE-291D-2DA4-3AC1-D4C5E07A34EE}"/>
          </ac:spMkLst>
        </pc:spChg>
        <pc:spChg chg="mod">
          <ac:chgData name="Thiago Henrique Gomes Panini" userId="cc6a5c77081c362d" providerId="LiveId" clId="{182E8FFE-A928-41F2-9A79-3159D5686B1F}" dt="2023-05-16T01:25:28.959" v="1217"/>
          <ac:spMkLst>
            <pc:docMk/>
            <pc:sldMk cId="2962108051" sldId="307"/>
            <ac:spMk id="48" creationId="{189961BA-5CDA-3DDA-888F-C40437367C05}"/>
          </ac:spMkLst>
        </pc:spChg>
        <pc:spChg chg="mod">
          <ac:chgData name="Thiago Henrique Gomes Panini" userId="cc6a5c77081c362d" providerId="LiveId" clId="{182E8FFE-A928-41F2-9A79-3159D5686B1F}" dt="2023-05-16T01:25:28.959" v="1217"/>
          <ac:spMkLst>
            <pc:docMk/>
            <pc:sldMk cId="2962108051" sldId="307"/>
            <ac:spMk id="49" creationId="{C998AB32-9CAC-9340-65C6-3A6527B4229C}"/>
          </ac:spMkLst>
        </pc:spChg>
        <pc:spChg chg="mod">
          <ac:chgData name="Thiago Henrique Gomes Panini" userId="cc6a5c77081c362d" providerId="LiveId" clId="{182E8FFE-A928-41F2-9A79-3159D5686B1F}" dt="2023-05-16T01:25:28.959" v="1217"/>
          <ac:spMkLst>
            <pc:docMk/>
            <pc:sldMk cId="2962108051" sldId="307"/>
            <ac:spMk id="50" creationId="{A142E541-2D51-FDBD-5693-C13C07C2F9AD}"/>
          </ac:spMkLst>
        </pc:spChg>
        <pc:spChg chg="mod">
          <ac:chgData name="Thiago Henrique Gomes Panini" userId="cc6a5c77081c362d" providerId="LiveId" clId="{182E8FFE-A928-41F2-9A79-3159D5686B1F}" dt="2023-05-16T01:25:28.959" v="1217"/>
          <ac:spMkLst>
            <pc:docMk/>
            <pc:sldMk cId="2962108051" sldId="307"/>
            <ac:spMk id="51" creationId="{4288A8B1-6598-7202-8D87-BF68811B4315}"/>
          </ac:spMkLst>
        </pc:spChg>
        <pc:spChg chg="mod">
          <ac:chgData name="Thiago Henrique Gomes Panini" userId="cc6a5c77081c362d" providerId="LiveId" clId="{182E8FFE-A928-41F2-9A79-3159D5686B1F}" dt="2023-05-16T01:25:28.959" v="1217"/>
          <ac:spMkLst>
            <pc:docMk/>
            <pc:sldMk cId="2962108051" sldId="307"/>
            <ac:spMk id="52" creationId="{5ACA74F8-EDF9-C529-1DC9-FFAAF5441E1E}"/>
          </ac:spMkLst>
        </pc:spChg>
        <pc:spChg chg="mod">
          <ac:chgData name="Thiago Henrique Gomes Panini" userId="cc6a5c77081c362d" providerId="LiveId" clId="{182E8FFE-A928-41F2-9A79-3159D5686B1F}" dt="2023-05-16T01:25:28.959" v="1217"/>
          <ac:spMkLst>
            <pc:docMk/>
            <pc:sldMk cId="2962108051" sldId="307"/>
            <ac:spMk id="53" creationId="{2A938CE3-CA7C-D2BF-B311-A56D9AD17791}"/>
          </ac:spMkLst>
        </pc:spChg>
        <pc:spChg chg="mod">
          <ac:chgData name="Thiago Henrique Gomes Panini" userId="cc6a5c77081c362d" providerId="LiveId" clId="{182E8FFE-A928-41F2-9A79-3159D5686B1F}" dt="2023-05-16T01:25:28.959" v="1217"/>
          <ac:spMkLst>
            <pc:docMk/>
            <pc:sldMk cId="2962108051" sldId="307"/>
            <ac:spMk id="54" creationId="{C8C2B34E-0FE7-BD6A-8912-F23220E44672}"/>
          </ac:spMkLst>
        </pc:spChg>
        <pc:spChg chg="mod">
          <ac:chgData name="Thiago Henrique Gomes Panini" userId="cc6a5c77081c362d" providerId="LiveId" clId="{182E8FFE-A928-41F2-9A79-3159D5686B1F}" dt="2023-05-16T01:25:28.959" v="1217"/>
          <ac:spMkLst>
            <pc:docMk/>
            <pc:sldMk cId="2962108051" sldId="307"/>
            <ac:spMk id="55" creationId="{DF3234BD-759F-29A9-816D-627A05B0819B}"/>
          </ac:spMkLst>
        </pc:spChg>
        <pc:spChg chg="mod">
          <ac:chgData name="Thiago Henrique Gomes Panini" userId="cc6a5c77081c362d" providerId="LiveId" clId="{182E8FFE-A928-41F2-9A79-3159D5686B1F}" dt="2023-05-16T01:25:28.959" v="1217"/>
          <ac:spMkLst>
            <pc:docMk/>
            <pc:sldMk cId="2962108051" sldId="307"/>
            <ac:spMk id="56" creationId="{1EE4063F-768D-EA1E-2247-F5E29B557BA0}"/>
          </ac:spMkLst>
        </pc:spChg>
        <pc:spChg chg="mod">
          <ac:chgData name="Thiago Henrique Gomes Panini" userId="cc6a5c77081c362d" providerId="LiveId" clId="{182E8FFE-A928-41F2-9A79-3159D5686B1F}" dt="2023-05-16T01:25:28.959" v="1217"/>
          <ac:spMkLst>
            <pc:docMk/>
            <pc:sldMk cId="2962108051" sldId="307"/>
            <ac:spMk id="57" creationId="{2E8498B0-44D1-349E-AD7E-B7A38458FD92}"/>
          </ac:spMkLst>
        </pc:spChg>
        <pc:spChg chg="mod">
          <ac:chgData name="Thiago Henrique Gomes Panini" userId="cc6a5c77081c362d" providerId="LiveId" clId="{182E8FFE-A928-41F2-9A79-3159D5686B1F}" dt="2023-05-16T01:25:28.959" v="1217"/>
          <ac:spMkLst>
            <pc:docMk/>
            <pc:sldMk cId="2962108051" sldId="307"/>
            <ac:spMk id="58" creationId="{2A9E7765-00A7-026E-B35B-042124E370CD}"/>
          </ac:spMkLst>
        </pc:spChg>
        <pc:spChg chg="mod">
          <ac:chgData name="Thiago Henrique Gomes Panini" userId="cc6a5c77081c362d" providerId="LiveId" clId="{182E8FFE-A928-41F2-9A79-3159D5686B1F}" dt="2023-05-16T01:25:28.959" v="1217"/>
          <ac:spMkLst>
            <pc:docMk/>
            <pc:sldMk cId="2962108051" sldId="307"/>
            <ac:spMk id="59" creationId="{6DBA3113-D26A-CD43-6729-8EC52BD60EF4}"/>
          </ac:spMkLst>
        </pc:spChg>
        <pc:spChg chg="mod">
          <ac:chgData name="Thiago Henrique Gomes Panini" userId="cc6a5c77081c362d" providerId="LiveId" clId="{182E8FFE-A928-41F2-9A79-3159D5686B1F}" dt="2023-05-16T01:25:28.959" v="1217"/>
          <ac:spMkLst>
            <pc:docMk/>
            <pc:sldMk cId="2962108051" sldId="307"/>
            <ac:spMk id="60" creationId="{E49182BB-F85A-5097-0BF9-8C43026FB9FA}"/>
          </ac:spMkLst>
        </pc:spChg>
        <pc:spChg chg="mod">
          <ac:chgData name="Thiago Henrique Gomes Panini" userId="cc6a5c77081c362d" providerId="LiveId" clId="{182E8FFE-A928-41F2-9A79-3159D5686B1F}" dt="2023-05-16T01:25:28.959" v="1217"/>
          <ac:spMkLst>
            <pc:docMk/>
            <pc:sldMk cId="2962108051" sldId="307"/>
            <ac:spMk id="61" creationId="{096899C9-7627-D50E-720F-31FA5F1E583C}"/>
          </ac:spMkLst>
        </pc:spChg>
        <pc:spChg chg="mod">
          <ac:chgData name="Thiago Henrique Gomes Panini" userId="cc6a5c77081c362d" providerId="LiveId" clId="{182E8FFE-A928-41F2-9A79-3159D5686B1F}" dt="2023-05-16T01:25:28.959" v="1217"/>
          <ac:spMkLst>
            <pc:docMk/>
            <pc:sldMk cId="2962108051" sldId="307"/>
            <ac:spMk id="62" creationId="{AD44A838-A29B-818C-3421-D12A187D5F78}"/>
          </ac:spMkLst>
        </pc:spChg>
        <pc:spChg chg="mod">
          <ac:chgData name="Thiago Henrique Gomes Panini" userId="cc6a5c77081c362d" providerId="LiveId" clId="{182E8FFE-A928-41F2-9A79-3159D5686B1F}" dt="2023-05-16T01:25:28.959" v="1217"/>
          <ac:spMkLst>
            <pc:docMk/>
            <pc:sldMk cId="2962108051" sldId="307"/>
            <ac:spMk id="63" creationId="{B39A88E7-A827-899D-FD8A-BA59AAB5C802}"/>
          </ac:spMkLst>
        </pc:spChg>
        <pc:spChg chg="mod">
          <ac:chgData name="Thiago Henrique Gomes Panini" userId="cc6a5c77081c362d" providerId="LiveId" clId="{182E8FFE-A928-41F2-9A79-3159D5686B1F}" dt="2023-05-16T01:25:28.959" v="1217"/>
          <ac:spMkLst>
            <pc:docMk/>
            <pc:sldMk cId="2962108051" sldId="307"/>
            <ac:spMk id="1408" creationId="{70451C97-4D9E-EB89-4E22-5635C0079C0A}"/>
          </ac:spMkLst>
        </pc:spChg>
        <pc:spChg chg="mod">
          <ac:chgData name="Thiago Henrique Gomes Panini" userId="cc6a5c77081c362d" providerId="LiveId" clId="{182E8FFE-A928-41F2-9A79-3159D5686B1F}" dt="2023-05-16T01:25:28.959" v="1217"/>
          <ac:spMkLst>
            <pc:docMk/>
            <pc:sldMk cId="2962108051" sldId="307"/>
            <ac:spMk id="1409" creationId="{A2724B14-D8C2-44C5-6F93-4F2AF1F33D2B}"/>
          </ac:spMkLst>
        </pc:spChg>
        <pc:spChg chg="mod">
          <ac:chgData name="Thiago Henrique Gomes Panini" userId="cc6a5c77081c362d" providerId="LiveId" clId="{182E8FFE-A928-41F2-9A79-3159D5686B1F}" dt="2023-05-16T01:25:28.959" v="1217"/>
          <ac:spMkLst>
            <pc:docMk/>
            <pc:sldMk cId="2962108051" sldId="307"/>
            <ac:spMk id="1410" creationId="{5A300845-A132-88B2-38DE-005ADD9DF748}"/>
          </ac:spMkLst>
        </pc:spChg>
        <pc:spChg chg="mod">
          <ac:chgData name="Thiago Henrique Gomes Panini" userId="cc6a5c77081c362d" providerId="LiveId" clId="{182E8FFE-A928-41F2-9A79-3159D5686B1F}" dt="2023-05-16T01:25:28.959" v="1217"/>
          <ac:spMkLst>
            <pc:docMk/>
            <pc:sldMk cId="2962108051" sldId="307"/>
            <ac:spMk id="1411" creationId="{A52FA051-756B-988D-6BB9-C8677D20A063}"/>
          </ac:spMkLst>
        </pc:spChg>
        <pc:spChg chg="mod">
          <ac:chgData name="Thiago Henrique Gomes Panini" userId="cc6a5c77081c362d" providerId="LiveId" clId="{182E8FFE-A928-41F2-9A79-3159D5686B1F}" dt="2023-05-16T01:25:28.959" v="1217"/>
          <ac:spMkLst>
            <pc:docMk/>
            <pc:sldMk cId="2962108051" sldId="307"/>
            <ac:spMk id="1412" creationId="{54B0B42C-F96F-34E5-831E-9B28606A0E70}"/>
          </ac:spMkLst>
        </pc:spChg>
        <pc:spChg chg="mod">
          <ac:chgData name="Thiago Henrique Gomes Panini" userId="cc6a5c77081c362d" providerId="LiveId" clId="{182E8FFE-A928-41F2-9A79-3159D5686B1F}" dt="2023-05-16T01:25:28.959" v="1217"/>
          <ac:spMkLst>
            <pc:docMk/>
            <pc:sldMk cId="2962108051" sldId="307"/>
            <ac:spMk id="1413" creationId="{FD772DA9-76A4-9B7F-9D65-93E97657AB64}"/>
          </ac:spMkLst>
        </pc:spChg>
        <pc:spChg chg="mod">
          <ac:chgData name="Thiago Henrique Gomes Panini" userId="cc6a5c77081c362d" providerId="LiveId" clId="{182E8FFE-A928-41F2-9A79-3159D5686B1F}" dt="2023-05-16T01:25:28.959" v="1217"/>
          <ac:spMkLst>
            <pc:docMk/>
            <pc:sldMk cId="2962108051" sldId="307"/>
            <ac:spMk id="1414" creationId="{3D278FAC-681A-CC80-3B36-4046B770310C}"/>
          </ac:spMkLst>
        </pc:spChg>
        <pc:spChg chg="mod">
          <ac:chgData name="Thiago Henrique Gomes Panini" userId="cc6a5c77081c362d" providerId="LiveId" clId="{182E8FFE-A928-41F2-9A79-3159D5686B1F}" dt="2023-05-16T01:25:28.959" v="1217"/>
          <ac:spMkLst>
            <pc:docMk/>
            <pc:sldMk cId="2962108051" sldId="307"/>
            <ac:spMk id="1415" creationId="{90F29FF4-1B5F-9520-692F-E4DF0FB9DFCA}"/>
          </ac:spMkLst>
        </pc:spChg>
        <pc:spChg chg="mod">
          <ac:chgData name="Thiago Henrique Gomes Panini" userId="cc6a5c77081c362d" providerId="LiveId" clId="{182E8FFE-A928-41F2-9A79-3159D5686B1F}" dt="2023-05-16T01:25:28.959" v="1217"/>
          <ac:spMkLst>
            <pc:docMk/>
            <pc:sldMk cId="2962108051" sldId="307"/>
            <ac:spMk id="1416" creationId="{C0BD1747-7D5E-713C-8B96-14C87F506CC0}"/>
          </ac:spMkLst>
        </pc:spChg>
        <pc:spChg chg="mod">
          <ac:chgData name="Thiago Henrique Gomes Panini" userId="cc6a5c77081c362d" providerId="LiveId" clId="{182E8FFE-A928-41F2-9A79-3159D5686B1F}" dt="2023-05-16T01:25:28.959" v="1217"/>
          <ac:spMkLst>
            <pc:docMk/>
            <pc:sldMk cId="2962108051" sldId="307"/>
            <ac:spMk id="1417" creationId="{9930030E-CFFB-0CF6-B898-01487A4B41CD}"/>
          </ac:spMkLst>
        </pc:spChg>
        <pc:spChg chg="mod">
          <ac:chgData name="Thiago Henrique Gomes Panini" userId="cc6a5c77081c362d" providerId="LiveId" clId="{182E8FFE-A928-41F2-9A79-3159D5686B1F}" dt="2023-05-16T01:25:28.959" v="1217"/>
          <ac:spMkLst>
            <pc:docMk/>
            <pc:sldMk cId="2962108051" sldId="307"/>
            <ac:spMk id="1418" creationId="{7277A70B-341C-9E8E-4ABB-C97F3452A19C}"/>
          </ac:spMkLst>
        </pc:spChg>
        <pc:spChg chg="mod">
          <ac:chgData name="Thiago Henrique Gomes Panini" userId="cc6a5c77081c362d" providerId="LiveId" clId="{182E8FFE-A928-41F2-9A79-3159D5686B1F}" dt="2023-05-16T01:25:28.959" v="1217"/>
          <ac:spMkLst>
            <pc:docMk/>
            <pc:sldMk cId="2962108051" sldId="307"/>
            <ac:spMk id="1419" creationId="{AA01D517-F958-DCDB-17AF-090F49889121}"/>
          </ac:spMkLst>
        </pc:spChg>
        <pc:spChg chg="mod">
          <ac:chgData name="Thiago Henrique Gomes Panini" userId="cc6a5c77081c362d" providerId="LiveId" clId="{182E8FFE-A928-41F2-9A79-3159D5686B1F}" dt="2023-05-16T01:25:28.959" v="1217"/>
          <ac:spMkLst>
            <pc:docMk/>
            <pc:sldMk cId="2962108051" sldId="307"/>
            <ac:spMk id="1420" creationId="{4D409531-6763-AA0B-E521-00D3DF08627F}"/>
          </ac:spMkLst>
        </pc:spChg>
        <pc:spChg chg="mod">
          <ac:chgData name="Thiago Henrique Gomes Panini" userId="cc6a5c77081c362d" providerId="LiveId" clId="{182E8FFE-A928-41F2-9A79-3159D5686B1F}" dt="2023-05-16T01:25:28.959" v="1217"/>
          <ac:spMkLst>
            <pc:docMk/>
            <pc:sldMk cId="2962108051" sldId="307"/>
            <ac:spMk id="1421" creationId="{E7F2D29D-81C2-AA17-62FB-B339FEAD5959}"/>
          </ac:spMkLst>
        </pc:spChg>
        <pc:spChg chg="mod">
          <ac:chgData name="Thiago Henrique Gomes Panini" userId="cc6a5c77081c362d" providerId="LiveId" clId="{182E8FFE-A928-41F2-9A79-3159D5686B1F}" dt="2023-05-16T01:25:28.959" v="1217"/>
          <ac:spMkLst>
            <pc:docMk/>
            <pc:sldMk cId="2962108051" sldId="307"/>
            <ac:spMk id="1422" creationId="{0C754253-547E-B7A6-A4C8-D6F3D01369C5}"/>
          </ac:spMkLst>
        </pc:spChg>
        <pc:spChg chg="mod">
          <ac:chgData name="Thiago Henrique Gomes Panini" userId="cc6a5c77081c362d" providerId="LiveId" clId="{182E8FFE-A928-41F2-9A79-3159D5686B1F}" dt="2023-05-16T01:25:28.959" v="1217"/>
          <ac:spMkLst>
            <pc:docMk/>
            <pc:sldMk cId="2962108051" sldId="307"/>
            <ac:spMk id="1423" creationId="{048326AD-FDEF-B1B5-AEC3-87CCE8ABC1C5}"/>
          </ac:spMkLst>
        </pc:spChg>
        <pc:spChg chg="mod">
          <ac:chgData name="Thiago Henrique Gomes Panini" userId="cc6a5c77081c362d" providerId="LiveId" clId="{182E8FFE-A928-41F2-9A79-3159D5686B1F}" dt="2023-05-16T01:25:28.959" v="1217"/>
          <ac:spMkLst>
            <pc:docMk/>
            <pc:sldMk cId="2962108051" sldId="307"/>
            <ac:spMk id="1424" creationId="{BBC00878-E84F-98ED-CA44-84A41C09C196}"/>
          </ac:spMkLst>
        </pc:spChg>
        <pc:spChg chg="mod">
          <ac:chgData name="Thiago Henrique Gomes Panini" userId="cc6a5c77081c362d" providerId="LiveId" clId="{182E8FFE-A928-41F2-9A79-3159D5686B1F}" dt="2023-05-16T01:25:28.959" v="1217"/>
          <ac:spMkLst>
            <pc:docMk/>
            <pc:sldMk cId="2962108051" sldId="307"/>
            <ac:spMk id="1425" creationId="{B9948B7C-6F28-C908-52B4-58F809D82A87}"/>
          </ac:spMkLst>
        </pc:spChg>
        <pc:spChg chg="mod">
          <ac:chgData name="Thiago Henrique Gomes Panini" userId="cc6a5c77081c362d" providerId="LiveId" clId="{182E8FFE-A928-41F2-9A79-3159D5686B1F}" dt="2023-05-16T01:25:28.959" v="1217"/>
          <ac:spMkLst>
            <pc:docMk/>
            <pc:sldMk cId="2962108051" sldId="307"/>
            <ac:spMk id="1426" creationId="{EFF402E5-E646-1E2A-B216-7DDDCAD91AB1}"/>
          </ac:spMkLst>
        </pc:spChg>
        <pc:spChg chg="mod">
          <ac:chgData name="Thiago Henrique Gomes Panini" userId="cc6a5c77081c362d" providerId="LiveId" clId="{182E8FFE-A928-41F2-9A79-3159D5686B1F}" dt="2023-05-16T01:25:28.959" v="1217"/>
          <ac:spMkLst>
            <pc:docMk/>
            <pc:sldMk cId="2962108051" sldId="307"/>
            <ac:spMk id="1427" creationId="{323D3734-60D3-DC12-1E1A-EF64D448B592}"/>
          </ac:spMkLst>
        </pc:spChg>
        <pc:spChg chg="mod">
          <ac:chgData name="Thiago Henrique Gomes Panini" userId="cc6a5c77081c362d" providerId="LiveId" clId="{182E8FFE-A928-41F2-9A79-3159D5686B1F}" dt="2023-05-16T01:25:28.959" v="1217"/>
          <ac:spMkLst>
            <pc:docMk/>
            <pc:sldMk cId="2962108051" sldId="307"/>
            <ac:spMk id="1428" creationId="{506B178A-2F1B-C067-108F-D493FA58BDA2}"/>
          </ac:spMkLst>
        </pc:spChg>
        <pc:spChg chg="mod">
          <ac:chgData name="Thiago Henrique Gomes Panini" userId="cc6a5c77081c362d" providerId="LiveId" clId="{182E8FFE-A928-41F2-9A79-3159D5686B1F}" dt="2023-05-16T01:25:28.959" v="1217"/>
          <ac:spMkLst>
            <pc:docMk/>
            <pc:sldMk cId="2962108051" sldId="307"/>
            <ac:spMk id="1429" creationId="{C08CC1CC-E27F-9852-7868-057FBC7C0AFD}"/>
          </ac:spMkLst>
        </pc:spChg>
        <pc:spChg chg="mod">
          <ac:chgData name="Thiago Henrique Gomes Panini" userId="cc6a5c77081c362d" providerId="LiveId" clId="{182E8FFE-A928-41F2-9A79-3159D5686B1F}" dt="2023-05-16T01:25:28.959" v="1217"/>
          <ac:spMkLst>
            <pc:docMk/>
            <pc:sldMk cId="2962108051" sldId="307"/>
            <ac:spMk id="1430" creationId="{D93C5761-92CE-124B-9E1E-84160967A9B8}"/>
          </ac:spMkLst>
        </pc:spChg>
        <pc:spChg chg="mod">
          <ac:chgData name="Thiago Henrique Gomes Panini" userId="cc6a5c77081c362d" providerId="LiveId" clId="{182E8FFE-A928-41F2-9A79-3159D5686B1F}" dt="2023-05-16T01:25:28.959" v="1217"/>
          <ac:spMkLst>
            <pc:docMk/>
            <pc:sldMk cId="2962108051" sldId="307"/>
            <ac:spMk id="1431" creationId="{BA6A3FA4-29E2-5D1B-63D0-7651D1593813}"/>
          </ac:spMkLst>
        </pc:spChg>
        <pc:spChg chg="mod">
          <ac:chgData name="Thiago Henrique Gomes Panini" userId="cc6a5c77081c362d" providerId="LiveId" clId="{182E8FFE-A928-41F2-9A79-3159D5686B1F}" dt="2023-05-16T01:25:28.959" v="1217"/>
          <ac:spMkLst>
            <pc:docMk/>
            <pc:sldMk cId="2962108051" sldId="307"/>
            <ac:spMk id="1432" creationId="{7B99F88C-9C4D-44DE-E7CE-CC2FFBF1139E}"/>
          </ac:spMkLst>
        </pc:spChg>
        <pc:spChg chg="mod">
          <ac:chgData name="Thiago Henrique Gomes Panini" userId="cc6a5c77081c362d" providerId="LiveId" clId="{182E8FFE-A928-41F2-9A79-3159D5686B1F}" dt="2023-05-16T01:25:28.959" v="1217"/>
          <ac:spMkLst>
            <pc:docMk/>
            <pc:sldMk cId="2962108051" sldId="307"/>
            <ac:spMk id="1433" creationId="{98AB099C-8E66-99AD-CD2A-DE8741C793E7}"/>
          </ac:spMkLst>
        </pc:spChg>
        <pc:spChg chg="mod">
          <ac:chgData name="Thiago Henrique Gomes Panini" userId="cc6a5c77081c362d" providerId="LiveId" clId="{182E8FFE-A928-41F2-9A79-3159D5686B1F}" dt="2023-05-16T01:25:28.959" v="1217"/>
          <ac:spMkLst>
            <pc:docMk/>
            <pc:sldMk cId="2962108051" sldId="307"/>
            <ac:spMk id="1434" creationId="{D040E860-0DAC-C967-0BBC-FDB88287F1C3}"/>
          </ac:spMkLst>
        </pc:spChg>
        <pc:spChg chg="mod">
          <ac:chgData name="Thiago Henrique Gomes Panini" userId="cc6a5c77081c362d" providerId="LiveId" clId="{182E8FFE-A928-41F2-9A79-3159D5686B1F}" dt="2023-05-16T01:25:28.959" v="1217"/>
          <ac:spMkLst>
            <pc:docMk/>
            <pc:sldMk cId="2962108051" sldId="307"/>
            <ac:spMk id="1435" creationId="{A6E51E8B-DACE-E90D-AFBD-02D62AE62C78}"/>
          </ac:spMkLst>
        </pc:spChg>
        <pc:spChg chg="mod">
          <ac:chgData name="Thiago Henrique Gomes Panini" userId="cc6a5c77081c362d" providerId="LiveId" clId="{182E8FFE-A928-41F2-9A79-3159D5686B1F}" dt="2023-05-16T01:25:28.959" v="1217"/>
          <ac:spMkLst>
            <pc:docMk/>
            <pc:sldMk cId="2962108051" sldId="307"/>
            <ac:spMk id="1436" creationId="{42F5EAC0-00BA-5675-4FFF-38B95963CE94}"/>
          </ac:spMkLst>
        </pc:spChg>
        <pc:spChg chg="mod">
          <ac:chgData name="Thiago Henrique Gomes Panini" userId="cc6a5c77081c362d" providerId="LiveId" clId="{182E8FFE-A928-41F2-9A79-3159D5686B1F}" dt="2023-05-16T01:25:28.959" v="1217"/>
          <ac:spMkLst>
            <pc:docMk/>
            <pc:sldMk cId="2962108051" sldId="307"/>
            <ac:spMk id="1437" creationId="{53F0DB06-F7FF-6D74-5DFF-A9AC02421EAC}"/>
          </ac:spMkLst>
        </pc:spChg>
        <pc:spChg chg="mod">
          <ac:chgData name="Thiago Henrique Gomes Panini" userId="cc6a5c77081c362d" providerId="LiveId" clId="{182E8FFE-A928-41F2-9A79-3159D5686B1F}" dt="2023-05-16T01:25:28.959" v="1217"/>
          <ac:spMkLst>
            <pc:docMk/>
            <pc:sldMk cId="2962108051" sldId="307"/>
            <ac:spMk id="1438" creationId="{4AEEE1E5-779C-C24C-A437-2A1BD2E514E5}"/>
          </ac:spMkLst>
        </pc:spChg>
        <pc:spChg chg="mod">
          <ac:chgData name="Thiago Henrique Gomes Panini" userId="cc6a5c77081c362d" providerId="LiveId" clId="{182E8FFE-A928-41F2-9A79-3159D5686B1F}" dt="2023-05-16T01:25:28.959" v="1217"/>
          <ac:spMkLst>
            <pc:docMk/>
            <pc:sldMk cId="2962108051" sldId="307"/>
            <ac:spMk id="1439" creationId="{A05D0981-D06E-42B9-0BAD-71646C14B4D2}"/>
          </ac:spMkLst>
        </pc:spChg>
        <pc:spChg chg="mod">
          <ac:chgData name="Thiago Henrique Gomes Panini" userId="cc6a5c77081c362d" providerId="LiveId" clId="{182E8FFE-A928-41F2-9A79-3159D5686B1F}" dt="2023-05-16T01:25:28.959" v="1217"/>
          <ac:spMkLst>
            <pc:docMk/>
            <pc:sldMk cId="2962108051" sldId="307"/>
            <ac:spMk id="1440" creationId="{E64DFD00-514E-DBAB-3FB8-D658E864145C}"/>
          </ac:spMkLst>
        </pc:spChg>
        <pc:spChg chg="mod">
          <ac:chgData name="Thiago Henrique Gomes Panini" userId="cc6a5c77081c362d" providerId="LiveId" clId="{182E8FFE-A928-41F2-9A79-3159D5686B1F}" dt="2023-05-16T01:25:28.959" v="1217"/>
          <ac:spMkLst>
            <pc:docMk/>
            <pc:sldMk cId="2962108051" sldId="307"/>
            <ac:spMk id="1441" creationId="{6E093BBE-A6A7-DDA7-70F0-0BA168596923}"/>
          </ac:spMkLst>
        </pc:spChg>
        <pc:spChg chg="mod">
          <ac:chgData name="Thiago Henrique Gomes Panini" userId="cc6a5c77081c362d" providerId="LiveId" clId="{182E8FFE-A928-41F2-9A79-3159D5686B1F}" dt="2023-05-16T01:25:28.959" v="1217"/>
          <ac:spMkLst>
            <pc:docMk/>
            <pc:sldMk cId="2962108051" sldId="307"/>
            <ac:spMk id="1442" creationId="{FD1BA452-6B3B-3940-840D-080B20B7E6CC}"/>
          </ac:spMkLst>
        </pc:spChg>
        <pc:spChg chg="mod">
          <ac:chgData name="Thiago Henrique Gomes Panini" userId="cc6a5c77081c362d" providerId="LiveId" clId="{182E8FFE-A928-41F2-9A79-3159D5686B1F}" dt="2023-05-16T01:25:28.959" v="1217"/>
          <ac:spMkLst>
            <pc:docMk/>
            <pc:sldMk cId="2962108051" sldId="307"/>
            <ac:spMk id="1443" creationId="{4D66C237-CCF1-08E6-C40C-E90803A2BB51}"/>
          </ac:spMkLst>
        </pc:spChg>
        <pc:spChg chg="mod">
          <ac:chgData name="Thiago Henrique Gomes Panini" userId="cc6a5c77081c362d" providerId="LiveId" clId="{182E8FFE-A928-41F2-9A79-3159D5686B1F}" dt="2023-05-16T01:25:28.959" v="1217"/>
          <ac:spMkLst>
            <pc:docMk/>
            <pc:sldMk cId="2962108051" sldId="307"/>
            <ac:spMk id="1444" creationId="{2280370C-F59E-BAA3-D0B9-6445F7BBFC60}"/>
          </ac:spMkLst>
        </pc:spChg>
        <pc:spChg chg="mod">
          <ac:chgData name="Thiago Henrique Gomes Panini" userId="cc6a5c77081c362d" providerId="LiveId" clId="{182E8FFE-A928-41F2-9A79-3159D5686B1F}" dt="2023-05-16T01:25:28.959" v="1217"/>
          <ac:spMkLst>
            <pc:docMk/>
            <pc:sldMk cId="2962108051" sldId="307"/>
            <ac:spMk id="1445" creationId="{0A19558B-486A-E7FB-6060-532F3CE9DA7B}"/>
          </ac:spMkLst>
        </pc:spChg>
        <pc:spChg chg="mod">
          <ac:chgData name="Thiago Henrique Gomes Panini" userId="cc6a5c77081c362d" providerId="LiveId" clId="{182E8FFE-A928-41F2-9A79-3159D5686B1F}" dt="2023-05-16T01:25:28.959" v="1217"/>
          <ac:spMkLst>
            <pc:docMk/>
            <pc:sldMk cId="2962108051" sldId="307"/>
            <ac:spMk id="1446" creationId="{4C19CD35-4496-6DF1-194F-E585E4673EBC}"/>
          </ac:spMkLst>
        </pc:spChg>
        <pc:spChg chg="mod">
          <ac:chgData name="Thiago Henrique Gomes Panini" userId="cc6a5c77081c362d" providerId="LiveId" clId="{182E8FFE-A928-41F2-9A79-3159D5686B1F}" dt="2023-05-16T01:25:28.959" v="1217"/>
          <ac:spMkLst>
            <pc:docMk/>
            <pc:sldMk cId="2962108051" sldId="307"/>
            <ac:spMk id="1447" creationId="{451220DA-9E7F-E478-7894-0B28FEC76BE7}"/>
          </ac:spMkLst>
        </pc:spChg>
        <pc:spChg chg="mod">
          <ac:chgData name="Thiago Henrique Gomes Panini" userId="cc6a5c77081c362d" providerId="LiveId" clId="{182E8FFE-A928-41F2-9A79-3159D5686B1F}" dt="2023-05-16T01:25:28.959" v="1217"/>
          <ac:spMkLst>
            <pc:docMk/>
            <pc:sldMk cId="2962108051" sldId="307"/>
            <ac:spMk id="1448" creationId="{2A6AE13B-6332-4C68-908E-F2CBFA771190}"/>
          </ac:spMkLst>
        </pc:spChg>
        <pc:spChg chg="mod">
          <ac:chgData name="Thiago Henrique Gomes Panini" userId="cc6a5c77081c362d" providerId="LiveId" clId="{182E8FFE-A928-41F2-9A79-3159D5686B1F}" dt="2023-05-16T01:25:28.959" v="1217"/>
          <ac:spMkLst>
            <pc:docMk/>
            <pc:sldMk cId="2962108051" sldId="307"/>
            <ac:spMk id="1449" creationId="{F35F58A4-0E95-E476-97C5-EF12D78D0D0A}"/>
          </ac:spMkLst>
        </pc:spChg>
        <pc:spChg chg="mod">
          <ac:chgData name="Thiago Henrique Gomes Panini" userId="cc6a5c77081c362d" providerId="LiveId" clId="{182E8FFE-A928-41F2-9A79-3159D5686B1F}" dt="2023-05-16T01:25:28.959" v="1217"/>
          <ac:spMkLst>
            <pc:docMk/>
            <pc:sldMk cId="2962108051" sldId="307"/>
            <ac:spMk id="1450" creationId="{6CB30BE7-3F5A-46E9-3ECE-74D9FB0FA16D}"/>
          </ac:spMkLst>
        </pc:spChg>
        <pc:spChg chg="mod">
          <ac:chgData name="Thiago Henrique Gomes Panini" userId="cc6a5c77081c362d" providerId="LiveId" clId="{182E8FFE-A928-41F2-9A79-3159D5686B1F}" dt="2023-05-16T01:25:28.959" v="1217"/>
          <ac:spMkLst>
            <pc:docMk/>
            <pc:sldMk cId="2962108051" sldId="307"/>
            <ac:spMk id="1451" creationId="{80232ED4-3E38-2677-EE8D-E2A08D639EBC}"/>
          </ac:spMkLst>
        </pc:spChg>
        <pc:spChg chg="mod">
          <ac:chgData name="Thiago Henrique Gomes Panini" userId="cc6a5c77081c362d" providerId="LiveId" clId="{182E8FFE-A928-41F2-9A79-3159D5686B1F}" dt="2023-05-16T01:25:28.959" v="1217"/>
          <ac:spMkLst>
            <pc:docMk/>
            <pc:sldMk cId="2962108051" sldId="307"/>
            <ac:spMk id="1452" creationId="{F7BB65E4-79A6-F931-D976-25EE776B2C98}"/>
          </ac:spMkLst>
        </pc:spChg>
        <pc:spChg chg="mod">
          <ac:chgData name="Thiago Henrique Gomes Panini" userId="cc6a5c77081c362d" providerId="LiveId" clId="{182E8FFE-A928-41F2-9A79-3159D5686B1F}" dt="2023-05-16T01:25:28.959" v="1217"/>
          <ac:spMkLst>
            <pc:docMk/>
            <pc:sldMk cId="2962108051" sldId="307"/>
            <ac:spMk id="1453" creationId="{5AD791D3-7183-94F4-CB3E-79B574399762}"/>
          </ac:spMkLst>
        </pc:spChg>
        <pc:spChg chg="mod">
          <ac:chgData name="Thiago Henrique Gomes Panini" userId="cc6a5c77081c362d" providerId="LiveId" clId="{182E8FFE-A928-41F2-9A79-3159D5686B1F}" dt="2023-05-16T01:25:28.959" v="1217"/>
          <ac:spMkLst>
            <pc:docMk/>
            <pc:sldMk cId="2962108051" sldId="307"/>
            <ac:spMk id="1454" creationId="{E7D7E7C6-1FC0-0551-5F24-524C7632C226}"/>
          </ac:spMkLst>
        </pc:spChg>
        <pc:spChg chg="mod">
          <ac:chgData name="Thiago Henrique Gomes Panini" userId="cc6a5c77081c362d" providerId="LiveId" clId="{182E8FFE-A928-41F2-9A79-3159D5686B1F}" dt="2023-05-16T01:25:28.959" v="1217"/>
          <ac:spMkLst>
            <pc:docMk/>
            <pc:sldMk cId="2962108051" sldId="307"/>
            <ac:spMk id="1455" creationId="{0D9BB507-945E-B75A-E177-92851B73D4FD}"/>
          </ac:spMkLst>
        </pc:spChg>
        <pc:spChg chg="add mod">
          <ac:chgData name="Thiago Henrique Gomes Panini" userId="cc6a5c77081c362d" providerId="LiveId" clId="{182E8FFE-A928-41F2-9A79-3159D5686B1F}" dt="2023-05-16T01:25:38.288" v="1220" actId="1076"/>
          <ac:spMkLst>
            <pc:docMk/>
            <pc:sldMk cId="2962108051" sldId="307"/>
            <ac:spMk id="1456" creationId="{70535A86-A703-A88E-0C43-9D96F7F32AD7}"/>
          </ac:spMkLst>
        </pc:spChg>
        <pc:spChg chg="mod">
          <ac:chgData name="Thiago Henrique Gomes Panini" userId="cc6a5c77081c362d" providerId="LiveId" clId="{182E8FFE-A928-41F2-9A79-3159D5686B1F}" dt="2023-05-16T01:22:56.441" v="1172" actId="1076"/>
          <ac:spMkLst>
            <pc:docMk/>
            <pc:sldMk cId="2962108051" sldId="307"/>
            <ac:spMk id="1459" creationId="{00000000-0000-0000-0000-000000000000}"/>
          </ac:spMkLst>
        </pc:spChg>
        <pc:spChg chg="mod">
          <ac:chgData name="Thiago Henrique Gomes Panini" userId="cc6a5c77081c362d" providerId="LiveId" clId="{182E8FFE-A928-41F2-9A79-3159D5686B1F}" dt="2023-05-16T01:22:56.441" v="1172" actId="1076"/>
          <ac:spMkLst>
            <pc:docMk/>
            <pc:sldMk cId="2962108051" sldId="307"/>
            <ac:spMk id="1460" creationId="{00000000-0000-0000-0000-000000000000}"/>
          </ac:spMkLst>
        </pc:spChg>
        <pc:grpChg chg="add mod">
          <ac:chgData name="Thiago Henrique Gomes Panini" userId="cc6a5c77081c362d" providerId="LiveId" clId="{182E8FFE-A928-41F2-9A79-3159D5686B1F}" dt="2023-05-16T01:25:06.249" v="1214"/>
          <ac:grpSpMkLst>
            <pc:docMk/>
            <pc:sldMk cId="2962108051" sldId="307"/>
            <ac:grpSpMk id="7" creationId="{B9FC9496-3918-780C-64D9-4F984A31B610}"/>
          </ac:grpSpMkLst>
        </pc:grpChg>
        <pc:grpChg chg="add mod">
          <ac:chgData name="Thiago Henrique Gomes Panini" userId="cc6a5c77081c362d" providerId="LiveId" clId="{182E8FFE-A928-41F2-9A79-3159D5686B1F}" dt="2023-05-16T01:25:28.959" v="1217"/>
          <ac:grpSpMkLst>
            <pc:docMk/>
            <pc:sldMk cId="2962108051" sldId="307"/>
            <ac:grpSpMk id="45" creationId="{AF802D72-4003-2447-23F4-DCC609041735}"/>
          </ac:grpSpMkLst>
        </pc:grpChg>
        <pc:grpChg chg="del mod">
          <ac:chgData name="Thiago Henrique Gomes Panini" userId="cc6a5c77081c362d" providerId="LiveId" clId="{182E8FFE-A928-41F2-9A79-3159D5686B1F}" dt="2023-05-16T01:25:16.019" v="1216" actId="478"/>
          <ac:grpSpMkLst>
            <pc:docMk/>
            <pc:sldMk cId="2962108051" sldId="307"/>
            <ac:grpSpMk id="1461" creationId="{00000000-0000-0000-0000-000000000000}"/>
          </ac:grpSpMkLst>
        </pc:grpChg>
        <pc:grpChg chg="del mod">
          <ac:chgData name="Thiago Henrique Gomes Panini" userId="cc6a5c77081c362d" providerId="LiveId" clId="{182E8FFE-A928-41F2-9A79-3159D5686B1F}" dt="2023-05-16T01:25:05.903" v="1213" actId="478"/>
          <ac:grpSpMkLst>
            <pc:docMk/>
            <pc:sldMk cId="2962108051" sldId="307"/>
            <ac:grpSpMk id="1528" creationId="{00000000-0000-0000-0000-000000000000}"/>
          </ac:grpSpMkLst>
        </pc:grpChg>
      </pc:sldChg>
      <pc:sldChg chg="addSp modSp add del mod">
        <pc:chgData name="Thiago Henrique Gomes Panini" userId="cc6a5c77081c362d" providerId="LiveId" clId="{182E8FFE-A928-41F2-9A79-3159D5686B1F}" dt="2023-05-18T02:06:12.433" v="6220" actId="47"/>
        <pc:sldMkLst>
          <pc:docMk/>
          <pc:sldMk cId="1671526074" sldId="308"/>
        </pc:sldMkLst>
        <pc:spChg chg="add mod">
          <ac:chgData name="Thiago Henrique Gomes Panini" userId="cc6a5c77081c362d" providerId="LiveId" clId="{182E8FFE-A928-41F2-9A79-3159D5686B1F}" dt="2023-05-18T00:46:47.382" v="4819" actId="14100"/>
          <ac:spMkLst>
            <pc:docMk/>
            <pc:sldMk cId="1671526074" sldId="308"/>
            <ac:spMk id="2" creationId="{9BB957BB-B90C-AF28-4656-C11DFBBC8B16}"/>
          </ac:spMkLst>
        </pc:spChg>
        <pc:spChg chg="mod">
          <ac:chgData name="Thiago Henrique Gomes Panini" userId="cc6a5c77081c362d" providerId="LiveId" clId="{182E8FFE-A928-41F2-9A79-3159D5686B1F}" dt="2023-05-16T01:25:48.948" v="1237" actId="5793"/>
          <ac:spMkLst>
            <pc:docMk/>
            <pc:sldMk cId="1671526074" sldId="308"/>
            <ac:spMk id="1459" creationId="{00000000-0000-0000-0000-000000000000}"/>
          </ac:spMkLst>
        </pc:spChg>
        <pc:spChg chg="mod">
          <ac:chgData name="Thiago Henrique Gomes Panini" userId="cc6a5c77081c362d" providerId="LiveId" clId="{182E8FFE-A928-41F2-9A79-3159D5686B1F}" dt="2023-05-18T00:46:12.454" v="4757" actId="14100"/>
          <ac:spMkLst>
            <pc:docMk/>
            <pc:sldMk cId="1671526074" sldId="308"/>
            <ac:spMk id="1460" creationId="{00000000-0000-0000-0000-000000000000}"/>
          </ac:spMkLst>
        </pc:spChg>
      </pc:sldChg>
      <pc:sldChg chg="addSp delSp modSp add del mod ord">
        <pc:chgData name="Thiago Henrique Gomes Panini" userId="cc6a5c77081c362d" providerId="LiveId" clId="{182E8FFE-A928-41F2-9A79-3159D5686B1F}" dt="2023-05-20T00:57:36.452" v="8922" actId="47"/>
        <pc:sldMkLst>
          <pc:docMk/>
          <pc:sldMk cId="2636863710" sldId="309"/>
        </pc:sldMkLst>
        <pc:spChg chg="add del mod">
          <ac:chgData name="Thiago Henrique Gomes Panini" userId="cc6a5c77081c362d" providerId="LiveId" clId="{182E8FFE-A928-41F2-9A79-3159D5686B1F}" dt="2023-05-16T01:27:19.879" v="1406" actId="478"/>
          <ac:spMkLst>
            <pc:docMk/>
            <pc:sldMk cId="2636863710" sldId="309"/>
            <ac:spMk id="3" creationId="{4A83EAEF-BB8D-4A81-8B57-D87313C2EACC}"/>
          </ac:spMkLst>
        </pc:spChg>
        <pc:spChg chg="add del mod">
          <ac:chgData name="Thiago Henrique Gomes Panini" userId="cc6a5c77081c362d" providerId="LiveId" clId="{182E8FFE-A928-41F2-9A79-3159D5686B1F}" dt="2023-05-16T01:27:19.879" v="1406" actId="478"/>
          <ac:spMkLst>
            <pc:docMk/>
            <pc:sldMk cId="2636863710" sldId="309"/>
            <ac:spMk id="5" creationId="{47DA32D8-3204-F55C-D90E-7C11C36F9962}"/>
          </ac:spMkLst>
        </pc:spChg>
        <pc:spChg chg="add del mod">
          <ac:chgData name="Thiago Henrique Gomes Panini" userId="cc6a5c77081c362d" providerId="LiveId" clId="{182E8FFE-A928-41F2-9A79-3159D5686B1F}" dt="2023-05-16T01:27:56.503" v="1408"/>
          <ac:spMkLst>
            <pc:docMk/>
            <pc:sldMk cId="2636863710" sldId="309"/>
            <ac:spMk id="6" creationId="{9A6FB2D5-1BF8-23BB-F572-F26EE7D10843}"/>
          </ac:spMkLst>
        </pc:spChg>
        <pc:spChg chg="add del mod">
          <ac:chgData name="Thiago Henrique Gomes Panini" userId="cc6a5c77081c362d" providerId="LiveId" clId="{182E8FFE-A928-41F2-9A79-3159D5686B1F}" dt="2023-05-16T01:27:56.503" v="1408"/>
          <ac:spMkLst>
            <pc:docMk/>
            <pc:sldMk cId="2636863710" sldId="309"/>
            <ac:spMk id="7" creationId="{B860F862-3801-8C62-B60F-914377AAE885}"/>
          </ac:spMkLst>
        </pc:spChg>
        <pc:spChg chg="add del mod">
          <ac:chgData name="Thiago Henrique Gomes Panini" userId="cc6a5c77081c362d" providerId="LiveId" clId="{182E8FFE-A928-41F2-9A79-3159D5686B1F}" dt="2023-05-16T01:27:56.503" v="1408"/>
          <ac:spMkLst>
            <pc:docMk/>
            <pc:sldMk cId="2636863710" sldId="309"/>
            <ac:spMk id="8" creationId="{DCE24E36-9BBC-88E1-B069-69FFA183B8AF}"/>
          </ac:spMkLst>
        </pc:spChg>
        <pc:spChg chg="add del mod">
          <ac:chgData name="Thiago Henrique Gomes Panini" userId="cc6a5c77081c362d" providerId="LiveId" clId="{182E8FFE-A928-41F2-9A79-3159D5686B1F}" dt="2023-05-16T01:27:56.503" v="1408"/>
          <ac:spMkLst>
            <pc:docMk/>
            <pc:sldMk cId="2636863710" sldId="309"/>
            <ac:spMk id="9" creationId="{8370EA0B-F560-48E0-BE9A-313DFA6467AC}"/>
          </ac:spMkLst>
        </pc:spChg>
        <pc:spChg chg="add del mod">
          <ac:chgData name="Thiago Henrique Gomes Panini" userId="cc6a5c77081c362d" providerId="LiveId" clId="{182E8FFE-A928-41F2-9A79-3159D5686B1F}" dt="2023-05-16T01:27:56.503" v="1408"/>
          <ac:spMkLst>
            <pc:docMk/>
            <pc:sldMk cId="2636863710" sldId="309"/>
            <ac:spMk id="10" creationId="{B37279F7-2408-863C-F918-74E09DB22DF8}"/>
          </ac:spMkLst>
        </pc:spChg>
        <pc:spChg chg="add del mod">
          <ac:chgData name="Thiago Henrique Gomes Panini" userId="cc6a5c77081c362d" providerId="LiveId" clId="{182E8FFE-A928-41F2-9A79-3159D5686B1F}" dt="2023-05-16T01:27:56.503" v="1408"/>
          <ac:spMkLst>
            <pc:docMk/>
            <pc:sldMk cId="2636863710" sldId="309"/>
            <ac:spMk id="11" creationId="{006C1B71-B6C1-C25D-AB67-917B691BC610}"/>
          </ac:spMkLst>
        </pc:spChg>
        <pc:spChg chg="add del mod">
          <ac:chgData name="Thiago Henrique Gomes Panini" userId="cc6a5c77081c362d" providerId="LiveId" clId="{182E8FFE-A928-41F2-9A79-3159D5686B1F}" dt="2023-05-16T01:27:56.503" v="1408"/>
          <ac:spMkLst>
            <pc:docMk/>
            <pc:sldMk cId="2636863710" sldId="309"/>
            <ac:spMk id="12" creationId="{1312F746-9856-E6D5-0E5B-9F8F2A16450D}"/>
          </ac:spMkLst>
        </pc:spChg>
        <pc:spChg chg="add del mod">
          <ac:chgData name="Thiago Henrique Gomes Panini" userId="cc6a5c77081c362d" providerId="LiveId" clId="{182E8FFE-A928-41F2-9A79-3159D5686B1F}" dt="2023-05-16T01:27:56.503" v="1408"/>
          <ac:spMkLst>
            <pc:docMk/>
            <pc:sldMk cId="2636863710" sldId="309"/>
            <ac:spMk id="13" creationId="{AD1F8232-5971-F64A-D8EB-37DFCCE11435}"/>
          </ac:spMkLst>
        </pc:spChg>
        <pc:spChg chg="mod">
          <ac:chgData name="Thiago Henrique Gomes Panini" userId="cc6a5c77081c362d" providerId="LiveId" clId="{182E8FFE-A928-41F2-9A79-3159D5686B1F}" dt="2023-05-16T01:27:52.923" v="1407"/>
          <ac:spMkLst>
            <pc:docMk/>
            <pc:sldMk cId="2636863710" sldId="309"/>
            <ac:spMk id="15" creationId="{7F30F054-AF12-C5EE-D3A9-7AB580DA49BE}"/>
          </ac:spMkLst>
        </pc:spChg>
        <pc:spChg chg="mod">
          <ac:chgData name="Thiago Henrique Gomes Panini" userId="cc6a5c77081c362d" providerId="LiveId" clId="{182E8FFE-A928-41F2-9A79-3159D5686B1F}" dt="2023-05-16T01:27:52.923" v="1407"/>
          <ac:spMkLst>
            <pc:docMk/>
            <pc:sldMk cId="2636863710" sldId="309"/>
            <ac:spMk id="16" creationId="{FCDB932B-BAEB-C607-2F39-7AE55EB56042}"/>
          </ac:spMkLst>
        </pc:spChg>
        <pc:spChg chg="mod">
          <ac:chgData name="Thiago Henrique Gomes Panini" userId="cc6a5c77081c362d" providerId="LiveId" clId="{182E8FFE-A928-41F2-9A79-3159D5686B1F}" dt="2023-05-16T01:27:52.923" v="1407"/>
          <ac:spMkLst>
            <pc:docMk/>
            <pc:sldMk cId="2636863710" sldId="309"/>
            <ac:spMk id="17" creationId="{D30F3160-6F61-2B23-E1B5-F5B5D370F3C6}"/>
          </ac:spMkLst>
        </pc:spChg>
        <pc:spChg chg="mod">
          <ac:chgData name="Thiago Henrique Gomes Panini" userId="cc6a5c77081c362d" providerId="LiveId" clId="{182E8FFE-A928-41F2-9A79-3159D5686B1F}" dt="2023-05-16T01:27:52.923" v="1407"/>
          <ac:spMkLst>
            <pc:docMk/>
            <pc:sldMk cId="2636863710" sldId="309"/>
            <ac:spMk id="18" creationId="{28AD530E-DA52-2823-0516-798363C972FA}"/>
          </ac:spMkLst>
        </pc:spChg>
        <pc:spChg chg="mod">
          <ac:chgData name="Thiago Henrique Gomes Panini" userId="cc6a5c77081c362d" providerId="LiveId" clId="{182E8FFE-A928-41F2-9A79-3159D5686B1F}" dt="2023-05-16T01:27:52.923" v="1407"/>
          <ac:spMkLst>
            <pc:docMk/>
            <pc:sldMk cId="2636863710" sldId="309"/>
            <ac:spMk id="19" creationId="{4206A6D0-5687-98FA-3415-35B08973A640}"/>
          </ac:spMkLst>
        </pc:spChg>
        <pc:spChg chg="mod">
          <ac:chgData name="Thiago Henrique Gomes Panini" userId="cc6a5c77081c362d" providerId="LiveId" clId="{182E8FFE-A928-41F2-9A79-3159D5686B1F}" dt="2023-05-16T01:27:52.923" v="1407"/>
          <ac:spMkLst>
            <pc:docMk/>
            <pc:sldMk cId="2636863710" sldId="309"/>
            <ac:spMk id="20" creationId="{DAD3D0C1-E57E-35BB-7318-4A0B73CDA777}"/>
          </ac:spMkLst>
        </pc:spChg>
        <pc:spChg chg="mod">
          <ac:chgData name="Thiago Henrique Gomes Panini" userId="cc6a5c77081c362d" providerId="LiveId" clId="{182E8FFE-A928-41F2-9A79-3159D5686B1F}" dt="2023-05-16T01:27:52.923" v="1407"/>
          <ac:spMkLst>
            <pc:docMk/>
            <pc:sldMk cId="2636863710" sldId="309"/>
            <ac:spMk id="21" creationId="{B1CBF595-FE2A-BC55-BF32-4DB74845C7E0}"/>
          </ac:spMkLst>
        </pc:spChg>
        <pc:spChg chg="mod">
          <ac:chgData name="Thiago Henrique Gomes Panini" userId="cc6a5c77081c362d" providerId="LiveId" clId="{182E8FFE-A928-41F2-9A79-3159D5686B1F}" dt="2023-05-16T01:27:52.923" v="1407"/>
          <ac:spMkLst>
            <pc:docMk/>
            <pc:sldMk cId="2636863710" sldId="309"/>
            <ac:spMk id="22" creationId="{0166B67C-06DB-B255-7F1F-51CF94DD9405}"/>
          </ac:spMkLst>
        </pc:spChg>
        <pc:spChg chg="mod">
          <ac:chgData name="Thiago Henrique Gomes Panini" userId="cc6a5c77081c362d" providerId="LiveId" clId="{182E8FFE-A928-41F2-9A79-3159D5686B1F}" dt="2023-05-16T01:27:52.923" v="1407"/>
          <ac:spMkLst>
            <pc:docMk/>
            <pc:sldMk cId="2636863710" sldId="309"/>
            <ac:spMk id="24" creationId="{00A8DB24-DA85-ED19-E7F5-57D012E24E06}"/>
          </ac:spMkLst>
        </pc:spChg>
        <pc:spChg chg="mod">
          <ac:chgData name="Thiago Henrique Gomes Panini" userId="cc6a5c77081c362d" providerId="LiveId" clId="{182E8FFE-A928-41F2-9A79-3159D5686B1F}" dt="2023-05-16T01:27:52.923" v="1407"/>
          <ac:spMkLst>
            <pc:docMk/>
            <pc:sldMk cId="2636863710" sldId="309"/>
            <ac:spMk id="25" creationId="{FDCE791B-48AA-04ED-B58D-B999FF58F587}"/>
          </ac:spMkLst>
        </pc:spChg>
        <pc:spChg chg="mod">
          <ac:chgData name="Thiago Henrique Gomes Panini" userId="cc6a5c77081c362d" providerId="LiveId" clId="{182E8FFE-A928-41F2-9A79-3159D5686B1F}" dt="2023-05-16T01:27:52.923" v="1407"/>
          <ac:spMkLst>
            <pc:docMk/>
            <pc:sldMk cId="2636863710" sldId="309"/>
            <ac:spMk id="26" creationId="{149AB7EE-D65C-7D38-D0D7-289D3E86FFFC}"/>
          </ac:spMkLst>
        </pc:spChg>
        <pc:spChg chg="mod">
          <ac:chgData name="Thiago Henrique Gomes Panini" userId="cc6a5c77081c362d" providerId="LiveId" clId="{182E8FFE-A928-41F2-9A79-3159D5686B1F}" dt="2023-05-16T01:27:52.923" v="1407"/>
          <ac:spMkLst>
            <pc:docMk/>
            <pc:sldMk cId="2636863710" sldId="309"/>
            <ac:spMk id="27" creationId="{DDC1F135-5D4A-D699-27D9-CA3383A9ED84}"/>
          </ac:spMkLst>
        </pc:spChg>
        <pc:spChg chg="mod">
          <ac:chgData name="Thiago Henrique Gomes Panini" userId="cc6a5c77081c362d" providerId="LiveId" clId="{182E8FFE-A928-41F2-9A79-3159D5686B1F}" dt="2023-05-16T01:27:52.923" v="1407"/>
          <ac:spMkLst>
            <pc:docMk/>
            <pc:sldMk cId="2636863710" sldId="309"/>
            <ac:spMk id="28" creationId="{E37403DB-749F-719C-04E0-4856BEE12EFB}"/>
          </ac:spMkLst>
        </pc:spChg>
        <pc:spChg chg="mod">
          <ac:chgData name="Thiago Henrique Gomes Panini" userId="cc6a5c77081c362d" providerId="LiveId" clId="{182E8FFE-A928-41F2-9A79-3159D5686B1F}" dt="2023-05-16T01:27:52.923" v="1407"/>
          <ac:spMkLst>
            <pc:docMk/>
            <pc:sldMk cId="2636863710" sldId="309"/>
            <ac:spMk id="29" creationId="{1F6DF7F1-8390-45BB-3F28-F273F38002F4}"/>
          </ac:spMkLst>
        </pc:spChg>
        <pc:spChg chg="mod">
          <ac:chgData name="Thiago Henrique Gomes Panini" userId="cc6a5c77081c362d" providerId="LiveId" clId="{182E8FFE-A928-41F2-9A79-3159D5686B1F}" dt="2023-05-16T01:27:52.923" v="1407"/>
          <ac:spMkLst>
            <pc:docMk/>
            <pc:sldMk cId="2636863710" sldId="309"/>
            <ac:spMk id="30" creationId="{A585F30D-C7C5-1225-E7A9-7B891ACE0942}"/>
          </ac:spMkLst>
        </pc:spChg>
        <pc:spChg chg="mod">
          <ac:chgData name="Thiago Henrique Gomes Panini" userId="cc6a5c77081c362d" providerId="LiveId" clId="{182E8FFE-A928-41F2-9A79-3159D5686B1F}" dt="2023-05-16T01:27:52.923" v="1407"/>
          <ac:spMkLst>
            <pc:docMk/>
            <pc:sldMk cId="2636863710" sldId="309"/>
            <ac:spMk id="31" creationId="{78FB2309-0C96-BE31-67F6-56925F05C3E3}"/>
          </ac:spMkLst>
        </pc:spChg>
        <pc:spChg chg="mod">
          <ac:chgData name="Thiago Henrique Gomes Panini" userId="cc6a5c77081c362d" providerId="LiveId" clId="{182E8FFE-A928-41F2-9A79-3159D5686B1F}" dt="2023-05-16T01:27:52.923" v="1407"/>
          <ac:spMkLst>
            <pc:docMk/>
            <pc:sldMk cId="2636863710" sldId="309"/>
            <ac:spMk id="32" creationId="{DDD5DFE7-E00E-1E8C-AD83-A2223BE6D39A}"/>
          </ac:spMkLst>
        </pc:spChg>
        <pc:spChg chg="mod">
          <ac:chgData name="Thiago Henrique Gomes Panini" userId="cc6a5c77081c362d" providerId="LiveId" clId="{182E8FFE-A928-41F2-9A79-3159D5686B1F}" dt="2023-05-16T01:27:52.923" v="1407"/>
          <ac:spMkLst>
            <pc:docMk/>
            <pc:sldMk cId="2636863710" sldId="309"/>
            <ac:spMk id="34" creationId="{96C3AEEB-8E9A-1BC1-EB2C-797A7741DF4F}"/>
          </ac:spMkLst>
        </pc:spChg>
        <pc:spChg chg="mod">
          <ac:chgData name="Thiago Henrique Gomes Panini" userId="cc6a5c77081c362d" providerId="LiveId" clId="{182E8FFE-A928-41F2-9A79-3159D5686B1F}" dt="2023-05-16T01:27:52.923" v="1407"/>
          <ac:spMkLst>
            <pc:docMk/>
            <pc:sldMk cId="2636863710" sldId="309"/>
            <ac:spMk id="35" creationId="{0CC3692F-1368-CA81-D6FF-1D1433ADC5EC}"/>
          </ac:spMkLst>
        </pc:spChg>
        <pc:spChg chg="mod">
          <ac:chgData name="Thiago Henrique Gomes Panini" userId="cc6a5c77081c362d" providerId="LiveId" clId="{182E8FFE-A928-41F2-9A79-3159D5686B1F}" dt="2023-05-16T01:27:52.923" v="1407"/>
          <ac:spMkLst>
            <pc:docMk/>
            <pc:sldMk cId="2636863710" sldId="309"/>
            <ac:spMk id="36" creationId="{4F2EB748-064C-0E78-A014-8A103E87363D}"/>
          </ac:spMkLst>
        </pc:spChg>
        <pc:spChg chg="mod">
          <ac:chgData name="Thiago Henrique Gomes Panini" userId="cc6a5c77081c362d" providerId="LiveId" clId="{182E8FFE-A928-41F2-9A79-3159D5686B1F}" dt="2023-05-16T01:27:52.923" v="1407"/>
          <ac:spMkLst>
            <pc:docMk/>
            <pc:sldMk cId="2636863710" sldId="309"/>
            <ac:spMk id="37" creationId="{983DCE1D-B13D-8383-3D47-7938EE20C395}"/>
          </ac:spMkLst>
        </pc:spChg>
        <pc:spChg chg="mod">
          <ac:chgData name="Thiago Henrique Gomes Panini" userId="cc6a5c77081c362d" providerId="LiveId" clId="{182E8FFE-A928-41F2-9A79-3159D5686B1F}" dt="2023-05-16T01:27:52.923" v="1407"/>
          <ac:spMkLst>
            <pc:docMk/>
            <pc:sldMk cId="2636863710" sldId="309"/>
            <ac:spMk id="39" creationId="{3978750E-55CB-D39D-1E9E-D0CB114A0617}"/>
          </ac:spMkLst>
        </pc:spChg>
        <pc:spChg chg="mod">
          <ac:chgData name="Thiago Henrique Gomes Panini" userId="cc6a5c77081c362d" providerId="LiveId" clId="{182E8FFE-A928-41F2-9A79-3159D5686B1F}" dt="2023-05-16T01:27:52.923" v="1407"/>
          <ac:spMkLst>
            <pc:docMk/>
            <pc:sldMk cId="2636863710" sldId="309"/>
            <ac:spMk id="40" creationId="{0CA2FDBF-E7D6-B22C-20B2-CFD901863CC2}"/>
          </ac:spMkLst>
        </pc:spChg>
        <pc:spChg chg="mod">
          <ac:chgData name="Thiago Henrique Gomes Panini" userId="cc6a5c77081c362d" providerId="LiveId" clId="{182E8FFE-A928-41F2-9A79-3159D5686B1F}" dt="2023-05-16T01:27:52.923" v="1407"/>
          <ac:spMkLst>
            <pc:docMk/>
            <pc:sldMk cId="2636863710" sldId="309"/>
            <ac:spMk id="41" creationId="{54FAE19B-F09A-B682-EBBB-A233105B2A6D}"/>
          </ac:spMkLst>
        </pc:spChg>
        <pc:spChg chg="mod">
          <ac:chgData name="Thiago Henrique Gomes Panini" userId="cc6a5c77081c362d" providerId="LiveId" clId="{182E8FFE-A928-41F2-9A79-3159D5686B1F}" dt="2023-05-16T01:27:52.923" v="1407"/>
          <ac:spMkLst>
            <pc:docMk/>
            <pc:sldMk cId="2636863710" sldId="309"/>
            <ac:spMk id="42" creationId="{4A12889D-04BE-B861-7025-4B6EFF1B22CB}"/>
          </ac:spMkLst>
        </pc:spChg>
        <pc:spChg chg="mod">
          <ac:chgData name="Thiago Henrique Gomes Panini" userId="cc6a5c77081c362d" providerId="LiveId" clId="{182E8FFE-A928-41F2-9A79-3159D5686B1F}" dt="2023-05-16T01:27:52.923" v="1407"/>
          <ac:spMkLst>
            <pc:docMk/>
            <pc:sldMk cId="2636863710" sldId="309"/>
            <ac:spMk id="43" creationId="{24DF5DC5-E08D-05B7-9443-8525506C1305}"/>
          </ac:spMkLst>
        </pc:spChg>
        <pc:spChg chg="mod">
          <ac:chgData name="Thiago Henrique Gomes Panini" userId="cc6a5c77081c362d" providerId="LiveId" clId="{182E8FFE-A928-41F2-9A79-3159D5686B1F}" dt="2023-05-16T01:27:52.923" v="1407"/>
          <ac:spMkLst>
            <pc:docMk/>
            <pc:sldMk cId="2636863710" sldId="309"/>
            <ac:spMk id="44" creationId="{F27E23BD-59F4-BB04-D8FB-327986E15A96}"/>
          </ac:spMkLst>
        </pc:spChg>
        <pc:spChg chg="mod">
          <ac:chgData name="Thiago Henrique Gomes Panini" userId="cc6a5c77081c362d" providerId="LiveId" clId="{182E8FFE-A928-41F2-9A79-3159D5686B1F}" dt="2023-05-16T01:27:52.923" v="1407"/>
          <ac:spMkLst>
            <pc:docMk/>
            <pc:sldMk cId="2636863710" sldId="309"/>
            <ac:spMk id="45" creationId="{2C10FF58-C8E9-9B9A-5FF1-068B73E7572E}"/>
          </ac:spMkLst>
        </pc:spChg>
        <pc:spChg chg="mod">
          <ac:chgData name="Thiago Henrique Gomes Panini" userId="cc6a5c77081c362d" providerId="LiveId" clId="{182E8FFE-A928-41F2-9A79-3159D5686B1F}" dt="2023-05-16T01:27:52.923" v="1407"/>
          <ac:spMkLst>
            <pc:docMk/>
            <pc:sldMk cId="2636863710" sldId="309"/>
            <ac:spMk id="46" creationId="{B3AF325A-9A7E-663F-F19B-1A083B3F5B9F}"/>
          </ac:spMkLst>
        </pc:spChg>
        <pc:spChg chg="mod">
          <ac:chgData name="Thiago Henrique Gomes Panini" userId="cc6a5c77081c362d" providerId="LiveId" clId="{182E8FFE-A928-41F2-9A79-3159D5686B1F}" dt="2023-05-16T01:27:52.923" v="1407"/>
          <ac:spMkLst>
            <pc:docMk/>
            <pc:sldMk cId="2636863710" sldId="309"/>
            <ac:spMk id="47" creationId="{2627EB5D-A4C1-6C70-8215-19AD3B88B84E}"/>
          </ac:spMkLst>
        </pc:spChg>
        <pc:spChg chg="mod">
          <ac:chgData name="Thiago Henrique Gomes Panini" userId="cc6a5c77081c362d" providerId="LiveId" clId="{182E8FFE-A928-41F2-9A79-3159D5686B1F}" dt="2023-05-16T01:27:52.923" v="1407"/>
          <ac:spMkLst>
            <pc:docMk/>
            <pc:sldMk cId="2636863710" sldId="309"/>
            <ac:spMk id="48" creationId="{EFFE37CA-A671-6848-3663-F89BAFC02086}"/>
          </ac:spMkLst>
        </pc:spChg>
        <pc:spChg chg="mod">
          <ac:chgData name="Thiago Henrique Gomes Panini" userId="cc6a5c77081c362d" providerId="LiveId" clId="{182E8FFE-A928-41F2-9A79-3159D5686B1F}" dt="2023-05-16T01:27:52.923" v="1407"/>
          <ac:spMkLst>
            <pc:docMk/>
            <pc:sldMk cId="2636863710" sldId="309"/>
            <ac:spMk id="49" creationId="{DAE5961D-6C78-4C4C-04BC-728106FEA1A9}"/>
          </ac:spMkLst>
        </pc:spChg>
        <pc:spChg chg="mod">
          <ac:chgData name="Thiago Henrique Gomes Panini" userId="cc6a5c77081c362d" providerId="LiveId" clId="{182E8FFE-A928-41F2-9A79-3159D5686B1F}" dt="2023-05-16T01:27:52.923" v="1407"/>
          <ac:spMkLst>
            <pc:docMk/>
            <pc:sldMk cId="2636863710" sldId="309"/>
            <ac:spMk id="50" creationId="{F4374E90-3BE8-5642-C41D-06BE9A06CE2D}"/>
          </ac:spMkLst>
        </pc:spChg>
        <pc:spChg chg="mod">
          <ac:chgData name="Thiago Henrique Gomes Panini" userId="cc6a5c77081c362d" providerId="LiveId" clId="{182E8FFE-A928-41F2-9A79-3159D5686B1F}" dt="2023-05-16T01:27:52.923" v="1407"/>
          <ac:spMkLst>
            <pc:docMk/>
            <pc:sldMk cId="2636863710" sldId="309"/>
            <ac:spMk id="51" creationId="{70303150-08FC-0A3C-A040-E72EAEFA7744}"/>
          </ac:spMkLst>
        </pc:spChg>
        <pc:spChg chg="mod">
          <ac:chgData name="Thiago Henrique Gomes Panini" userId="cc6a5c77081c362d" providerId="LiveId" clId="{182E8FFE-A928-41F2-9A79-3159D5686B1F}" dt="2023-05-16T01:27:52.923" v="1407"/>
          <ac:spMkLst>
            <pc:docMk/>
            <pc:sldMk cId="2636863710" sldId="309"/>
            <ac:spMk id="52" creationId="{DA11F36C-25A5-C81A-F53D-8CC820E47D97}"/>
          </ac:spMkLst>
        </pc:spChg>
        <pc:spChg chg="mod">
          <ac:chgData name="Thiago Henrique Gomes Panini" userId="cc6a5c77081c362d" providerId="LiveId" clId="{182E8FFE-A928-41F2-9A79-3159D5686B1F}" dt="2023-05-16T01:27:52.923" v="1407"/>
          <ac:spMkLst>
            <pc:docMk/>
            <pc:sldMk cId="2636863710" sldId="309"/>
            <ac:spMk id="53" creationId="{0806A19A-BE82-D9D0-81AA-406378FF9651}"/>
          </ac:spMkLst>
        </pc:spChg>
        <pc:spChg chg="mod">
          <ac:chgData name="Thiago Henrique Gomes Panini" userId="cc6a5c77081c362d" providerId="LiveId" clId="{182E8FFE-A928-41F2-9A79-3159D5686B1F}" dt="2023-05-16T01:27:52.923" v="1407"/>
          <ac:spMkLst>
            <pc:docMk/>
            <pc:sldMk cId="2636863710" sldId="309"/>
            <ac:spMk id="54" creationId="{27453958-EC86-7346-D73E-2B5300F5658B}"/>
          </ac:spMkLst>
        </pc:spChg>
        <pc:spChg chg="mod">
          <ac:chgData name="Thiago Henrique Gomes Panini" userId="cc6a5c77081c362d" providerId="LiveId" clId="{182E8FFE-A928-41F2-9A79-3159D5686B1F}" dt="2023-05-16T01:27:52.923" v="1407"/>
          <ac:spMkLst>
            <pc:docMk/>
            <pc:sldMk cId="2636863710" sldId="309"/>
            <ac:spMk id="55" creationId="{99CF37E8-63DC-14F1-99A8-3CCE92C20ED9}"/>
          </ac:spMkLst>
        </pc:spChg>
        <pc:spChg chg="mod">
          <ac:chgData name="Thiago Henrique Gomes Panini" userId="cc6a5c77081c362d" providerId="LiveId" clId="{182E8FFE-A928-41F2-9A79-3159D5686B1F}" dt="2023-05-16T01:27:52.923" v="1407"/>
          <ac:spMkLst>
            <pc:docMk/>
            <pc:sldMk cId="2636863710" sldId="309"/>
            <ac:spMk id="56" creationId="{17D14C25-77AF-88A9-09F3-D73D2CC2136D}"/>
          </ac:spMkLst>
        </pc:spChg>
        <pc:spChg chg="mod">
          <ac:chgData name="Thiago Henrique Gomes Panini" userId="cc6a5c77081c362d" providerId="LiveId" clId="{182E8FFE-A928-41F2-9A79-3159D5686B1F}" dt="2023-05-16T01:27:52.923" v="1407"/>
          <ac:spMkLst>
            <pc:docMk/>
            <pc:sldMk cId="2636863710" sldId="309"/>
            <ac:spMk id="57" creationId="{D82546B9-C6D0-8710-5EB2-B4C4F092EAED}"/>
          </ac:spMkLst>
        </pc:spChg>
        <pc:spChg chg="add del mod">
          <ac:chgData name="Thiago Henrique Gomes Panini" userId="cc6a5c77081c362d" providerId="LiveId" clId="{182E8FFE-A928-41F2-9A79-3159D5686B1F}" dt="2023-05-16T01:29:53.691" v="1558" actId="21"/>
          <ac:spMkLst>
            <pc:docMk/>
            <pc:sldMk cId="2636863710" sldId="309"/>
            <ac:spMk id="58" creationId="{6BE9CD0F-62B5-C366-89F9-6E7811048001}"/>
          </ac:spMkLst>
        </pc:spChg>
        <pc:spChg chg="add del mod">
          <ac:chgData name="Thiago Henrique Gomes Panini" userId="cc6a5c77081c362d" providerId="LiveId" clId="{182E8FFE-A928-41F2-9A79-3159D5686B1F}" dt="2023-05-16T01:45:50.354" v="2283" actId="478"/>
          <ac:spMkLst>
            <pc:docMk/>
            <pc:sldMk cId="2636863710" sldId="309"/>
            <ac:spMk id="59" creationId="{DCB9E47C-4BE9-942C-953F-E08014A4F4CA}"/>
          </ac:spMkLst>
        </pc:spChg>
        <pc:spChg chg="add del mod">
          <ac:chgData name="Thiago Henrique Gomes Panini" userId="cc6a5c77081c362d" providerId="LiveId" clId="{182E8FFE-A928-41F2-9A79-3159D5686B1F}" dt="2023-05-16T01:29:55.987" v="1560" actId="478"/>
          <ac:spMkLst>
            <pc:docMk/>
            <pc:sldMk cId="2636863710" sldId="309"/>
            <ac:spMk id="61" creationId="{2760047F-3333-B425-5EDD-CE0E4F0347F8}"/>
          </ac:spMkLst>
        </pc:spChg>
        <pc:spChg chg="add del mod">
          <ac:chgData name="Thiago Henrique Gomes Panini" userId="cc6a5c77081c362d" providerId="LiveId" clId="{182E8FFE-A928-41F2-9A79-3159D5686B1F}" dt="2023-05-16T01:45:50.354" v="2283" actId="478"/>
          <ac:spMkLst>
            <pc:docMk/>
            <pc:sldMk cId="2636863710" sldId="309"/>
            <ac:spMk id="62" creationId="{86C211BD-3A6D-8152-74D6-26BBCE5D8B18}"/>
          </ac:spMkLst>
        </pc:spChg>
        <pc:spChg chg="add del mod">
          <ac:chgData name="Thiago Henrique Gomes Panini" userId="cc6a5c77081c362d" providerId="LiveId" clId="{182E8FFE-A928-41F2-9A79-3159D5686B1F}" dt="2023-05-16T01:30:25.353" v="1566" actId="478"/>
          <ac:spMkLst>
            <pc:docMk/>
            <pc:sldMk cId="2636863710" sldId="309"/>
            <ac:spMk id="63" creationId="{A995B153-1F64-B7B3-DF9B-F62940B57C51}"/>
          </ac:spMkLst>
        </pc:spChg>
        <pc:spChg chg="add del mod">
          <ac:chgData name="Thiago Henrique Gomes Panini" userId="cc6a5c77081c362d" providerId="LiveId" clId="{182E8FFE-A928-41F2-9A79-3159D5686B1F}" dt="2023-05-16T01:30:25.353" v="1566" actId="478"/>
          <ac:spMkLst>
            <pc:docMk/>
            <pc:sldMk cId="2636863710" sldId="309"/>
            <ac:spMk id="1600" creationId="{3CE65271-8F65-970E-7F50-C61F67E78119}"/>
          </ac:spMkLst>
        </pc:spChg>
        <pc:spChg chg="mod">
          <ac:chgData name="Thiago Henrique Gomes Panini" userId="cc6a5c77081c362d" providerId="LiveId" clId="{182E8FFE-A928-41F2-9A79-3159D5686B1F}" dt="2023-05-16T01:46:14.111" v="2284"/>
          <ac:spMkLst>
            <pc:docMk/>
            <pc:sldMk cId="2636863710" sldId="309"/>
            <ac:spMk id="1602" creationId="{2AA28773-5777-782E-3F81-41B31F6AA066}"/>
          </ac:spMkLst>
        </pc:spChg>
        <pc:spChg chg="mod">
          <ac:chgData name="Thiago Henrique Gomes Panini" userId="cc6a5c77081c362d" providerId="LiveId" clId="{182E8FFE-A928-41F2-9A79-3159D5686B1F}" dt="2023-05-16T01:46:14.111" v="2284"/>
          <ac:spMkLst>
            <pc:docMk/>
            <pc:sldMk cId="2636863710" sldId="309"/>
            <ac:spMk id="1603" creationId="{7FA37B29-08FA-1600-0358-9B7BC3A90001}"/>
          </ac:spMkLst>
        </pc:spChg>
        <pc:spChg chg="mod">
          <ac:chgData name="Thiago Henrique Gomes Panini" userId="cc6a5c77081c362d" providerId="LiveId" clId="{182E8FFE-A928-41F2-9A79-3159D5686B1F}" dt="2023-05-16T01:46:14.111" v="2284"/>
          <ac:spMkLst>
            <pc:docMk/>
            <pc:sldMk cId="2636863710" sldId="309"/>
            <ac:spMk id="1604" creationId="{88DEB4AA-7E9F-A71E-B7C9-B77EDFCCBC0D}"/>
          </ac:spMkLst>
        </pc:spChg>
        <pc:spChg chg="mod">
          <ac:chgData name="Thiago Henrique Gomes Panini" userId="cc6a5c77081c362d" providerId="LiveId" clId="{182E8FFE-A928-41F2-9A79-3159D5686B1F}" dt="2023-05-16T01:46:14.111" v="2284"/>
          <ac:spMkLst>
            <pc:docMk/>
            <pc:sldMk cId="2636863710" sldId="309"/>
            <ac:spMk id="1605" creationId="{FA679D31-FB56-2978-E2CD-85AE27E93A08}"/>
          </ac:spMkLst>
        </pc:spChg>
        <pc:spChg chg="mod">
          <ac:chgData name="Thiago Henrique Gomes Panini" userId="cc6a5c77081c362d" providerId="LiveId" clId="{182E8FFE-A928-41F2-9A79-3159D5686B1F}" dt="2023-05-16T01:46:14.111" v="2284"/>
          <ac:spMkLst>
            <pc:docMk/>
            <pc:sldMk cId="2636863710" sldId="309"/>
            <ac:spMk id="1606" creationId="{26389FA8-C515-23FA-5A3A-6F549862DF42}"/>
          </ac:spMkLst>
        </pc:spChg>
        <pc:spChg chg="mod">
          <ac:chgData name="Thiago Henrique Gomes Panini" userId="cc6a5c77081c362d" providerId="LiveId" clId="{182E8FFE-A928-41F2-9A79-3159D5686B1F}" dt="2023-05-16T01:46:14.111" v="2284"/>
          <ac:spMkLst>
            <pc:docMk/>
            <pc:sldMk cId="2636863710" sldId="309"/>
            <ac:spMk id="1607" creationId="{4097A70F-6311-3A80-C78D-8DCA913B865C}"/>
          </ac:spMkLst>
        </pc:spChg>
        <pc:spChg chg="mod">
          <ac:chgData name="Thiago Henrique Gomes Panini" userId="cc6a5c77081c362d" providerId="LiveId" clId="{182E8FFE-A928-41F2-9A79-3159D5686B1F}" dt="2023-05-16T01:46:14.111" v="2284"/>
          <ac:spMkLst>
            <pc:docMk/>
            <pc:sldMk cId="2636863710" sldId="309"/>
            <ac:spMk id="1608" creationId="{CBDE9D85-51BB-AA50-78C8-73E17D717ACC}"/>
          </ac:spMkLst>
        </pc:spChg>
        <pc:spChg chg="mod">
          <ac:chgData name="Thiago Henrique Gomes Panini" userId="cc6a5c77081c362d" providerId="LiveId" clId="{182E8FFE-A928-41F2-9A79-3159D5686B1F}" dt="2023-05-16T01:46:14.111" v="2284"/>
          <ac:spMkLst>
            <pc:docMk/>
            <pc:sldMk cId="2636863710" sldId="309"/>
            <ac:spMk id="1609" creationId="{4620D954-A6A8-DF77-1FB5-83A300D5A7A1}"/>
          </ac:spMkLst>
        </pc:spChg>
        <pc:spChg chg="mod">
          <ac:chgData name="Thiago Henrique Gomes Panini" userId="cc6a5c77081c362d" providerId="LiveId" clId="{182E8FFE-A928-41F2-9A79-3159D5686B1F}" dt="2023-05-16T01:46:14.111" v="2284"/>
          <ac:spMkLst>
            <pc:docMk/>
            <pc:sldMk cId="2636863710" sldId="309"/>
            <ac:spMk id="1610" creationId="{AD726486-1B0D-A6F8-0F20-018416B548AF}"/>
          </ac:spMkLst>
        </pc:spChg>
        <pc:spChg chg="mod">
          <ac:chgData name="Thiago Henrique Gomes Panini" userId="cc6a5c77081c362d" providerId="LiveId" clId="{182E8FFE-A928-41F2-9A79-3159D5686B1F}" dt="2023-05-16T01:46:14.111" v="2284"/>
          <ac:spMkLst>
            <pc:docMk/>
            <pc:sldMk cId="2636863710" sldId="309"/>
            <ac:spMk id="1611" creationId="{9415CB11-2C1D-78B2-52AE-01BEE7E73826}"/>
          </ac:spMkLst>
        </pc:spChg>
        <pc:spChg chg="mod">
          <ac:chgData name="Thiago Henrique Gomes Panini" userId="cc6a5c77081c362d" providerId="LiveId" clId="{182E8FFE-A928-41F2-9A79-3159D5686B1F}" dt="2023-05-16T01:46:14.111" v="2284"/>
          <ac:spMkLst>
            <pc:docMk/>
            <pc:sldMk cId="2636863710" sldId="309"/>
            <ac:spMk id="1612" creationId="{7DF19149-2E8F-F128-DA41-93F40D02CA5A}"/>
          </ac:spMkLst>
        </pc:spChg>
        <pc:spChg chg="mod">
          <ac:chgData name="Thiago Henrique Gomes Panini" userId="cc6a5c77081c362d" providerId="LiveId" clId="{182E8FFE-A928-41F2-9A79-3159D5686B1F}" dt="2023-05-16T01:46:14.111" v="2284"/>
          <ac:spMkLst>
            <pc:docMk/>
            <pc:sldMk cId="2636863710" sldId="309"/>
            <ac:spMk id="1613" creationId="{AC632285-407C-02D3-5B9F-97A4408423CD}"/>
          </ac:spMkLst>
        </pc:spChg>
        <pc:spChg chg="mod">
          <ac:chgData name="Thiago Henrique Gomes Panini" userId="cc6a5c77081c362d" providerId="LiveId" clId="{182E8FFE-A928-41F2-9A79-3159D5686B1F}" dt="2023-05-16T01:46:14.111" v="2284"/>
          <ac:spMkLst>
            <pc:docMk/>
            <pc:sldMk cId="2636863710" sldId="309"/>
            <ac:spMk id="1614" creationId="{55098BE6-77D4-ED0D-0B0B-C0654B344C30}"/>
          </ac:spMkLst>
        </pc:spChg>
        <pc:spChg chg="mod">
          <ac:chgData name="Thiago Henrique Gomes Panini" userId="cc6a5c77081c362d" providerId="LiveId" clId="{182E8FFE-A928-41F2-9A79-3159D5686B1F}" dt="2023-05-16T01:46:14.111" v="2284"/>
          <ac:spMkLst>
            <pc:docMk/>
            <pc:sldMk cId="2636863710" sldId="309"/>
            <ac:spMk id="1615" creationId="{98E869B7-B8A9-C0A3-CAF1-DAEA7C0FD738}"/>
          </ac:spMkLst>
        </pc:spChg>
        <pc:spChg chg="mod">
          <ac:chgData name="Thiago Henrique Gomes Panini" userId="cc6a5c77081c362d" providerId="LiveId" clId="{182E8FFE-A928-41F2-9A79-3159D5686B1F}" dt="2023-05-16T01:46:14.111" v="2284"/>
          <ac:spMkLst>
            <pc:docMk/>
            <pc:sldMk cId="2636863710" sldId="309"/>
            <ac:spMk id="1616" creationId="{077BBD9F-B86F-062E-9952-F8CE701D1D29}"/>
          </ac:spMkLst>
        </pc:spChg>
        <pc:spChg chg="mod">
          <ac:chgData name="Thiago Henrique Gomes Panini" userId="cc6a5c77081c362d" providerId="LiveId" clId="{182E8FFE-A928-41F2-9A79-3159D5686B1F}" dt="2023-05-16T01:46:14.111" v="2284"/>
          <ac:spMkLst>
            <pc:docMk/>
            <pc:sldMk cId="2636863710" sldId="309"/>
            <ac:spMk id="1617" creationId="{040F7BAB-782A-560F-905E-8039C414C3F4}"/>
          </ac:spMkLst>
        </pc:spChg>
        <pc:spChg chg="mod">
          <ac:chgData name="Thiago Henrique Gomes Panini" userId="cc6a5c77081c362d" providerId="LiveId" clId="{182E8FFE-A928-41F2-9A79-3159D5686B1F}" dt="2023-05-16T01:46:14.111" v="2284"/>
          <ac:spMkLst>
            <pc:docMk/>
            <pc:sldMk cId="2636863710" sldId="309"/>
            <ac:spMk id="1618" creationId="{C6A62E64-8839-C5FE-1263-1889A0C0334D}"/>
          </ac:spMkLst>
        </pc:spChg>
        <pc:spChg chg="mod">
          <ac:chgData name="Thiago Henrique Gomes Panini" userId="cc6a5c77081c362d" providerId="LiveId" clId="{182E8FFE-A928-41F2-9A79-3159D5686B1F}" dt="2023-05-16T01:46:14.111" v="2284"/>
          <ac:spMkLst>
            <pc:docMk/>
            <pc:sldMk cId="2636863710" sldId="309"/>
            <ac:spMk id="1619" creationId="{BFA80CB7-23FF-BE58-DB8D-F20E76B09B94}"/>
          </ac:spMkLst>
        </pc:spChg>
        <pc:spChg chg="mod">
          <ac:chgData name="Thiago Henrique Gomes Panini" userId="cc6a5c77081c362d" providerId="LiveId" clId="{182E8FFE-A928-41F2-9A79-3159D5686B1F}" dt="2023-05-16T01:46:14.111" v="2284"/>
          <ac:spMkLst>
            <pc:docMk/>
            <pc:sldMk cId="2636863710" sldId="309"/>
            <ac:spMk id="1620" creationId="{60747813-3AF5-1FC5-AF4A-D97B69454596}"/>
          </ac:spMkLst>
        </pc:spChg>
        <pc:spChg chg="mod">
          <ac:chgData name="Thiago Henrique Gomes Panini" userId="cc6a5c77081c362d" providerId="LiveId" clId="{182E8FFE-A928-41F2-9A79-3159D5686B1F}" dt="2023-05-16T01:46:14.111" v="2284"/>
          <ac:spMkLst>
            <pc:docMk/>
            <pc:sldMk cId="2636863710" sldId="309"/>
            <ac:spMk id="1621" creationId="{40EF84C0-3FE8-D2F5-244A-D530CE32174D}"/>
          </ac:spMkLst>
        </pc:spChg>
        <pc:spChg chg="mod">
          <ac:chgData name="Thiago Henrique Gomes Panini" userId="cc6a5c77081c362d" providerId="LiveId" clId="{182E8FFE-A928-41F2-9A79-3159D5686B1F}" dt="2023-05-16T01:46:14.111" v="2284"/>
          <ac:spMkLst>
            <pc:docMk/>
            <pc:sldMk cId="2636863710" sldId="309"/>
            <ac:spMk id="1622" creationId="{14B8BAE0-70B7-43DB-0BDD-4E3BECD29155}"/>
          </ac:spMkLst>
        </pc:spChg>
        <pc:spChg chg="mod">
          <ac:chgData name="Thiago Henrique Gomes Panini" userId="cc6a5c77081c362d" providerId="LiveId" clId="{182E8FFE-A928-41F2-9A79-3159D5686B1F}" dt="2023-05-16T01:46:14.111" v="2284"/>
          <ac:spMkLst>
            <pc:docMk/>
            <pc:sldMk cId="2636863710" sldId="309"/>
            <ac:spMk id="1623" creationId="{4310C59B-B16E-8ABC-D5C4-E959164BBECB}"/>
          </ac:spMkLst>
        </pc:spChg>
        <pc:spChg chg="mod">
          <ac:chgData name="Thiago Henrique Gomes Panini" userId="cc6a5c77081c362d" providerId="LiveId" clId="{182E8FFE-A928-41F2-9A79-3159D5686B1F}" dt="2023-05-16T01:46:14.111" v="2284"/>
          <ac:spMkLst>
            <pc:docMk/>
            <pc:sldMk cId="2636863710" sldId="309"/>
            <ac:spMk id="1624" creationId="{CB9370A0-BE1D-9EB2-88F6-462F22C45DFE}"/>
          </ac:spMkLst>
        </pc:spChg>
        <pc:spChg chg="mod">
          <ac:chgData name="Thiago Henrique Gomes Panini" userId="cc6a5c77081c362d" providerId="LiveId" clId="{182E8FFE-A928-41F2-9A79-3159D5686B1F}" dt="2023-05-16T01:46:14.111" v="2284"/>
          <ac:spMkLst>
            <pc:docMk/>
            <pc:sldMk cId="2636863710" sldId="309"/>
            <ac:spMk id="1625" creationId="{30BD2992-E3BA-0F3D-DF93-506ECFD32CC7}"/>
          </ac:spMkLst>
        </pc:spChg>
        <pc:spChg chg="mod">
          <ac:chgData name="Thiago Henrique Gomes Panini" userId="cc6a5c77081c362d" providerId="LiveId" clId="{182E8FFE-A928-41F2-9A79-3159D5686B1F}" dt="2023-05-16T01:46:14.111" v="2284"/>
          <ac:spMkLst>
            <pc:docMk/>
            <pc:sldMk cId="2636863710" sldId="309"/>
            <ac:spMk id="1626" creationId="{C66E3B78-931D-B1C4-3488-65E64E8D9661}"/>
          </ac:spMkLst>
        </pc:spChg>
        <pc:spChg chg="mod">
          <ac:chgData name="Thiago Henrique Gomes Panini" userId="cc6a5c77081c362d" providerId="LiveId" clId="{182E8FFE-A928-41F2-9A79-3159D5686B1F}" dt="2023-05-16T01:46:14.111" v="2284"/>
          <ac:spMkLst>
            <pc:docMk/>
            <pc:sldMk cId="2636863710" sldId="309"/>
            <ac:spMk id="1627" creationId="{91F5861E-0DF8-27F3-AAC7-A369F8095B3D}"/>
          </ac:spMkLst>
        </pc:spChg>
        <pc:spChg chg="mod">
          <ac:chgData name="Thiago Henrique Gomes Panini" userId="cc6a5c77081c362d" providerId="LiveId" clId="{182E8FFE-A928-41F2-9A79-3159D5686B1F}" dt="2023-05-16T01:46:14.111" v="2284"/>
          <ac:spMkLst>
            <pc:docMk/>
            <pc:sldMk cId="2636863710" sldId="309"/>
            <ac:spMk id="1628" creationId="{6A99122A-D7BF-BF1D-BE52-7CFBE6CAF568}"/>
          </ac:spMkLst>
        </pc:spChg>
        <pc:spChg chg="mod">
          <ac:chgData name="Thiago Henrique Gomes Panini" userId="cc6a5c77081c362d" providerId="LiveId" clId="{182E8FFE-A928-41F2-9A79-3159D5686B1F}" dt="2023-05-16T01:46:14.111" v="2284"/>
          <ac:spMkLst>
            <pc:docMk/>
            <pc:sldMk cId="2636863710" sldId="309"/>
            <ac:spMk id="1629" creationId="{AF7D9D00-6BDC-32D7-E261-76A17613F609}"/>
          </ac:spMkLst>
        </pc:spChg>
        <pc:spChg chg="mod">
          <ac:chgData name="Thiago Henrique Gomes Panini" userId="cc6a5c77081c362d" providerId="LiveId" clId="{182E8FFE-A928-41F2-9A79-3159D5686B1F}" dt="2023-05-16T01:46:14.111" v="2284"/>
          <ac:spMkLst>
            <pc:docMk/>
            <pc:sldMk cId="2636863710" sldId="309"/>
            <ac:spMk id="1630" creationId="{64B4B943-DFEA-0155-F25C-60FF01C3FA7A}"/>
          </ac:spMkLst>
        </pc:spChg>
        <pc:spChg chg="mod">
          <ac:chgData name="Thiago Henrique Gomes Panini" userId="cc6a5c77081c362d" providerId="LiveId" clId="{182E8FFE-A928-41F2-9A79-3159D5686B1F}" dt="2023-05-16T01:46:14.111" v="2284"/>
          <ac:spMkLst>
            <pc:docMk/>
            <pc:sldMk cId="2636863710" sldId="309"/>
            <ac:spMk id="1631" creationId="{7A1EA281-79D4-E018-C9B4-AA44CF0FFA60}"/>
          </ac:spMkLst>
        </pc:spChg>
        <pc:spChg chg="mod">
          <ac:chgData name="Thiago Henrique Gomes Panini" userId="cc6a5c77081c362d" providerId="LiveId" clId="{182E8FFE-A928-41F2-9A79-3159D5686B1F}" dt="2023-05-16T01:46:14.111" v="2284"/>
          <ac:spMkLst>
            <pc:docMk/>
            <pc:sldMk cId="2636863710" sldId="309"/>
            <ac:spMk id="1632" creationId="{F500AEF7-627A-4CC4-194B-82841771183C}"/>
          </ac:spMkLst>
        </pc:spChg>
        <pc:spChg chg="mod">
          <ac:chgData name="Thiago Henrique Gomes Panini" userId="cc6a5c77081c362d" providerId="LiveId" clId="{182E8FFE-A928-41F2-9A79-3159D5686B1F}" dt="2023-05-16T01:46:14.111" v="2284"/>
          <ac:spMkLst>
            <pc:docMk/>
            <pc:sldMk cId="2636863710" sldId="309"/>
            <ac:spMk id="1633" creationId="{A271F257-8AC8-4670-E53F-2A14DF9686B1}"/>
          </ac:spMkLst>
        </pc:spChg>
        <pc:spChg chg="mod">
          <ac:chgData name="Thiago Henrique Gomes Panini" userId="cc6a5c77081c362d" providerId="LiveId" clId="{182E8FFE-A928-41F2-9A79-3159D5686B1F}" dt="2023-05-16T01:46:14.111" v="2284"/>
          <ac:spMkLst>
            <pc:docMk/>
            <pc:sldMk cId="2636863710" sldId="309"/>
            <ac:spMk id="1634" creationId="{D0AA8EEC-D908-318D-8D1E-80681C8E6502}"/>
          </ac:spMkLst>
        </pc:spChg>
        <pc:spChg chg="mod">
          <ac:chgData name="Thiago Henrique Gomes Panini" userId="cc6a5c77081c362d" providerId="LiveId" clId="{182E8FFE-A928-41F2-9A79-3159D5686B1F}" dt="2023-05-16T01:46:14.111" v="2284"/>
          <ac:spMkLst>
            <pc:docMk/>
            <pc:sldMk cId="2636863710" sldId="309"/>
            <ac:spMk id="1635" creationId="{D79C905C-ED0E-B710-8B88-8CB504E86465}"/>
          </ac:spMkLst>
        </pc:spChg>
        <pc:spChg chg="mod">
          <ac:chgData name="Thiago Henrique Gomes Panini" userId="cc6a5c77081c362d" providerId="LiveId" clId="{182E8FFE-A928-41F2-9A79-3159D5686B1F}" dt="2023-05-16T01:46:14.111" v="2284"/>
          <ac:spMkLst>
            <pc:docMk/>
            <pc:sldMk cId="2636863710" sldId="309"/>
            <ac:spMk id="1636" creationId="{BD725651-8B8F-EACD-A7B0-097EE11FA433}"/>
          </ac:spMkLst>
        </pc:spChg>
        <pc:spChg chg="mod">
          <ac:chgData name="Thiago Henrique Gomes Panini" userId="cc6a5c77081c362d" providerId="LiveId" clId="{182E8FFE-A928-41F2-9A79-3159D5686B1F}" dt="2023-05-16T01:46:14.111" v="2284"/>
          <ac:spMkLst>
            <pc:docMk/>
            <pc:sldMk cId="2636863710" sldId="309"/>
            <ac:spMk id="1637" creationId="{67596DBA-D7A8-1AE3-5ACA-D9695742998A}"/>
          </ac:spMkLst>
        </pc:spChg>
        <pc:spChg chg="mod">
          <ac:chgData name="Thiago Henrique Gomes Panini" userId="cc6a5c77081c362d" providerId="LiveId" clId="{182E8FFE-A928-41F2-9A79-3159D5686B1F}" dt="2023-05-16T01:46:14.111" v="2284"/>
          <ac:spMkLst>
            <pc:docMk/>
            <pc:sldMk cId="2636863710" sldId="309"/>
            <ac:spMk id="1638" creationId="{5376682A-B876-C33C-61D8-8848C885704C}"/>
          </ac:spMkLst>
        </pc:spChg>
        <pc:spChg chg="mod">
          <ac:chgData name="Thiago Henrique Gomes Panini" userId="cc6a5c77081c362d" providerId="LiveId" clId="{182E8FFE-A928-41F2-9A79-3159D5686B1F}" dt="2023-05-16T01:46:14.111" v="2284"/>
          <ac:spMkLst>
            <pc:docMk/>
            <pc:sldMk cId="2636863710" sldId="309"/>
            <ac:spMk id="1639" creationId="{F168C740-1554-27DA-F627-D9F24923A290}"/>
          </ac:spMkLst>
        </pc:spChg>
        <pc:spChg chg="mod">
          <ac:chgData name="Thiago Henrique Gomes Panini" userId="cc6a5c77081c362d" providerId="LiveId" clId="{182E8FFE-A928-41F2-9A79-3159D5686B1F}" dt="2023-05-16T01:46:14.111" v="2284"/>
          <ac:spMkLst>
            <pc:docMk/>
            <pc:sldMk cId="2636863710" sldId="309"/>
            <ac:spMk id="1640" creationId="{D2D2A6D3-26B5-EF27-9B70-DC1957AC5B96}"/>
          </ac:spMkLst>
        </pc:spChg>
        <pc:spChg chg="mod">
          <ac:chgData name="Thiago Henrique Gomes Panini" userId="cc6a5c77081c362d" providerId="LiveId" clId="{182E8FFE-A928-41F2-9A79-3159D5686B1F}" dt="2023-05-16T01:46:14.111" v="2284"/>
          <ac:spMkLst>
            <pc:docMk/>
            <pc:sldMk cId="2636863710" sldId="309"/>
            <ac:spMk id="1641" creationId="{E48D2A0E-C4C7-6848-3DA0-46B22C57B890}"/>
          </ac:spMkLst>
        </pc:spChg>
        <pc:spChg chg="mod">
          <ac:chgData name="Thiago Henrique Gomes Panini" userId="cc6a5c77081c362d" providerId="LiveId" clId="{182E8FFE-A928-41F2-9A79-3159D5686B1F}" dt="2023-05-16T01:46:14.111" v="2284"/>
          <ac:spMkLst>
            <pc:docMk/>
            <pc:sldMk cId="2636863710" sldId="309"/>
            <ac:spMk id="1642" creationId="{32582CA3-55D9-A6FD-3B11-F93AAE42205E}"/>
          </ac:spMkLst>
        </pc:spChg>
        <pc:spChg chg="mod">
          <ac:chgData name="Thiago Henrique Gomes Panini" userId="cc6a5c77081c362d" providerId="LiveId" clId="{182E8FFE-A928-41F2-9A79-3159D5686B1F}" dt="2023-05-16T01:46:14.111" v="2284"/>
          <ac:spMkLst>
            <pc:docMk/>
            <pc:sldMk cId="2636863710" sldId="309"/>
            <ac:spMk id="1643" creationId="{93B40E0B-F968-3E0F-8130-F974DDFB5A8E}"/>
          </ac:spMkLst>
        </pc:spChg>
        <pc:spChg chg="mod">
          <ac:chgData name="Thiago Henrique Gomes Panini" userId="cc6a5c77081c362d" providerId="LiveId" clId="{182E8FFE-A928-41F2-9A79-3159D5686B1F}" dt="2023-05-16T01:46:14.111" v="2284"/>
          <ac:spMkLst>
            <pc:docMk/>
            <pc:sldMk cId="2636863710" sldId="309"/>
            <ac:spMk id="1644" creationId="{7501BABA-C9D0-04CB-D156-53AB59A6A3DC}"/>
          </ac:spMkLst>
        </pc:spChg>
        <pc:spChg chg="mod">
          <ac:chgData name="Thiago Henrique Gomes Panini" userId="cc6a5c77081c362d" providerId="LiveId" clId="{182E8FFE-A928-41F2-9A79-3159D5686B1F}" dt="2023-05-16T01:46:14.111" v="2284"/>
          <ac:spMkLst>
            <pc:docMk/>
            <pc:sldMk cId="2636863710" sldId="309"/>
            <ac:spMk id="1645" creationId="{B3CB6FE8-15B0-DEEF-9E10-31F87914369F}"/>
          </ac:spMkLst>
        </pc:spChg>
        <pc:spChg chg="mod">
          <ac:chgData name="Thiago Henrique Gomes Panini" userId="cc6a5c77081c362d" providerId="LiveId" clId="{182E8FFE-A928-41F2-9A79-3159D5686B1F}" dt="2023-05-16T01:46:14.111" v="2284"/>
          <ac:spMkLst>
            <pc:docMk/>
            <pc:sldMk cId="2636863710" sldId="309"/>
            <ac:spMk id="1646" creationId="{59D16FAE-4D50-C792-0008-1C9929E2F0CC}"/>
          </ac:spMkLst>
        </pc:spChg>
        <pc:spChg chg="mod">
          <ac:chgData name="Thiago Henrique Gomes Panini" userId="cc6a5c77081c362d" providerId="LiveId" clId="{182E8FFE-A928-41F2-9A79-3159D5686B1F}" dt="2023-05-16T01:46:14.111" v="2284"/>
          <ac:spMkLst>
            <pc:docMk/>
            <pc:sldMk cId="2636863710" sldId="309"/>
            <ac:spMk id="1647" creationId="{346BB2BA-D0C4-84F2-E652-882F3F86A05B}"/>
          </ac:spMkLst>
        </pc:spChg>
        <pc:spChg chg="mod">
          <ac:chgData name="Thiago Henrique Gomes Panini" userId="cc6a5c77081c362d" providerId="LiveId" clId="{182E8FFE-A928-41F2-9A79-3159D5686B1F}" dt="2023-05-16T01:46:14.111" v="2284"/>
          <ac:spMkLst>
            <pc:docMk/>
            <pc:sldMk cId="2636863710" sldId="309"/>
            <ac:spMk id="1648" creationId="{4C80ED81-67E8-1491-7C91-F9A88C26A00C}"/>
          </ac:spMkLst>
        </pc:spChg>
        <pc:spChg chg="mod">
          <ac:chgData name="Thiago Henrique Gomes Panini" userId="cc6a5c77081c362d" providerId="LiveId" clId="{182E8FFE-A928-41F2-9A79-3159D5686B1F}" dt="2023-05-16T01:46:14.111" v="2284"/>
          <ac:spMkLst>
            <pc:docMk/>
            <pc:sldMk cId="2636863710" sldId="309"/>
            <ac:spMk id="1649" creationId="{FA518A55-45DA-67AC-E0F7-27CC56F1C191}"/>
          </ac:spMkLst>
        </pc:spChg>
        <pc:spChg chg="mod">
          <ac:chgData name="Thiago Henrique Gomes Panini" userId="cc6a5c77081c362d" providerId="LiveId" clId="{182E8FFE-A928-41F2-9A79-3159D5686B1F}" dt="2023-05-16T01:46:14.111" v="2284"/>
          <ac:spMkLst>
            <pc:docMk/>
            <pc:sldMk cId="2636863710" sldId="309"/>
            <ac:spMk id="1650" creationId="{A71DF979-35F6-70DD-6CD5-7A22A790897B}"/>
          </ac:spMkLst>
        </pc:spChg>
        <pc:spChg chg="mod">
          <ac:chgData name="Thiago Henrique Gomes Panini" userId="cc6a5c77081c362d" providerId="LiveId" clId="{182E8FFE-A928-41F2-9A79-3159D5686B1F}" dt="2023-05-16T01:46:14.111" v="2284"/>
          <ac:spMkLst>
            <pc:docMk/>
            <pc:sldMk cId="2636863710" sldId="309"/>
            <ac:spMk id="1651" creationId="{0467992D-750F-9DBF-1620-7D4C82C25939}"/>
          </ac:spMkLst>
        </pc:spChg>
        <pc:spChg chg="mod">
          <ac:chgData name="Thiago Henrique Gomes Panini" userId="cc6a5c77081c362d" providerId="LiveId" clId="{182E8FFE-A928-41F2-9A79-3159D5686B1F}" dt="2023-05-16T01:46:14.111" v="2284"/>
          <ac:spMkLst>
            <pc:docMk/>
            <pc:sldMk cId="2636863710" sldId="309"/>
            <ac:spMk id="1652" creationId="{95D509AB-B3A3-D1EC-4E73-E0BF2DFC0A28}"/>
          </ac:spMkLst>
        </pc:spChg>
        <pc:spChg chg="mod">
          <ac:chgData name="Thiago Henrique Gomes Panini" userId="cc6a5c77081c362d" providerId="LiveId" clId="{182E8FFE-A928-41F2-9A79-3159D5686B1F}" dt="2023-05-16T01:46:14.111" v="2284"/>
          <ac:spMkLst>
            <pc:docMk/>
            <pc:sldMk cId="2636863710" sldId="309"/>
            <ac:spMk id="1653" creationId="{141F7B71-430E-EB4F-49C6-6DB526D8A059}"/>
          </ac:spMkLst>
        </pc:spChg>
        <pc:spChg chg="mod">
          <ac:chgData name="Thiago Henrique Gomes Panini" userId="cc6a5c77081c362d" providerId="LiveId" clId="{182E8FFE-A928-41F2-9A79-3159D5686B1F}" dt="2023-05-16T01:46:14.111" v="2284"/>
          <ac:spMkLst>
            <pc:docMk/>
            <pc:sldMk cId="2636863710" sldId="309"/>
            <ac:spMk id="1654" creationId="{BFA2AD5D-46C6-26B0-214D-2BF28E541BEE}"/>
          </ac:spMkLst>
        </pc:spChg>
        <pc:spChg chg="del">
          <ac:chgData name="Thiago Henrique Gomes Panini" userId="cc6a5c77081c362d" providerId="LiveId" clId="{182E8FFE-A928-41F2-9A79-3159D5686B1F}" dt="2023-05-16T01:27:17.541" v="1405" actId="478"/>
          <ac:spMkLst>
            <pc:docMk/>
            <pc:sldMk cId="2636863710" sldId="309"/>
            <ac:spMk id="1655" creationId="{00000000-0000-0000-0000-000000000000}"/>
          </ac:spMkLst>
        </pc:spChg>
        <pc:spChg chg="del">
          <ac:chgData name="Thiago Henrique Gomes Panini" userId="cc6a5c77081c362d" providerId="LiveId" clId="{182E8FFE-A928-41F2-9A79-3159D5686B1F}" dt="2023-05-16T01:27:17.541" v="1405" actId="478"/>
          <ac:spMkLst>
            <pc:docMk/>
            <pc:sldMk cId="2636863710" sldId="309"/>
            <ac:spMk id="1656" creationId="{00000000-0000-0000-0000-000000000000}"/>
          </ac:spMkLst>
        </pc:spChg>
        <pc:spChg chg="mod">
          <ac:chgData name="Thiago Henrique Gomes Panini" userId="cc6a5c77081c362d" providerId="LiveId" clId="{182E8FFE-A928-41F2-9A79-3159D5686B1F}" dt="2023-05-16T01:46:14.111" v="2284"/>
          <ac:spMkLst>
            <pc:docMk/>
            <pc:sldMk cId="2636863710" sldId="309"/>
            <ac:spMk id="1717" creationId="{BAA0FA5D-1DAC-C8F0-20EF-33E50A129533}"/>
          </ac:spMkLst>
        </pc:spChg>
        <pc:spChg chg="mod">
          <ac:chgData name="Thiago Henrique Gomes Panini" userId="cc6a5c77081c362d" providerId="LiveId" clId="{182E8FFE-A928-41F2-9A79-3159D5686B1F}" dt="2023-05-16T01:46:14.111" v="2284"/>
          <ac:spMkLst>
            <pc:docMk/>
            <pc:sldMk cId="2636863710" sldId="309"/>
            <ac:spMk id="1718" creationId="{4C4ADC03-D440-712C-CA75-0E454B158F26}"/>
          </ac:spMkLst>
        </pc:spChg>
        <pc:spChg chg="add mod">
          <ac:chgData name="Thiago Henrique Gomes Panini" userId="cc6a5c77081c362d" providerId="LiveId" clId="{182E8FFE-A928-41F2-9A79-3159D5686B1F}" dt="2023-05-16T01:48:11.898" v="2373" actId="1076"/>
          <ac:spMkLst>
            <pc:docMk/>
            <pc:sldMk cId="2636863710" sldId="309"/>
            <ac:spMk id="1719" creationId="{18F29981-AAF0-A5CD-A974-C1788DB5EF8E}"/>
          </ac:spMkLst>
        </pc:spChg>
        <pc:spChg chg="add mod">
          <ac:chgData name="Thiago Henrique Gomes Panini" userId="cc6a5c77081c362d" providerId="LiveId" clId="{182E8FFE-A928-41F2-9A79-3159D5686B1F}" dt="2023-05-16T01:50:10.385" v="2421" actId="1076"/>
          <ac:spMkLst>
            <pc:docMk/>
            <pc:sldMk cId="2636863710" sldId="309"/>
            <ac:spMk id="1720" creationId="{205B6185-B523-8309-4342-635D3F519B82}"/>
          </ac:spMkLst>
        </pc:spChg>
        <pc:spChg chg="mod">
          <ac:chgData name="Thiago Henrique Gomes Panini" userId="cc6a5c77081c362d" providerId="LiveId" clId="{182E8FFE-A928-41F2-9A79-3159D5686B1F}" dt="2023-05-16T01:50:44.154" v="2422"/>
          <ac:spMkLst>
            <pc:docMk/>
            <pc:sldMk cId="2636863710" sldId="309"/>
            <ac:spMk id="1722" creationId="{A76A5C5A-1307-B849-384F-C313F3FFFCCE}"/>
          </ac:spMkLst>
        </pc:spChg>
        <pc:spChg chg="mod">
          <ac:chgData name="Thiago Henrique Gomes Panini" userId="cc6a5c77081c362d" providerId="LiveId" clId="{182E8FFE-A928-41F2-9A79-3159D5686B1F}" dt="2023-05-16T01:50:44.154" v="2422"/>
          <ac:spMkLst>
            <pc:docMk/>
            <pc:sldMk cId="2636863710" sldId="309"/>
            <ac:spMk id="1723" creationId="{B4427862-2C0C-D693-0A9D-22B4083E2516}"/>
          </ac:spMkLst>
        </pc:spChg>
        <pc:spChg chg="mod">
          <ac:chgData name="Thiago Henrique Gomes Panini" userId="cc6a5c77081c362d" providerId="LiveId" clId="{182E8FFE-A928-41F2-9A79-3159D5686B1F}" dt="2023-05-16T01:50:44.154" v="2422"/>
          <ac:spMkLst>
            <pc:docMk/>
            <pc:sldMk cId="2636863710" sldId="309"/>
            <ac:spMk id="1724" creationId="{2BEFD829-2154-5834-2E13-EEF993D3117C}"/>
          </ac:spMkLst>
        </pc:spChg>
        <pc:spChg chg="mod">
          <ac:chgData name="Thiago Henrique Gomes Panini" userId="cc6a5c77081c362d" providerId="LiveId" clId="{182E8FFE-A928-41F2-9A79-3159D5686B1F}" dt="2023-05-16T01:50:44.154" v="2422"/>
          <ac:spMkLst>
            <pc:docMk/>
            <pc:sldMk cId="2636863710" sldId="309"/>
            <ac:spMk id="1725" creationId="{BA91E752-323A-71DA-CDAB-618AAA590644}"/>
          </ac:spMkLst>
        </pc:spChg>
        <pc:spChg chg="mod">
          <ac:chgData name="Thiago Henrique Gomes Panini" userId="cc6a5c77081c362d" providerId="LiveId" clId="{182E8FFE-A928-41F2-9A79-3159D5686B1F}" dt="2023-05-16T01:50:44.154" v="2422"/>
          <ac:spMkLst>
            <pc:docMk/>
            <pc:sldMk cId="2636863710" sldId="309"/>
            <ac:spMk id="1727" creationId="{350CB4C2-8555-2C49-FD19-BC7FB3FB9644}"/>
          </ac:spMkLst>
        </pc:spChg>
        <pc:spChg chg="mod">
          <ac:chgData name="Thiago Henrique Gomes Panini" userId="cc6a5c77081c362d" providerId="LiveId" clId="{182E8FFE-A928-41F2-9A79-3159D5686B1F}" dt="2023-05-16T01:50:44.154" v="2422"/>
          <ac:spMkLst>
            <pc:docMk/>
            <pc:sldMk cId="2636863710" sldId="309"/>
            <ac:spMk id="2048" creationId="{310C7C6A-F5B0-F660-9856-404FC5702823}"/>
          </ac:spMkLst>
        </pc:spChg>
        <pc:spChg chg="mod">
          <ac:chgData name="Thiago Henrique Gomes Panini" userId="cc6a5c77081c362d" providerId="LiveId" clId="{182E8FFE-A928-41F2-9A79-3159D5686B1F}" dt="2023-05-16T01:50:44.154" v="2422"/>
          <ac:spMkLst>
            <pc:docMk/>
            <pc:sldMk cId="2636863710" sldId="309"/>
            <ac:spMk id="2049" creationId="{1154C17B-68A0-B211-B5EF-D5765BEE1E3D}"/>
          </ac:spMkLst>
        </pc:spChg>
        <pc:spChg chg="mod">
          <ac:chgData name="Thiago Henrique Gomes Panini" userId="cc6a5c77081c362d" providerId="LiveId" clId="{182E8FFE-A928-41F2-9A79-3159D5686B1F}" dt="2023-05-16T01:50:44.154" v="2422"/>
          <ac:spMkLst>
            <pc:docMk/>
            <pc:sldMk cId="2636863710" sldId="309"/>
            <ac:spMk id="2051" creationId="{8D71F6CF-526C-4D6C-F040-BF54E4523C7A}"/>
          </ac:spMkLst>
        </pc:spChg>
        <pc:spChg chg="mod">
          <ac:chgData name="Thiago Henrique Gomes Panini" userId="cc6a5c77081c362d" providerId="LiveId" clId="{182E8FFE-A928-41F2-9A79-3159D5686B1F}" dt="2023-05-16T01:50:44.154" v="2422"/>
          <ac:spMkLst>
            <pc:docMk/>
            <pc:sldMk cId="2636863710" sldId="309"/>
            <ac:spMk id="2053" creationId="{8B37C484-80CA-5C73-71BF-59FF9B8A110C}"/>
          </ac:spMkLst>
        </pc:spChg>
        <pc:spChg chg="mod">
          <ac:chgData name="Thiago Henrique Gomes Panini" userId="cc6a5c77081c362d" providerId="LiveId" clId="{182E8FFE-A928-41F2-9A79-3159D5686B1F}" dt="2023-05-16T01:50:44.154" v="2422"/>
          <ac:spMkLst>
            <pc:docMk/>
            <pc:sldMk cId="2636863710" sldId="309"/>
            <ac:spMk id="2055" creationId="{9DBA6E49-010F-FB4F-8434-9204B58EAD3E}"/>
          </ac:spMkLst>
        </pc:spChg>
        <pc:spChg chg="mod">
          <ac:chgData name="Thiago Henrique Gomes Panini" userId="cc6a5c77081c362d" providerId="LiveId" clId="{182E8FFE-A928-41F2-9A79-3159D5686B1F}" dt="2023-05-16T01:50:44.154" v="2422"/>
          <ac:spMkLst>
            <pc:docMk/>
            <pc:sldMk cId="2636863710" sldId="309"/>
            <ac:spMk id="2057" creationId="{90F37088-66F0-32AB-879C-2A4A31BA0DF7}"/>
          </ac:spMkLst>
        </pc:spChg>
        <pc:spChg chg="mod">
          <ac:chgData name="Thiago Henrique Gomes Panini" userId="cc6a5c77081c362d" providerId="LiveId" clId="{182E8FFE-A928-41F2-9A79-3159D5686B1F}" dt="2023-05-16T01:50:44.154" v="2422"/>
          <ac:spMkLst>
            <pc:docMk/>
            <pc:sldMk cId="2636863710" sldId="309"/>
            <ac:spMk id="2059" creationId="{FA3970C8-ADAF-A53F-DFEC-07C74D868ACD}"/>
          </ac:spMkLst>
        </pc:spChg>
        <pc:spChg chg="mod">
          <ac:chgData name="Thiago Henrique Gomes Panini" userId="cc6a5c77081c362d" providerId="LiveId" clId="{182E8FFE-A928-41F2-9A79-3159D5686B1F}" dt="2023-05-16T01:50:44.154" v="2422"/>
          <ac:spMkLst>
            <pc:docMk/>
            <pc:sldMk cId="2636863710" sldId="309"/>
            <ac:spMk id="2060" creationId="{ACCF5366-81EA-E810-2282-DA295A6D7108}"/>
          </ac:spMkLst>
        </pc:spChg>
        <pc:spChg chg="mod">
          <ac:chgData name="Thiago Henrique Gomes Panini" userId="cc6a5c77081c362d" providerId="LiveId" clId="{182E8FFE-A928-41F2-9A79-3159D5686B1F}" dt="2023-05-16T01:50:44.154" v="2422"/>
          <ac:spMkLst>
            <pc:docMk/>
            <pc:sldMk cId="2636863710" sldId="309"/>
            <ac:spMk id="2061" creationId="{4F9BF428-7C9B-B042-961D-B8B0386B012C}"/>
          </ac:spMkLst>
        </pc:spChg>
        <pc:spChg chg="mod">
          <ac:chgData name="Thiago Henrique Gomes Panini" userId="cc6a5c77081c362d" providerId="LiveId" clId="{182E8FFE-A928-41F2-9A79-3159D5686B1F}" dt="2023-05-16T01:50:44.154" v="2422"/>
          <ac:spMkLst>
            <pc:docMk/>
            <pc:sldMk cId="2636863710" sldId="309"/>
            <ac:spMk id="2062" creationId="{4C4F3740-123A-B7BC-DC08-E36E8CC55DF3}"/>
          </ac:spMkLst>
        </pc:spChg>
        <pc:spChg chg="mod">
          <ac:chgData name="Thiago Henrique Gomes Panini" userId="cc6a5c77081c362d" providerId="LiveId" clId="{182E8FFE-A928-41F2-9A79-3159D5686B1F}" dt="2023-05-16T01:50:44.154" v="2422"/>
          <ac:spMkLst>
            <pc:docMk/>
            <pc:sldMk cId="2636863710" sldId="309"/>
            <ac:spMk id="2063" creationId="{F7E002A8-D8FD-E5A2-7371-C2EEDF3B9021}"/>
          </ac:spMkLst>
        </pc:spChg>
        <pc:spChg chg="mod">
          <ac:chgData name="Thiago Henrique Gomes Panini" userId="cc6a5c77081c362d" providerId="LiveId" clId="{182E8FFE-A928-41F2-9A79-3159D5686B1F}" dt="2023-05-16T01:50:44.154" v="2422"/>
          <ac:spMkLst>
            <pc:docMk/>
            <pc:sldMk cId="2636863710" sldId="309"/>
            <ac:spMk id="2064" creationId="{9D8C6B61-3F45-5F59-89F3-2F885DF26589}"/>
          </ac:spMkLst>
        </pc:spChg>
        <pc:spChg chg="mod">
          <ac:chgData name="Thiago Henrique Gomes Panini" userId="cc6a5c77081c362d" providerId="LiveId" clId="{182E8FFE-A928-41F2-9A79-3159D5686B1F}" dt="2023-05-16T01:50:44.154" v="2422"/>
          <ac:spMkLst>
            <pc:docMk/>
            <pc:sldMk cId="2636863710" sldId="309"/>
            <ac:spMk id="2065" creationId="{A12E0CD9-40F0-999E-86AA-0635D32BDDD0}"/>
          </ac:spMkLst>
        </pc:spChg>
        <pc:spChg chg="add del">
          <ac:chgData name="Thiago Henrique Gomes Panini" userId="cc6a5c77081c362d" providerId="LiveId" clId="{182E8FFE-A928-41F2-9A79-3159D5686B1F}" dt="2023-05-16T02:10:28.453" v="3201" actId="22"/>
          <ac:spMkLst>
            <pc:docMk/>
            <pc:sldMk cId="2636863710" sldId="309"/>
            <ac:spMk id="2067" creationId="{AC76CA89-F7A7-CB3D-2005-86E2E7D7EED6}"/>
          </ac:spMkLst>
        </pc:spChg>
        <pc:spChg chg="add mod">
          <ac:chgData name="Thiago Henrique Gomes Panini" userId="cc6a5c77081c362d" providerId="LiveId" clId="{182E8FFE-A928-41F2-9A79-3159D5686B1F}" dt="2023-05-16T02:11:35.933" v="3236" actId="554"/>
          <ac:spMkLst>
            <pc:docMk/>
            <pc:sldMk cId="2636863710" sldId="309"/>
            <ac:spMk id="2071" creationId="{2171643C-8AB7-3009-6E9E-4AD11B8E9706}"/>
          </ac:spMkLst>
        </pc:spChg>
        <pc:spChg chg="add mod">
          <ac:chgData name="Thiago Henrique Gomes Panini" userId="cc6a5c77081c362d" providerId="LiveId" clId="{182E8FFE-A928-41F2-9A79-3159D5686B1F}" dt="2023-05-16T02:11:35.933" v="3236" actId="554"/>
          <ac:spMkLst>
            <pc:docMk/>
            <pc:sldMk cId="2636863710" sldId="309"/>
            <ac:spMk id="2072" creationId="{DC3A7F41-F57B-28AC-6B06-ACB897F33A09}"/>
          </ac:spMkLst>
        </pc:spChg>
        <pc:spChg chg="add mod">
          <ac:chgData name="Thiago Henrique Gomes Panini" userId="cc6a5c77081c362d" providerId="LiveId" clId="{182E8FFE-A928-41F2-9A79-3159D5686B1F}" dt="2023-05-16T02:11:35.933" v="3236" actId="554"/>
          <ac:spMkLst>
            <pc:docMk/>
            <pc:sldMk cId="2636863710" sldId="309"/>
            <ac:spMk id="2073" creationId="{541E3552-5855-A916-4642-10FC5E7CDBFB}"/>
          </ac:spMkLst>
        </pc:spChg>
        <pc:grpChg chg="add del mod">
          <ac:chgData name="Thiago Henrique Gomes Panini" userId="cc6a5c77081c362d" providerId="LiveId" clId="{182E8FFE-A928-41F2-9A79-3159D5686B1F}" dt="2023-05-16T01:27:56.503" v="1408"/>
          <ac:grpSpMkLst>
            <pc:docMk/>
            <pc:sldMk cId="2636863710" sldId="309"/>
            <ac:grpSpMk id="14" creationId="{8CBF087A-313C-E725-AEEE-588235B188E5}"/>
          </ac:grpSpMkLst>
        </pc:grpChg>
        <pc:grpChg chg="add del mod">
          <ac:chgData name="Thiago Henrique Gomes Panini" userId="cc6a5c77081c362d" providerId="LiveId" clId="{182E8FFE-A928-41F2-9A79-3159D5686B1F}" dt="2023-05-16T01:27:56.503" v="1408"/>
          <ac:grpSpMkLst>
            <pc:docMk/>
            <pc:sldMk cId="2636863710" sldId="309"/>
            <ac:grpSpMk id="23" creationId="{D4D375BC-F74B-D49C-E1E5-43E253E9A0AC}"/>
          </ac:grpSpMkLst>
        </pc:grpChg>
        <pc:grpChg chg="add del mod">
          <ac:chgData name="Thiago Henrique Gomes Panini" userId="cc6a5c77081c362d" providerId="LiveId" clId="{182E8FFE-A928-41F2-9A79-3159D5686B1F}" dt="2023-05-16T01:27:56.503" v="1408"/>
          <ac:grpSpMkLst>
            <pc:docMk/>
            <pc:sldMk cId="2636863710" sldId="309"/>
            <ac:grpSpMk id="33" creationId="{53BB68D2-C5BE-ECC4-12B1-A97CFF1320E6}"/>
          </ac:grpSpMkLst>
        </pc:grpChg>
        <pc:grpChg chg="add del mod">
          <ac:chgData name="Thiago Henrique Gomes Panini" userId="cc6a5c77081c362d" providerId="LiveId" clId="{182E8FFE-A928-41F2-9A79-3159D5686B1F}" dt="2023-05-16T01:27:56.503" v="1408"/>
          <ac:grpSpMkLst>
            <pc:docMk/>
            <pc:sldMk cId="2636863710" sldId="309"/>
            <ac:grpSpMk id="38" creationId="{09C41E11-45CA-F863-6BF4-6BB1D3B1C94C}"/>
          </ac:grpSpMkLst>
        </pc:grpChg>
        <pc:grpChg chg="add mod">
          <ac:chgData name="Thiago Henrique Gomes Panini" userId="cc6a5c77081c362d" providerId="LiveId" clId="{182E8FFE-A928-41F2-9A79-3159D5686B1F}" dt="2023-05-16T01:46:23.165" v="2286" actId="1076"/>
          <ac:grpSpMkLst>
            <pc:docMk/>
            <pc:sldMk cId="2636863710" sldId="309"/>
            <ac:grpSpMk id="1601" creationId="{D8BA053F-E38B-753E-D3D3-04C8F0DEE026}"/>
          </ac:grpSpMkLst>
        </pc:grpChg>
        <pc:grpChg chg="add del mod">
          <ac:chgData name="Thiago Henrique Gomes Panini" userId="cc6a5c77081c362d" providerId="LiveId" clId="{182E8FFE-A928-41F2-9A79-3159D5686B1F}" dt="2023-05-16T01:50:52.565" v="2427" actId="478"/>
          <ac:grpSpMkLst>
            <pc:docMk/>
            <pc:sldMk cId="2636863710" sldId="309"/>
            <ac:grpSpMk id="1721" creationId="{F1D4EF52-0930-39B3-AFC5-DF8E79FBCEDE}"/>
          </ac:grpSpMkLst>
        </pc:grpChg>
        <pc:grpChg chg="add mod">
          <ac:chgData name="Thiago Henrique Gomes Panini" userId="cc6a5c77081c362d" providerId="LiveId" clId="{182E8FFE-A928-41F2-9A79-3159D5686B1F}" dt="2023-05-16T02:10:18.610" v="3199" actId="1076"/>
          <ac:grpSpMkLst>
            <pc:docMk/>
            <pc:sldMk cId="2636863710" sldId="309"/>
            <ac:grpSpMk id="1726" creationId="{1A933DA6-24A2-6D34-5C40-E0575B237F97}"/>
          </ac:grpSpMkLst>
        </pc:grpChg>
        <pc:picChg chg="add del">
          <ac:chgData name="Thiago Henrique Gomes Panini" userId="cc6a5c77081c362d" providerId="LiveId" clId="{182E8FFE-A928-41F2-9A79-3159D5686B1F}" dt="2023-05-16T01:48:24.338" v="2375"/>
          <ac:picMkLst>
            <pc:docMk/>
            <pc:sldMk cId="2636863710" sldId="309"/>
            <ac:picMk id="2050" creationId="{60D0FABC-E176-5B5C-94BD-80E93093ACDA}"/>
          </ac:picMkLst>
        </pc:picChg>
        <pc:picChg chg="add del">
          <ac:chgData name="Thiago Henrique Gomes Panini" userId="cc6a5c77081c362d" providerId="LiveId" clId="{182E8FFE-A928-41F2-9A79-3159D5686B1F}" dt="2023-05-16T01:48:36.469" v="2377"/>
          <ac:picMkLst>
            <pc:docMk/>
            <pc:sldMk cId="2636863710" sldId="309"/>
            <ac:picMk id="2052" creationId="{82EA97F5-F4A0-56AE-8D94-D1D3FACAE4E0}"/>
          </ac:picMkLst>
        </pc:picChg>
        <pc:picChg chg="add del">
          <ac:chgData name="Thiago Henrique Gomes Panini" userId="cc6a5c77081c362d" providerId="LiveId" clId="{182E8FFE-A928-41F2-9A79-3159D5686B1F}" dt="2023-05-16T01:48:56.121" v="2379" actId="478"/>
          <ac:picMkLst>
            <pc:docMk/>
            <pc:sldMk cId="2636863710" sldId="309"/>
            <ac:picMk id="2054" creationId="{68481C03-38E8-C292-68D7-C46C9080F5CB}"/>
          </ac:picMkLst>
        </pc:picChg>
        <pc:picChg chg="add del">
          <ac:chgData name="Thiago Henrique Gomes Panini" userId="cc6a5c77081c362d" providerId="LiveId" clId="{182E8FFE-A928-41F2-9A79-3159D5686B1F}" dt="2023-05-16T01:49:15.151" v="2381"/>
          <ac:picMkLst>
            <pc:docMk/>
            <pc:sldMk cId="2636863710" sldId="309"/>
            <ac:picMk id="2056" creationId="{5C3AC107-5C03-4059-DE7F-0D8FA3E146A4}"/>
          </ac:picMkLst>
        </pc:picChg>
        <pc:picChg chg="add mod">
          <ac:chgData name="Thiago Henrique Gomes Panini" userId="cc6a5c77081c362d" providerId="LiveId" clId="{182E8FFE-A928-41F2-9A79-3159D5686B1F}" dt="2023-05-16T01:49:36.374" v="2384" actId="1076"/>
          <ac:picMkLst>
            <pc:docMk/>
            <pc:sldMk cId="2636863710" sldId="309"/>
            <ac:picMk id="2058" creationId="{4D3F02C7-B5A6-BEA0-4BAE-E2DBFBFDB1F4}"/>
          </ac:picMkLst>
        </pc:picChg>
        <pc:picChg chg="add mod">
          <ac:chgData name="Thiago Henrique Gomes Panini" userId="cc6a5c77081c362d" providerId="LiveId" clId="{182E8FFE-A928-41F2-9A79-3159D5686B1F}" dt="2023-05-16T02:11:45.116" v="3238" actId="408"/>
          <ac:picMkLst>
            <pc:docMk/>
            <pc:sldMk cId="2636863710" sldId="309"/>
            <ac:picMk id="2068" creationId="{08A3A4FF-5BC4-B7E1-1C9A-9353234A5FAB}"/>
          </ac:picMkLst>
        </pc:picChg>
        <pc:picChg chg="add mod">
          <ac:chgData name="Thiago Henrique Gomes Panini" userId="cc6a5c77081c362d" providerId="LiveId" clId="{182E8FFE-A928-41F2-9A79-3159D5686B1F}" dt="2023-05-16T02:11:45.116" v="3238" actId="408"/>
          <ac:picMkLst>
            <pc:docMk/>
            <pc:sldMk cId="2636863710" sldId="309"/>
            <ac:picMk id="2069" creationId="{01FAD049-34BB-8F90-6F49-0C7304C13B7C}"/>
          </ac:picMkLst>
        </pc:picChg>
        <pc:picChg chg="add mod">
          <ac:chgData name="Thiago Henrique Gomes Panini" userId="cc6a5c77081c362d" providerId="LiveId" clId="{182E8FFE-A928-41F2-9A79-3159D5686B1F}" dt="2023-05-16T02:11:45.116" v="3238" actId="408"/>
          <ac:picMkLst>
            <pc:docMk/>
            <pc:sldMk cId="2636863710" sldId="309"/>
            <ac:picMk id="2070" creationId="{F15CD32C-3A7A-0EE0-F760-3F78E33C8E49}"/>
          </ac:picMkLst>
        </pc:picChg>
      </pc:sldChg>
      <pc:sldChg chg="addSp delSp modSp add del mod">
        <pc:chgData name="Thiago Henrique Gomes Panini" userId="cc6a5c77081c362d" providerId="LiveId" clId="{182E8FFE-A928-41F2-9A79-3159D5686B1F}" dt="2023-05-16T01:45:22.888" v="2260" actId="47"/>
        <pc:sldMkLst>
          <pc:docMk/>
          <pc:sldMk cId="88838812" sldId="310"/>
        </pc:sldMkLst>
        <pc:spChg chg="add del mod">
          <ac:chgData name="Thiago Henrique Gomes Panini" userId="cc6a5c77081c362d" providerId="LiveId" clId="{182E8FFE-A928-41F2-9A79-3159D5686B1F}" dt="2023-05-16T01:31:43.277" v="1569" actId="478"/>
          <ac:spMkLst>
            <pc:docMk/>
            <pc:sldMk cId="88838812" sldId="310"/>
            <ac:spMk id="3" creationId="{E21C6D09-2B2D-BC06-46A7-B805C02F7C1B}"/>
          </ac:spMkLst>
        </pc:spChg>
        <pc:spChg chg="add del mod">
          <ac:chgData name="Thiago Henrique Gomes Panini" userId="cc6a5c77081c362d" providerId="LiveId" clId="{182E8FFE-A928-41F2-9A79-3159D5686B1F}" dt="2023-05-16T01:31:43.277" v="1569" actId="478"/>
          <ac:spMkLst>
            <pc:docMk/>
            <pc:sldMk cId="88838812" sldId="310"/>
            <ac:spMk id="5" creationId="{9E3192ED-E0E0-BBF2-5A4B-56CE243A1D4C}"/>
          </ac:spMkLst>
        </pc:spChg>
        <pc:spChg chg="add del mod">
          <ac:chgData name="Thiago Henrique Gomes Panini" userId="cc6a5c77081c362d" providerId="LiveId" clId="{182E8FFE-A928-41F2-9A79-3159D5686B1F}" dt="2023-05-16T01:31:43.277" v="1569" actId="478"/>
          <ac:spMkLst>
            <pc:docMk/>
            <pc:sldMk cId="88838812" sldId="310"/>
            <ac:spMk id="7" creationId="{37CE7417-5672-7DC8-538B-ADD7BD1D1EA6}"/>
          </ac:spMkLst>
        </pc:spChg>
        <pc:spChg chg="add del mod">
          <ac:chgData name="Thiago Henrique Gomes Panini" userId="cc6a5c77081c362d" providerId="LiveId" clId="{182E8FFE-A928-41F2-9A79-3159D5686B1F}" dt="2023-05-16T01:31:43.277" v="1569" actId="478"/>
          <ac:spMkLst>
            <pc:docMk/>
            <pc:sldMk cId="88838812" sldId="310"/>
            <ac:spMk id="9" creationId="{3DC402C1-EA1F-E4C3-A659-446184307AA5}"/>
          </ac:spMkLst>
        </pc:spChg>
        <pc:spChg chg="add del mod">
          <ac:chgData name="Thiago Henrique Gomes Panini" userId="cc6a5c77081c362d" providerId="LiveId" clId="{182E8FFE-A928-41F2-9A79-3159D5686B1F}" dt="2023-05-16T01:31:43.277" v="1569" actId="478"/>
          <ac:spMkLst>
            <pc:docMk/>
            <pc:sldMk cId="88838812" sldId="310"/>
            <ac:spMk id="11" creationId="{DBD6D72E-E296-96D4-7AAC-E24753383DC1}"/>
          </ac:spMkLst>
        </pc:spChg>
        <pc:spChg chg="add del mod">
          <ac:chgData name="Thiago Henrique Gomes Panini" userId="cc6a5c77081c362d" providerId="LiveId" clId="{182E8FFE-A928-41F2-9A79-3159D5686B1F}" dt="2023-05-16T01:31:43.277" v="1569" actId="478"/>
          <ac:spMkLst>
            <pc:docMk/>
            <pc:sldMk cId="88838812" sldId="310"/>
            <ac:spMk id="13" creationId="{79DD0AAA-8C5D-D7C8-4750-44F889A876D2}"/>
          </ac:spMkLst>
        </pc:spChg>
        <pc:spChg chg="add del mod">
          <ac:chgData name="Thiago Henrique Gomes Panini" userId="cc6a5c77081c362d" providerId="LiveId" clId="{182E8FFE-A928-41F2-9A79-3159D5686B1F}" dt="2023-05-16T01:33:29.954" v="1610" actId="478"/>
          <ac:spMkLst>
            <pc:docMk/>
            <pc:sldMk cId="88838812" sldId="310"/>
            <ac:spMk id="15" creationId="{119D0831-74ED-35BD-F757-77CC8166CD4C}"/>
          </ac:spMkLst>
        </pc:spChg>
        <pc:spChg chg="add del mod">
          <ac:chgData name="Thiago Henrique Gomes Panini" userId="cc6a5c77081c362d" providerId="LiveId" clId="{182E8FFE-A928-41F2-9A79-3159D5686B1F}" dt="2023-05-16T01:33:08.438" v="1577"/>
          <ac:spMkLst>
            <pc:docMk/>
            <pc:sldMk cId="88838812" sldId="310"/>
            <ac:spMk id="16" creationId="{D25ABFD0-D8D4-4153-49EF-D452DB2AF465}"/>
          </ac:spMkLst>
        </pc:spChg>
        <pc:spChg chg="add del mod">
          <ac:chgData name="Thiago Henrique Gomes Panini" userId="cc6a5c77081c362d" providerId="LiveId" clId="{182E8FFE-A928-41F2-9A79-3159D5686B1F}" dt="2023-05-16T01:33:08.438" v="1577"/>
          <ac:spMkLst>
            <pc:docMk/>
            <pc:sldMk cId="88838812" sldId="310"/>
            <ac:spMk id="17" creationId="{AA62C3E3-48C0-0B18-9D37-B866FE5C4C4F}"/>
          </ac:spMkLst>
        </pc:spChg>
        <pc:spChg chg="add del mod">
          <ac:chgData name="Thiago Henrique Gomes Panini" userId="cc6a5c77081c362d" providerId="LiveId" clId="{182E8FFE-A928-41F2-9A79-3159D5686B1F}" dt="2023-05-16T01:33:07.043" v="1575"/>
          <ac:spMkLst>
            <pc:docMk/>
            <pc:sldMk cId="88838812" sldId="310"/>
            <ac:spMk id="18" creationId="{B5F22D8B-E678-3078-71D9-F68DB678A450}"/>
          </ac:spMkLst>
        </pc:spChg>
        <pc:spChg chg="add del mod">
          <ac:chgData name="Thiago Henrique Gomes Panini" userId="cc6a5c77081c362d" providerId="LiveId" clId="{182E8FFE-A928-41F2-9A79-3159D5686B1F}" dt="2023-05-16T01:33:07.043" v="1575"/>
          <ac:spMkLst>
            <pc:docMk/>
            <pc:sldMk cId="88838812" sldId="310"/>
            <ac:spMk id="19" creationId="{4AAADD17-94DC-93FD-5882-6F882D9DB94F}"/>
          </ac:spMkLst>
        </pc:spChg>
        <pc:spChg chg="add mod">
          <ac:chgData name="Thiago Henrique Gomes Panini" userId="cc6a5c77081c362d" providerId="LiveId" clId="{182E8FFE-A928-41F2-9A79-3159D5686B1F}" dt="2023-05-16T01:34:51.875" v="1654" actId="164"/>
          <ac:spMkLst>
            <pc:docMk/>
            <pc:sldMk cId="88838812" sldId="310"/>
            <ac:spMk id="20" creationId="{AE84680D-506B-C775-7C5B-1E27119D8931}"/>
          </ac:spMkLst>
        </pc:spChg>
        <pc:spChg chg="add mod">
          <ac:chgData name="Thiago Henrique Gomes Panini" userId="cc6a5c77081c362d" providerId="LiveId" clId="{182E8FFE-A928-41F2-9A79-3159D5686B1F}" dt="2023-05-16T01:34:51.875" v="1654" actId="164"/>
          <ac:spMkLst>
            <pc:docMk/>
            <pc:sldMk cId="88838812" sldId="310"/>
            <ac:spMk id="21" creationId="{8FDBA682-15E1-9E5F-910F-60D301300B41}"/>
          </ac:spMkLst>
        </pc:spChg>
        <pc:spChg chg="add del mod">
          <ac:chgData name="Thiago Henrique Gomes Panini" userId="cc6a5c77081c362d" providerId="LiveId" clId="{182E8FFE-A928-41F2-9A79-3159D5686B1F}" dt="2023-05-16T01:33:31.544" v="1611" actId="478"/>
          <ac:spMkLst>
            <pc:docMk/>
            <pc:sldMk cId="88838812" sldId="310"/>
            <ac:spMk id="23" creationId="{D926612A-ABAD-CEF7-2E6B-A6EAB6D383B3}"/>
          </ac:spMkLst>
        </pc:spChg>
        <pc:spChg chg="add mod">
          <ac:chgData name="Thiago Henrique Gomes Panini" userId="cc6a5c77081c362d" providerId="LiveId" clId="{182E8FFE-A928-41F2-9A79-3159D5686B1F}" dt="2023-05-16T01:41:33.683" v="2198" actId="20577"/>
          <ac:spMkLst>
            <pc:docMk/>
            <pc:sldMk cId="88838812" sldId="310"/>
            <ac:spMk id="24" creationId="{77E2E3E0-211E-90B8-36EB-42D6F01A8757}"/>
          </ac:spMkLst>
        </pc:spChg>
        <pc:spChg chg="mod">
          <ac:chgData name="Thiago Henrique Gomes Panini" userId="cc6a5c77081c362d" providerId="LiveId" clId="{182E8FFE-A928-41F2-9A79-3159D5686B1F}" dt="2023-05-16T01:36:54.716" v="2013" actId="20577"/>
          <ac:spMkLst>
            <pc:docMk/>
            <pc:sldMk cId="88838812" sldId="310"/>
            <ac:spMk id="27" creationId="{4E374033-D289-9B38-2655-E0C7519B7757}"/>
          </ac:spMkLst>
        </pc:spChg>
        <pc:spChg chg="mod">
          <ac:chgData name="Thiago Henrique Gomes Panini" userId="cc6a5c77081c362d" providerId="LiveId" clId="{182E8FFE-A928-41F2-9A79-3159D5686B1F}" dt="2023-05-16T01:35:14.587" v="1678" actId="14100"/>
          <ac:spMkLst>
            <pc:docMk/>
            <pc:sldMk cId="88838812" sldId="310"/>
            <ac:spMk id="28" creationId="{CB8E6F8A-5E51-0505-75C0-F2D7FA37BAED}"/>
          </ac:spMkLst>
        </pc:spChg>
        <pc:spChg chg="mod">
          <ac:chgData name="Thiago Henrique Gomes Panini" userId="cc6a5c77081c362d" providerId="LiveId" clId="{182E8FFE-A928-41F2-9A79-3159D5686B1F}" dt="2023-05-16T01:42:17.087" v="2204" actId="208"/>
          <ac:spMkLst>
            <pc:docMk/>
            <pc:sldMk cId="88838812" sldId="310"/>
            <ac:spMk id="29" creationId="{985991F2-0269-A7EF-0B86-AB2A8C8B067C}"/>
          </ac:spMkLst>
        </pc:spChg>
        <pc:spChg chg="mod">
          <ac:chgData name="Thiago Henrique Gomes Panini" userId="cc6a5c77081c362d" providerId="LiveId" clId="{182E8FFE-A928-41F2-9A79-3159D5686B1F}" dt="2023-05-16T01:39:44.912" v="2185" actId="313"/>
          <ac:spMkLst>
            <pc:docMk/>
            <pc:sldMk cId="88838812" sldId="310"/>
            <ac:spMk id="31" creationId="{FE39A643-120A-679B-14C7-B619A34FAE91}"/>
          </ac:spMkLst>
        </pc:spChg>
        <pc:spChg chg="mod">
          <ac:chgData name="Thiago Henrique Gomes Panini" userId="cc6a5c77081c362d" providerId="LiveId" clId="{182E8FFE-A928-41F2-9A79-3159D5686B1F}" dt="2023-05-16T01:39:06.879" v="2041" actId="313"/>
          <ac:spMkLst>
            <pc:docMk/>
            <pc:sldMk cId="88838812" sldId="310"/>
            <ac:spMk id="32" creationId="{95F8D51A-F8F6-4CD7-3455-7F3AA27C1F0B}"/>
          </ac:spMkLst>
        </pc:spChg>
        <pc:spChg chg="mod">
          <ac:chgData name="Thiago Henrique Gomes Panini" userId="cc6a5c77081c362d" providerId="LiveId" clId="{182E8FFE-A928-41F2-9A79-3159D5686B1F}" dt="2023-05-16T01:41:36.974" v="2200" actId="20577"/>
          <ac:spMkLst>
            <pc:docMk/>
            <pc:sldMk cId="88838812" sldId="310"/>
            <ac:spMk id="33" creationId="{B6C68A61-7403-3ADA-6ECC-C6CE36722EB1}"/>
          </ac:spMkLst>
        </pc:spChg>
        <pc:spChg chg="del">
          <ac:chgData name="Thiago Henrique Gomes Panini" userId="cc6a5c77081c362d" providerId="LiveId" clId="{182E8FFE-A928-41F2-9A79-3159D5686B1F}" dt="2023-05-16T01:31:41.099" v="1568" actId="478"/>
          <ac:spMkLst>
            <pc:docMk/>
            <pc:sldMk cId="88838812" sldId="310"/>
            <ac:spMk id="1778" creationId="{00000000-0000-0000-0000-000000000000}"/>
          </ac:spMkLst>
        </pc:spChg>
        <pc:spChg chg="del">
          <ac:chgData name="Thiago Henrique Gomes Panini" userId="cc6a5c77081c362d" providerId="LiveId" clId="{182E8FFE-A928-41F2-9A79-3159D5686B1F}" dt="2023-05-16T01:31:41.099" v="1568" actId="478"/>
          <ac:spMkLst>
            <pc:docMk/>
            <pc:sldMk cId="88838812" sldId="310"/>
            <ac:spMk id="1779" creationId="{00000000-0000-0000-0000-000000000000}"/>
          </ac:spMkLst>
        </pc:spChg>
        <pc:spChg chg="del">
          <ac:chgData name="Thiago Henrique Gomes Panini" userId="cc6a5c77081c362d" providerId="LiveId" clId="{182E8FFE-A928-41F2-9A79-3159D5686B1F}" dt="2023-05-16T01:31:41.099" v="1568" actId="478"/>
          <ac:spMkLst>
            <pc:docMk/>
            <pc:sldMk cId="88838812" sldId="310"/>
            <ac:spMk id="1780" creationId="{00000000-0000-0000-0000-000000000000}"/>
          </ac:spMkLst>
        </pc:spChg>
        <pc:spChg chg="del">
          <ac:chgData name="Thiago Henrique Gomes Panini" userId="cc6a5c77081c362d" providerId="LiveId" clId="{182E8FFE-A928-41F2-9A79-3159D5686B1F}" dt="2023-05-16T01:31:41.099" v="1568" actId="478"/>
          <ac:spMkLst>
            <pc:docMk/>
            <pc:sldMk cId="88838812" sldId="310"/>
            <ac:spMk id="1781" creationId="{00000000-0000-0000-0000-000000000000}"/>
          </ac:spMkLst>
        </pc:spChg>
        <pc:spChg chg="del">
          <ac:chgData name="Thiago Henrique Gomes Panini" userId="cc6a5c77081c362d" providerId="LiveId" clId="{182E8FFE-A928-41F2-9A79-3159D5686B1F}" dt="2023-05-16T01:32:48.704" v="1570" actId="478"/>
          <ac:spMkLst>
            <pc:docMk/>
            <pc:sldMk cId="88838812" sldId="310"/>
            <ac:spMk id="1782" creationId="{00000000-0000-0000-0000-000000000000}"/>
          </ac:spMkLst>
        </pc:spChg>
        <pc:spChg chg="del">
          <ac:chgData name="Thiago Henrique Gomes Panini" userId="cc6a5c77081c362d" providerId="LiveId" clId="{182E8FFE-A928-41F2-9A79-3159D5686B1F}" dt="2023-05-16T01:31:41.099" v="1568" actId="478"/>
          <ac:spMkLst>
            <pc:docMk/>
            <pc:sldMk cId="88838812" sldId="310"/>
            <ac:spMk id="1783" creationId="{00000000-0000-0000-0000-000000000000}"/>
          </ac:spMkLst>
        </pc:spChg>
        <pc:spChg chg="del">
          <ac:chgData name="Thiago Henrique Gomes Panini" userId="cc6a5c77081c362d" providerId="LiveId" clId="{182E8FFE-A928-41F2-9A79-3159D5686B1F}" dt="2023-05-16T01:31:41.099" v="1568" actId="478"/>
          <ac:spMkLst>
            <pc:docMk/>
            <pc:sldMk cId="88838812" sldId="310"/>
            <ac:spMk id="1784" creationId="{00000000-0000-0000-0000-000000000000}"/>
          </ac:spMkLst>
        </pc:spChg>
        <pc:grpChg chg="add mod">
          <ac:chgData name="Thiago Henrique Gomes Panini" userId="cc6a5c77081c362d" providerId="LiveId" clId="{182E8FFE-A928-41F2-9A79-3159D5686B1F}" dt="2023-05-16T01:41:24.385" v="2194" actId="1076"/>
          <ac:grpSpMkLst>
            <pc:docMk/>
            <pc:sldMk cId="88838812" sldId="310"/>
            <ac:grpSpMk id="25" creationId="{56C9F893-B57F-A459-A343-38A279061C5A}"/>
          </ac:grpSpMkLst>
        </pc:grpChg>
        <pc:grpChg chg="add mod">
          <ac:chgData name="Thiago Henrique Gomes Panini" userId="cc6a5c77081c362d" providerId="LiveId" clId="{182E8FFE-A928-41F2-9A79-3159D5686B1F}" dt="2023-05-16T01:41:24.385" v="2194" actId="1076"/>
          <ac:grpSpMkLst>
            <pc:docMk/>
            <pc:sldMk cId="88838812" sldId="310"/>
            <ac:grpSpMk id="26" creationId="{590E76C4-8188-4C24-9806-DA66AA3429DA}"/>
          </ac:grpSpMkLst>
        </pc:grpChg>
        <pc:grpChg chg="add mod">
          <ac:chgData name="Thiago Henrique Gomes Panini" userId="cc6a5c77081c362d" providerId="LiveId" clId="{182E8FFE-A928-41F2-9A79-3159D5686B1F}" dt="2023-05-16T01:41:24.385" v="2194" actId="1076"/>
          <ac:grpSpMkLst>
            <pc:docMk/>
            <pc:sldMk cId="88838812" sldId="310"/>
            <ac:grpSpMk id="30" creationId="{7F49ED42-BFCD-62E3-CC5E-173D66059DEA}"/>
          </ac:grpSpMkLst>
        </pc:grpChg>
        <pc:grpChg chg="del">
          <ac:chgData name="Thiago Henrique Gomes Panini" userId="cc6a5c77081c362d" providerId="LiveId" clId="{182E8FFE-A928-41F2-9A79-3159D5686B1F}" dt="2023-05-16T01:31:41.099" v="1568" actId="478"/>
          <ac:grpSpMkLst>
            <pc:docMk/>
            <pc:sldMk cId="88838812" sldId="310"/>
            <ac:grpSpMk id="1785" creationId="{00000000-0000-0000-0000-000000000000}"/>
          </ac:grpSpMkLst>
        </pc:grpChg>
        <pc:grpChg chg="del">
          <ac:chgData name="Thiago Henrique Gomes Panini" userId="cc6a5c77081c362d" providerId="LiveId" clId="{182E8FFE-A928-41F2-9A79-3159D5686B1F}" dt="2023-05-16T01:31:41.099" v="1568" actId="478"/>
          <ac:grpSpMkLst>
            <pc:docMk/>
            <pc:sldMk cId="88838812" sldId="310"/>
            <ac:grpSpMk id="1790" creationId="{00000000-0000-0000-0000-000000000000}"/>
          </ac:grpSpMkLst>
        </pc:grpChg>
        <pc:grpChg chg="del">
          <ac:chgData name="Thiago Henrique Gomes Panini" userId="cc6a5c77081c362d" providerId="LiveId" clId="{182E8FFE-A928-41F2-9A79-3159D5686B1F}" dt="2023-05-16T01:31:41.099" v="1568" actId="478"/>
          <ac:grpSpMkLst>
            <pc:docMk/>
            <pc:sldMk cId="88838812" sldId="310"/>
            <ac:grpSpMk id="1799" creationId="{00000000-0000-0000-0000-000000000000}"/>
          </ac:grpSpMkLst>
        </pc:grpChg>
        <pc:picChg chg="add mod">
          <ac:chgData name="Thiago Henrique Gomes Panini" userId="cc6a5c77081c362d" providerId="LiveId" clId="{182E8FFE-A928-41F2-9A79-3159D5686B1F}" dt="2023-05-16T01:41:40.635" v="2201" actId="1076"/>
          <ac:picMkLst>
            <pc:docMk/>
            <pc:sldMk cId="88838812" sldId="310"/>
            <ac:picMk id="35" creationId="{04DA832A-E356-E2E7-CDF4-8DF780AAA67D}"/>
          </ac:picMkLst>
        </pc:picChg>
        <pc:picChg chg="add del mod">
          <ac:chgData name="Thiago Henrique Gomes Panini" userId="cc6a5c77081c362d" providerId="LiveId" clId="{182E8FFE-A928-41F2-9A79-3159D5686B1F}" dt="2023-05-16T01:42:02.154" v="2203"/>
          <ac:picMkLst>
            <pc:docMk/>
            <pc:sldMk cId="88838812" sldId="310"/>
            <ac:picMk id="37" creationId="{6DB0CD47-D6C8-ABEF-7192-7A4E1D9C7C5B}"/>
          </ac:picMkLst>
        </pc:picChg>
        <pc:picChg chg="add mod">
          <ac:chgData name="Thiago Henrique Gomes Panini" userId="cc6a5c77081c362d" providerId="LiveId" clId="{182E8FFE-A928-41F2-9A79-3159D5686B1F}" dt="2023-05-16T01:42:55.400" v="2213" actId="1038"/>
          <ac:picMkLst>
            <pc:docMk/>
            <pc:sldMk cId="88838812" sldId="310"/>
            <ac:picMk id="39" creationId="{DE06D41B-A43F-1EDC-E43D-29504506DFB6}"/>
          </ac:picMkLst>
        </pc:picChg>
        <pc:picChg chg="add del mod">
          <ac:chgData name="Thiago Henrique Gomes Panini" userId="cc6a5c77081c362d" providerId="LiveId" clId="{182E8FFE-A928-41F2-9A79-3159D5686B1F}" dt="2023-05-16T01:42:59.631" v="2215"/>
          <ac:picMkLst>
            <pc:docMk/>
            <pc:sldMk cId="88838812" sldId="310"/>
            <ac:picMk id="41" creationId="{FFCEFE44-306B-BACA-2803-E2417427952F}"/>
          </ac:picMkLst>
        </pc:picChg>
        <pc:picChg chg="add mod">
          <ac:chgData name="Thiago Henrique Gomes Panini" userId="cc6a5c77081c362d" providerId="LiveId" clId="{182E8FFE-A928-41F2-9A79-3159D5686B1F}" dt="2023-05-16T01:43:17.497" v="2227" actId="1038"/>
          <ac:picMkLst>
            <pc:docMk/>
            <pc:sldMk cId="88838812" sldId="310"/>
            <ac:picMk id="43" creationId="{147710D4-1437-2FA7-BE1C-F1992E91DBF8}"/>
          </ac:picMkLst>
        </pc:picChg>
      </pc:sldChg>
      <pc:sldChg chg="addSp delSp modSp add mod ord modAnim">
        <pc:chgData name="Thiago Henrique Gomes Panini" userId="cc6a5c77081c362d" providerId="LiveId" clId="{182E8FFE-A928-41F2-9A79-3159D5686B1F}" dt="2023-05-22T00:26:22.541" v="15103"/>
        <pc:sldMkLst>
          <pc:docMk/>
          <pc:sldMk cId="1847118989" sldId="311"/>
        </pc:sldMkLst>
        <pc:spChg chg="mod">
          <ac:chgData name="Thiago Henrique Gomes Panini" userId="cc6a5c77081c362d" providerId="LiveId" clId="{182E8FFE-A928-41F2-9A79-3159D5686B1F}" dt="2023-05-17T23:20:25.935" v="4750" actId="20577"/>
          <ac:spMkLst>
            <pc:docMk/>
            <pc:sldMk cId="1847118989" sldId="311"/>
            <ac:spMk id="3" creationId="{1B2841D7-C2B8-01A7-71F4-4DAFDA2A01D5}"/>
          </ac:spMkLst>
        </pc:spChg>
        <pc:spChg chg="mod">
          <ac:chgData name="Thiago Henrique Gomes Panini" userId="cc6a5c77081c362d" providerId="LiveId" clId="{182E8FFE-A928-41F2-9A79-3159D5686B1F}" dt="2023-05-16T01:43:35.806" v="2229"/>
          <ac:spMkLst>
            <pc:docMk/>
            <pc:sldMk cId="1847118989" sldId="311"/>
            <ac:spMk id="4" creationId="{D2343CC2-C8DC-6FF0-0E2F-4717713BD7A1}"/>
          </ac:spMkLst>
        </pc:spChg>
        <pc:spChg chg="mod">
          <ac:chgData name="Thiago Henrique Gomes Panini" userId="cc6a5c77081c362d" providerId="LiveId" clId="{182E8FFE-A928-41F2-9A79-3159D5686B1F}" dt="2023-05-16T01:43:35.806" v="2229"/>
          <ac:spMkLst>
            <pc:docMk/>
            <pc:sldMk cId="1847118989" sldId="311"/>
            <ac:spMk id="5" creationId="{51B621DE-32A3-2E99-3AE2-F0B3B672E08E}"/>
          </ac:spMkLst>
        </pc:spChg>
        <pc:spChg chg="mod">
          <ac:chgData name="Thiago Henrique Gomes Panini" userId="cc6a5c77081c362d" providerId="LiveId" clId="{182E8FFE-A928-41F2-9A79-3159D5686B1F}" dt="2023-05-18T01:03:47.964" v="4821" actId="20577"/>
          <ac:spMkLst>
            <pc:docMk/>
            <pc:sldMk cId="1847118989" sldId="311"/>
            <ac:spMk id="7" creationId="{4A00678B-86C5-94C4-7C4E-9CFF6A25372B}"/>
          </ac:spMkLst>
        </pc:spChg>
        <pc:spChg chg="mod">
          <ac:chgData name="Thiago Henrique Gomes Panini" userId="cc6a5c77081c362d" providerId="LiveId" clId="{182E8FFE-A928-41F2-9A79-3159D5686B1F}" dt="2023-05-18T01:04:02.621" v="4837" actId="20577"/>
          <ac:spMkLst>
            <pc:docMk/>
            <pc:sldMk cId="1847118989" sldId="311"/>
            <ac:spMk id="8" creationId="{477328FA-45D5-110A-6F61-AFA1F088ADDB}"/>
          </ac:spMkLst>
        </pc:spChg>
        <pc:spChg chg="mod">
          <ac:chgData name="Thiago Henrique Gomes Panini" userId="cc6a5c77081c362d" providerId="LiveId" clId="{182E8FFE-A928-41F2-9A79-3159D5686B1F}" dt="2023-05-16T01:43:35.806" v="2229"/>
          <ac:spMkLst>
            <pc:docMk/>
            <pc:sldMk cId="1847118989" sldId="311"/>
            <ac:spMk id="9" creationId="{F89B9F89-938E-F9FC-25D1-A746D97C4DAE}"/>
          </ac:spMkLst>
        </pc:spChg>
        <pc:spChg chg="mod">
          <ac:chgData name="Thiago Henrique Gomes Panini" userId="cc6a5c77081c362d" providerId="LiveId" clId="{182E8FFE-A928-41F2-9A79-3159D5686B1F}" dt="2023-05-16T02:10:02.960" v="3197" actId="20577"/>
          <ac:spMkLst>
            <pc:docMk/>
            <pc:sldMk cId="1847118989" sldId="311"/>
            <ac:spMk id="11" creationId="{D8E9A8E7-995E-D36D-75AC-36FE447F8D90}"/>
          </ac:spMkLst>
        </pc:spChg>
        <pc:spChg chg="mod">
          <ac:chgData name="Thiago Henrique Gomes Panini" userId="cc6a5c77081c362d" providerId="LiveId" clId="{182E8FFE-A928-41F2-9A79-3159D5686B1F}" dt="2023-05-16T02:09:23.515" v="3041" actId="20577"/>
          <ac:spMkLst>
            <pc:docMk/>
            <pc:sldMk cId="1847118989" sldId="311"/>
            <ac:spMk id="12" creationId="{126632B3-0A79-AA02-DFE1-859BC57065BA}"/>
          </ac:spMkLst>
        </pc:spChg>
        <pc:spChg chg="mod">
          <ac:chgData name="Thiago Henrique Gomes Panini" userId="cc6a5c77081c362d" providerId="LiveId" clId="{182E8FFE-A928-41F2-9A79-3159D5686B1F}" dt="2023-05-16T01:43:35.806" v="2229"/>
          <ac:spMkLst>
            <pc:docMk/>
            <pc:sldMk cId="1847118989" sldId="311"/>
            <ac:spMk id="13" creationId="{31B4FA45-5819-0F2C-CAC2-3E720D05FFB1}"/>
          </ac:spMkLst>
        </pc:spChg>
        <pc:spChg chg="mod">
          <ac:chgData name="Thiago Henrique Gomes Panini" userId="cc6a5c77081c362d" providerId="LiveId" clId="{182E8FFE-A928-41F2-9A79-3159D5686B1F}" dt="2023-05-20T00:43:40.329" v="8427" actId="20577"/>
          <ac:spMkLst>
            <pc:docMk/>
            <pc:sldMk cId="1847118989" sldId="311"/>
            <ac:spMk id="15" creationId="{119D0831-74ED-35BD-F757-77CC8166CD4C}"/>
          </ac:spMkLst>
        </pc:spChg>
        <pc:spChg chg="mod">
          <ac:chgData name="Thiago Henrique Gomes Panini" userId="cc6a5c77081c362d" providerId="LiveId" clId="{182E8FFE-A928-41F2-9A79-3159D5686B1F}" dt="2023-05-16T01:44:32.152" v="2236"/>
          <ac:spMkLst>
            <pc:docMk/>
            <pc:sldMk cId="1847118989" sldId="311"/>
            <ac:spMk id="19" creationId="{6F6A923B-42B4-834D-EB97-95760F5BB2DB}"/>
          </ac:spMkLst>
        </pc:spChg>
        <pc:spChg chg="mod">
          <ac:chgData name="Thiago Henrique Gomes Panini" userId="cc6a5c77081c362d" providerId="LiveId" clId="{182E8FFE-A928-41F2-9A79-3159D5686B1F}" dt="2023-05-20T00:44:04.424" v="8432"/>
          <ac:spMkLst>
            <pc:docMk/>
            <pc:sldMk cId="1847118989" sldId="311"/>
            <ac:spMk id="19" creationId="{9425D118-0EE1-4B2C-6F62-9417780B6B94}"/>
          </ac:spMkLst>
        </pc:spChg>
        <pc:spChg chg="del">
          <ac:chgData name="Thiago Henrique Gomes Panini" userId="cc6a5c77081c362d" providerId="LiveId" clId="{182E8FFE-A928-41F2-9A79-3159D5686B1F}" dt="2023-05-16T01:43:35.389" v="2228" actId="478"/>
          <ac:spMkLst>
            <pc:docMk/>
            <pc:sldMk cId="1847118989" sldId="311"/>
            <ac:spMk id="20" creationId="{AE84680D-506B-C775-7C5B-1E27119D8931}"/>
          </ac:spMkLst>
        </pc:spChg>
        <pc:spChg chg="del">
          <ac:chgData name="Thiago Henrique Gomes Panini" userId="cc6a5c77081c362d" providerId="LiveId" clId="{182E8FFE-A928-41F2-9A79-3159D5686B1F}" dt="2023-05-16T01:43:35.389" v="2228" actId="478"/>
          <ac:spMkLst>
            <pc:docMk/>
            <pc:sldMk cId="1847118989" sldId="311"/>
            <ac:spMk id="21" creationId="{8FDBA682-15E1-9E5F-910F-60D301300B41}"/>
          </ac:spMkLst>
        </pc:spChg>
        <pc:spChg chg="mod">
          <ac:chgData name="Thiago Henrique Gomes Panini" userId="cc6a5c77081c362d" providerId="LiveId" clId="{182E8FFE-A928-41F2-9A79-3159D5686B1F}" dt="2023-05-16T01:44:32.152" v="2236"/>
          <ac:spMkLst>
            <pc:docMk/>
            <pc:sldMk cId="1847118989" sldId="311"/>
            <ac:spMk id="22" creationId="{C4565132-42B5-8204-14AD-0AD5677CFA7B}"/>
          </ac:spMkLst>
        </pc:spChg>
        <pc:spChg chg="mod">
          <ac:chgData name="Thiago Henrique Gomes Panini" userId="cc6a5c77081c362d" providerId="LiveId" clId="{182E8FFE-A928-41F2-9A79-3159D5686B1F}" dt="2023-05-20T00:44:07.848" v="8433"/>
          <ac:spMkLst>
            <pc:docMk/>
            <pc:sldMk cId="1847118989" sldId="311"/>
            <ac:spMk id="22" creationId="{EDA09A07-3729-D1C9-D496-98B30CAE78FD}"/>
          </ac:spMkLst>
        </pc:spChg>
        <pc:spChg chg="mod">
          <ac:chgData name="Thiago Henrique Gomes Panini" userId="cc6a5c77081c362d" providerId="LiveId" clId="{182E8FFE-A928-41F2-9A79-3159D5686B1F}" dt="2023-05-16T01:44:32.152" v="2236"/>
          <ac:spMkLst>
            <pc:docMk/>
            <pc:sldMk cId="1847118989" sldId="311"/>
            <ac:spMk id="23" creationId="{0B971416-C943-9E1C-B9C2-9FCE45A7F366}"/>
          </ac:spMkLst>
        </pc:spChg>
        <pc:spChg chg="mod">
          <ac:chgData name="Thiago Henrique Gomes Panini" userId="cc6a5c77081c362d" providerId="LiveId" clId="{182E8FFE-A928-41F2-9A79-3159D5686B1F}" dt="2023-05-16T01:44:32.152" v="2236"/>
          <ac:spMkLst>
            <pc:docMk/>
            <pc:sldMk cId="1847118989" sldId="311"/>
            <ac:spMk id="24" creationId="{14705308-4881-4946-C662-D112BAC5B1B3}"/>
          </ac:spMkLst>
        </pc:spChg>
        <pc:spChg chg="mod">
          <ac:chgData name="Thiago Henrique Gomes Panini" userId="cc6a5c77081c362d" providerId="LiveId" clId="{182E8FFE-A928-41F2-9A79-3159D5686B1F}" dt="2023-05-16T01:44:32.152" v="2236"/>
          <ac:spMkLst>
            <pc:docMk/>
            <pc:sldMk cId="1847118989" sldId="311"/>
            <ac:spMk id="25" creationId="{6E268625-EE44-2264-ADDD-94B13BAC8C3E}"/>
          </ac:spMkLst>
        </pc:spChg>
        <pc:spChg chg="mod">
          <ac:chgData name="Thiago Henrique Gomes Panini" userId="cc6a5c77081c362d" providerId="LiveId" clId="{182E8FFE-A928-41F2-9A79-3159D5686B1F}" dt="2023-05-20T00:44:12.601" v="8435"/>
          <ac:spMkLst>
            <pc:docMk/>
            <pc:sldMk cId="1847118989" sldId="311"/>
            <ac:spMk id="25" creationId="{BF2D65F2-1A28-3C25-62EA-FEE5E6D5BA94}"/>
          </ac:spMkLst>
        </pc:spChg>
        <pc:spChg chg="mod">
          <ac:chgData name="Thiago Henrique Gomes Panini" userId="cc6a5c77081c362d" providerId="LiveId" clId="{182E8FFE-A928-41F2-9A79-3159D5686B1F}" dt="2023-05-16T01:44:32.152" v="2236"/>
          <ac:spMkLst>
            <pc:docMk/>
            <pc:sldMk cId="1847118989" sldId="311"/>
            <ac:spMk id="26" creationId="{BA2D5E1E-5E74-10E7-DF06-DF82BA594D95}"/>
          </ac:spMkLst>
        </pc:spChg>
        <pc:spChg chg="mod">
          <ac:chgData name="Thiago Henrique Gomes Panini" userId="cc6a5c77081c362d" providerId="LiveId" clId="{182E8FFE-A928-41F2-9A79-3159D5686B1F}" dt="2023-05-16T01:44:32.152" v="2236"/>
          <ac:spMkLst>
            <pc:docMk/>
            <pc:sldMk cId="1847118989" sldId="311"/>
            <ac:spMk id="27" creationId="{1EEE9356-D5E9-4FA3-4CD9-6051E29CA993}"/>
          </ac:spMkLst>
        </pc:spChg>
        <pc:spChg chg="add mod">
          <ac:chgData name="Thiago Henrique Gomes Panini" userId="cc6a5c77081c362d" providerId="LiveId" clId="{182E8FFE-A928-41F2-9A79-3159D5686B1F}" dt="2023-05-20T00:44:50.824" v="8494" actId="1076"/>
          <ac:spMkLst>
            <pc:docMk/>
            <pc:sldMk cId="1847118989" sldId="311"/>
            <ac:spMk id="27" creationId="{3828A2E0-2CFB-E9BA-CC4D-A91CB14D0E9E}"/>
          </ac:spMkLst>
        </pc:spChg>
        <pc:spChg chg="add mod">
          <ac:chgData name="Thiago Henrique Gomes Panini" userId="cc6a5c77081c362d" providerId="LiveId" clId="{182E8FFE-A928-41F2-9A79-3159D5686B1F}" dt="2023-05-20T00:45:32.684" v="8529" actId="1076"/>
          <ac:spMkLst>
            <pc:docMk/>
            <pc:sldMk cId="1847118989" sldId="311"/>
            <ac:spMk id="28" creationId="{3A6E403E-D17A-B4C3-5EB4-0B5B97DC3F86}"/>
          </ac:spMkLst>
        </pc:spChg>
        <pc:spChg chg="mod">
          <ac:chgData name="Thiago Henrique Gomes Panini" userId="cc6a5c77081c362d" providerId="LiveId" clId="{182E8FFE-A928-41F2-9A79-3159D5686B1F}" dt="2023-05-16T01:44:32.152" v="2236"/>
          <ac:spMkLst>
            <pc:docMk/>
            <pc:sldMk cId="1847118989" sldId="311"/>
            <ac:spMk id="28" creationId="{5470080E-DAEF-100D-FF1B-91BECC8813AF}"/>
          </ac:spMkLst>
        </pc:spChg>
        <pc:spChg chg="add mod">
          <ac:chgData name="Thiago Henrique Gomes Panini" userId="cc6a5c77081c362d" providerId="LiveId" clId="{182E8FFE-A928-41F2-9A79-3159D5686B1F}" dt="2023-05-20T00:45:30.657" v="8528" actId="1076"/>
          <ac:spMkLst>
            <pc:docMk/>
            <pc:sldMk cId="1847118989" sldId="311"/>
            <ac:spMk id="29" creationId="{982E652A-9FA1-E34D-0A62-D53D6E0D45EF}"/>
          </ac:spMkLst>
        </pc:spChg>
        <pc:spChg chg="mod">
          <ac:chgData name="Thiago Henrique Gomes Panini" userId="cc6a5c77081c362d" providerId="LiveId" clId="{182E8FFE-A928-41F2-9A79-3159D5686B1F}" dt="2023-05-16T01:44:32.152" v="2236"/>
          <ac:spMkLst>
            <pc:docMk/>
            <pc:sldMk cId="1847118989" sldId="311"/>
            <ac:spMk id="29" creationId="{DFACE801-EA8F-5E88-611F-B6D654DFD6BD}"/>
          </ac:spMkLst>
        </pc:spChg>
        <pc:spChg chg="mod">
          <ac:chgData name="Thiago Henrique Gomes Panini" userId="cc6a5c77081c362d" providerId="LiveId" clId="{182E8FFE-A928-41F2-9A79-3159D5686B1F}" dt="2023-05-16T01:44:32.152" v="2236"/>
          <ac:spMkLst>
            <pc:docMk/>
            <pc:sldMk cId="1847118989" sldId="311"/>
            <ac:spMk id="30" creationId="{315A6383-547C-4A05-1531-A6E563B91A11}"/>
          </ac:spMkLst>
        </pc:spChg>
        <pc:spChg chg="add mod">
          <ac:chgData name="Thiago Henrique Gomes Panini" userId="cc6a5c77081c362d" providerId="LiveId" clId="{182E8FFE-A928-41F2-9A79-3159D5686B1F}" dt="2023-05-20T00:45:42.563" v="8555" actId="1076"/>
          <ac:spMkLst>
            <pc:docMk/>
            <pc:sldMk cId="1847118989" sldId="311"/>
            <ac:spMk id="30" creationId="{52572167-35A5-317D-26B6-53B58A103293}"/>
          </ac:spMkLst>
        </pc:spChg>
        <pc:spChg chg="mod">
          <ac:chgData name="Thiago Henrique Gomes Panini" userId="cc6a5c77081c362d" providerId="LiveId" clId="{182E8FFE-A928-41F2-9A79-3159D5686B1F}" dt="2023-05-16T01:44:32.152" v="2236"/>
          <ac:spMkLst>
            <pc:docMk/>
            <pc:sldMk cId="1847118989" sldId="311"/>
            <ac:spMk id="31" creationId="{57838042-883E-C6B2-997E-D4614C2C5000}"/>
          </ac:spMkLst>
        </pc:spChg>
        <pc:spChg chg="add mod">
          <ac:chgData name="Thiago Henrique Gomes Panini" userId="cc6a5c77081c362d" providerId="LiveId" clId="{182E8FFE-A928-41F2-9A79-3159D5686B1F}" dt="2023-05-20T00:50:24.407" v="8862" actId="1076"/>
          <ac:spMkLst>
            <pc:docMk/>
            <pc:sldMk cId="1847118989" sldId="311"/>
            <ac:spMk id="31" creationId="{E87F2D9E-EDBA-98F5-835B-E479EA77F819}"/>
          </ac:spMkLst>
        </pc:spChg>
        <pc:spChg chg="mod">
          <ac:chgData name="Thiago Henrique Gomes Panini" userId="cc6a5c77081c362d" providerId="LiveId" clId="{182E8FFE-A928-41F2-9A79-3159D5686B1F}" dt="2023-05-16T01:44:32.152" v="2236"/>
          <ac:spMkLst>
            <pc:docMk/>
            <pc:sldMk cId="1847118989" sldId="311"/>
            <ac:spMk id="32" creationId="{9A8F6670-AF23-4838-9EF8-7880AF2159BE}"/>
          </ac:spMkLst>
        </pc:spChg>
        <pc:spChg chg="mod">
          <ac:chgData name="Thiago Henrique Gomes Panini" userId="cc6a5c77081c362d" providerId="LiveId" clId="{182E8FFE-A928-41F2-9A79-3159D5686B1F}" dt="2023-05-16T01:44:32.152" v="2236"/>
          <ac:spMkLst>
            <pc:docMk/>
            <pc:sldMk cId="1847118989" sldId="311"/>
            <ac:spMk id="33" creationId="{CCCE8971-2B02-A309-88FC-E58048BA9F8D}"/>
          </ac:spMkLst>
        </pc:spChg>
        <pc:spChg chg="mod">
          <ac:chgData name="Thiago Henrique Gomes Panini" userId="cc6a5c77081c362d" providerId="LiveId" clId="{182E8FFE-A928-41F2-9A79-3159D5686B1F}" dt="2023-05-16T01:44:32.152" v="2236"/>
          <ac:spMkLst>
            <pc:docMk/>
            <pc:sldMk cId="1847118989" sldId="311"/>
            <ac:spMk id="34" creationId="{154AF3CF-EB98-E1C9-55F1-8AB2D9D743F9}"/>
          </ac:spMkLst>
        </pc:spChg>
        <pc:spChg chg="add del mod">
          <ac:chgData name="Thiago Henrique Gomes Panini" userId="cc6a5c77081c362d" providerId="LiveId" clId="{182E8FFE-A928-41F2-9A79-3159D5686B1F}" dt="2023-05-20T00:46:55.013" v="8598" actId="478"/>
          <ac:spMkLst>
            <pc:docMk/>
            <pc:sldMk cId="1847118989" sldId="311"/>
            <ac:spMk id="34" creationId="{E0B6ADAD-3121-7AC0-5987-CD9A37987B3B}"/>
          </ac:spMkLst>
        </pc:spChg>
        <pc:spChg chg="add mod">
          <ac:chgData name="Thiago Henrique Gomes Panini" userId="cc6a5c77081c362d" providerId="LiveId" clId="{182E8FFE-A928-41F2-9A79-3159D5686B1F}" dt="2023-05-20T00:50:24.407" v="8862" actId="1076"/>
          <ac:spMkLst>
            <pc:docMk/>
            <pc:sldMk cId="1847118989" sldId="311"/>
            <ac:spMk id="35" creationId="{8C700EC8-83F7-17B7-5891-987C06F0CCE6}"/>
          </ac:spMkLst>
        </pc:spChg>
        <pc:spChg chg="mod">
          <ac:chgData name="Thiago Henrique Gomes Panini" userId="cc6a5c77081c362d" providerId="LiveId" clId="{182E8FFE-A928-41F2-9A79-3159D5686B1F}" dt="2023-05-16T01:44:32.152" v="2236"/>
          <ac:spMkLst>
            <pc:docMk/>
            <pc:sldMk cId="1847118989" sldId="311"/>
            <ac:spMk id="35" creationId="{A58FF0D3-B053-EA60-2910-D3238243FB2D}"/>
          </ac:spMkLst>
        </pc:spChg>
        <pc:spChg chg="mod">
          <ac:chgData name="Thiago Henrique Gomes Panini" userId="cc6a5c77081c362d" providerId="LiveId" clId="{182E8FFE-A928-41F2-9A79-3159D5686B1F}" dt="2023-05-16T01:44:32.152" v="2236"/>
          <ac:spMkLst>
            <pc:docMk/>
            <pc:sldMk cId="1847118989" sldId="311"/>
            <ac:spMk id="36" creationId="{42DF2FFC-4A53-F677-035D-5ED727E49D73}"/>
          </ac:spMkLst>
        </pc:spChg>
        <pc:spChg chg="add mod">
          <ac:chgData name="Thiago Henrique Gomes Panini" userId="cc6a5c77081c362d" providerId="LiveId" clId="{182E8FFE-A928-41F2-9A79-3159D5686B1F}" dt="2023-05-20T00:50:07.395" v="8857" actId="14100"/>
          <ac:spMkLst>
            <pc:docMk/>
            <pc:sldMk cId="1847118989" sldId="311"/>
            <ac:spMk id="36" creationId="{B2B8C900-9646-FBB5-C675-6F78F7C4FCEA}"/>
          </ac:spMkLst>
        </pc:spChg>
        <pc:spChg chg="mod">
          <ac:chgData name="Thiago Henrique Gomes Panini" userId="cc6a5c77081c362d" providerId="LiveId" clId="{182E8FFE-A928-41F2-9A79-3159D5686B1F}" dt="2023-05-16T01:44:32.152" v="2236"/>
          <ac:spMkLst>
            <pc:docMk/>
            <pc:sldMk cId="1847118989" sldId="311"/>
            <ac:spMk id="37" creationId="{5F516853-C85E-8FF5-88A8-239A1D1D96B0}"/>
          </ac:spMkLst>
        </pc:spChg>
        <pc:spChg chg="mod">
          <ac:chgData name="Thiago Henrique Gomes Panini" userId="cc6a5c77081c362d" providerId="LiveId" clId="{182E8FFE-A928-41F2-9A79-3159D5686B1F}" dt="2023-05-16T01:44:32.152" v="2236"/>
          <ac:spMkLst>
            <pc:docMk/>
            <pc:sldMk cId="1847118989" sldId="311"/>
            <ac:spMk id="38" creationId="{2DB2D4B3-6F0E-B5BA-A8A1-7D1720B2EB1F}"/>
          </ac:spMkLst>
        </pc:spChg>
        <pc:spChg chg="mod">
          <ac:chgData name="Thiago Henrique Gomes Panini" userId="cc6a5c77081c362d" providerId="LiveId" clId="{182E8FFE-A928-41F2-9A79-3159D5686B1F}" dt="2023-05-20T00:48:33.538" v="8679"/>
          <ac:spMkLst>
            <pc:docMk/>
            <pc:sldMk cId="1847118989" sldId="311"/>
            <ac:spMk id="38" creationId="{8E676621-9FCE-2AB0-D596-67ED49E06AA4}"/>
          </ac:spMkLst>
        </pc:spChg>
        <pc:spChg chg="mod">
          <ac:chgData name="Thiago Henrique Gomes Panini" userId="cc6a5c77081c362d" providerId="LiveId" clId="{182E8FFE-A928-41F2-9A79-3159D5686B1F}" dt="2023-05-20T00:48:33.538" v="8679"/>
          <ac:spMkLst>
            <pc:docMk/>
            <pc:sldMk cId="1847118989" sldId="311"/>
            <ac:spMk id="39" creationId="{607965CD-4E4B-0030-A2DE-2ADA8E6448DF}"/>
          </ac:spMkLst>
        </pc:spChg>
        <pc:spChg chg="mod">
          <ac:chgData name="Thiago Henrique Gomes Panini" userId="cc6a5c77081c362d" providerId="LiveId" clId="{182E8FFE-A928-41F2-9A79-3159D5686B1F}" dt="2023-05-16T01:44:32.152" v="2236"/>
          <ac:spMkLst>
            <pc:docMk/>
            <pc:sldMk cId="1847118989" sldId="311"/>
            <ac:spMk id="39" creationId="{6338CE69-3EEF-83A5-4E02-03C667E06DD9}"/>
          </ac:spMkLst>
        </pc:spChg>
        <pc:spChg chg="mod">
          <ac:chgData name="Thiago Henrique Gomes Panini" userId="cc6a5c77081c362d" providerId="LiveId" clId="{182E8FFE-A928-41F2-9A79-3159D5686B1F}" dt="2023-05-20T00:48:33.538" v="8679"/>
          <ac:spMkLst>
            <pc:docMk/>
            <pc:sldMk cId="1847118989" sldId="311"/>
            <ac:spMk id="40" creationId="{EFE79520-3CDE-11B5-AAE5-9C819D0ED894}"/>
          </ac:spMkLst>
        </pc:spChg>
        <pc:spChg chg="mod">
          <ac:chgData name="Thiago Henrique Gomes Panini" userId="cc6a5c77081c362d" providerId="LiveId" clId="{182E8FFE-A928-41F2-9A79-3159D5686B1F}" dt="2023-05-16T01:44:32.152" v="2236"/>
          <ac:spMkLst>
            <pc:docMk/>
            <pc:sldMk cId="1847118989" sldId="311"/>
            <ac:spMk id="40" creationId="{F284F73F-C2E1-7280-7C0F-EB7057183C76}"/>
          </ac:spMkLst>
        </pc:spChg>
        <pc:spChg chg="mod">
          <ac:chgData name="Thiago Henrique Gomes Panini" userId="cc6a5c77081c362d" providerId="LiveId" clId="{182E8FFE-A928-41F2-9A79-3159D5686B1F}" dt="2023-05-20T00:48:33.538" v="8679"/>
          <ac:spMkLst>
            <pc:docMk/>
            <pc:sldMk cId="1847118989" sldId="311"/>
            <ac:spMk id="41" creationId="{221CD2E3-7207-2719-36AB-568817DB4620}"/>
          </ac:spMkLst>
        </pc:spChg>
        <pc:spChg chg="mod">
          <ac:chgData name="Thiago Henrique Gomes Panini" userId="cc6a5c77081c362d" providerId="LiveId" clId="{182E8FFE-A928-41F2-9A79-3159D5686B1F}" dt="2023-05-16T01:44:32.152" v="2236"/>
          <ac:spMkLst>
            <pc:docMk/>
            <pc:sldMk cId="1847118989" sldId="311"/>
            <ac:spMk id="41" creationId="{BC1E67D1-0D74-2DC4-D6B0-13D34B0B3301}"/>
          </ac:spMkLst>
        </pc:spChg>
        <pc:spChg chg="mod">
          <ac:chgData name="Thiago Henrique Gomes Panini" userId="cc6a5c77081c362d" providerId="LiveId" clId="{182E8FFE-A928-41F2-9A79-3159D5686B1F}" dt="2023-05-16T01:44:32.152" v="2236"/>
          <ac:spMkLst>
            <pc:docMk/>
            <pc:sldMk cId="1847118989" sldId="311"/>
            <ac:spMk id="42" creationId="{45C8A222-13AD-32CE-0835-64EBD5B80670}"/>
          </ac:spMkLst>
        </pc:spChg>
        <pc:spChg chg="mod">
          <ac:chgData name="Thiago Henrique Gomes Panini" userId="cc6a5c77081c362d" providerId="LiveId" clId="{182E8FFE-A928-41F2-9A79-3159D5686B1F}" dt="2023-05-20T00:48:33.538" v="8679"/>
          <ac:spMkLst>
            <pc:docMk/>
            <pc:sldMk cId="1847118989" sldId="311"/>
            <ac:spMk id="42" creationId="{B499466B-B2A2-78B4-1C82-592947267484}"/>
          </ac:spMkLst>
        </pc:spChg>
        <pc:spChg chg="mod">
          <ac:chgData name="Thiago Henrique Gomes Panini" userId="cc6a5c77081c362d" providerId="LiveId" clId="{182E8FFE-A928-41F2-9A79-3159D5686B1F}" dt="2023-05-16T01:44:32.152" v="2236"/>
          <ac:spMkLst>
            <pc:docMk/>
            <pc:sldMk cId="1847118989" sldId="311"/>
            <ac:spMk id="43" creationId="{B61FE2C1-9AED-EAC0-E5FF-1B5DFFED3742}"/>
          </ac:spMkLst>
        </pc:spChg>
        <pc:spChg chg="mod">
          <ac:chgData name="Thiago Henrique Gomes Panini" userId="cc6a5c77081c362d" providerId="LiveId" clId="{182E8FFE-A928-41F2-9A79-3159D5686B1F}" dt="2023-05-20T00:48:33.538" v="8679"/>
          <ac:spMkLst>
            <pc:docMk/>
            <pc:sldMk cId="1847118989" sldId="311"/>
            <ac:spMk id="43" creationId="{B9A8D26B-62E7-C31E-0C89-084312E2C94C}"/>
          </ac:spMkLst>
        </pc:spChg>
        <pc:spChg chg="mod">
          <ac:chgData name="Thiago Henrique Gomes Panini" userId="cc6a5c77081c362d" providerId="LiveId" clId="{182E8FFE-A928-41F2-9A79-3159D5686B1F}" dt="2023-05-20T00:48:33.538" v="8679"/>
          <ac:spMkLst>
            <pc:docMk/>
            <pc:sldMk cId="1847118989" sldId="311"/>
            <ac:spMk id="44" creationId="{11BDCBA6-D3B6-3D04-8019-6E3BCDBF0C2B}"/>
          </ac:spMkLst>
        </pc:spChg>
        <pc:spChg chg="mod">
          <ac:chgData name="Thiago Henrique Gomes Panini" userId="cc6a5c77081c362d" providerId="LiveId" clId="{182E8FFE-A928-41F2-9A79-3159D5686B1F}" dt="2023-05-16T01:44:32.152" v="2236"/>
          <ac:spMkLst>
            <pc:docMk/>
            <pc:sldMk cId="1847118989" sldId="311"/>
            <ac:spMk id="44" creationId="{49AABC37-AF84-910D-4ADF-1619AB6C5353}"/>
          </ac:spMkLst>
        </pc:spChg>
        <pc:spChg chg="mod">
          <ac:chgData name="Thiago Henrique Gomes Panini" userId="cc6a5c77081c362d" providerId="LiveId" clId="{182E8FFE-A928-41F2-9A79-3159D5686B1F}" dt="2023-05-16T01:44:32.152" v="2236"/>
          <ac:spMkLst>
            <pc:docMk/>
            <pc:sldMk cId="1847118989" sldId="311"/>
            <ac:spMk id="45" creationId="{85602FE8-0A8C-AD5F-DFCE-49C89A44BE4E}"/>
          </ac:spMkLst>
        </pc:spChg>
        <pc:spChg chg="mod">
          <ac:chgData name="Thiago Henrique Gomes Panini" userId="cc6a5c77081c362d" providerId="LiveId" clId="{182E8FFE-A928-41F2-9A79-3159D5686B1F}" dt="2023-05-20T00:48:33.538" v="8679"/>
          <ac:spMkLst>
            <pc:docMk/>
            <pc:sldMk cId="1847118989" sldId="311"/>
            <ac:spMk id="45" creationId="{F8142B6E-B6BF-C45D-3116-D2761FF537EB}"/>
          </ac:spMkLst>
        </pc:spChg>
        <pc:spChg chg="mod">
          <ac:chgData name="Thiago Henrique Gomes Panini" userId="cc6a5c77081c362d" providerId="LiveId" clId="{182E8FFE-A928-41F2-9A79-3159D5686B1F}" dt="2023-05-16T01:44:32.152" v="2236"/>
          <ac:spMkLst>
            <pc:docMk/>
            <pc:sldMk cId="1847118989" sldId="311"/>
            <ac:spMk id="46" creationId="{46E0E742-EFB2-FA83-1B69-9987B2901CB0}"/>
          </ac:spMkLst>
        </pc:spChg>
        <pc:spChg chg="mod">
          <ac:chgData name="Thiago Henrique Gomes Panini" userId="cc6a5c77081c362d" providerId="LiveId" clId="{182E8FFE-A928-41F2-9A79-3159D5686B1F}" dt="2023-05-20T00:48:33.538" v="8679"/>
          <ac:spMkLst>
            <pc:docMk/>
            <pc:sldMk cId="1847118989" sldId="311"/>
            <ac:spMk id="46" creationId="{E9FB00CC-2AE7-F947-188F-A6C85C866A83}"/>
          </ac:spMkLst>
        </pc:spChg>
        <pc:spChg chg="mod">
          <ac:chgData name="Thiago Henrique Gomes Panini" userId="cc6a5c77081c362d" providerId="LiveId" clId="{182E8FFE-A928-41F2-9A79-3159D5686B1F}" dt="2023-05-16T01:44:32.152" v="2236"/>
          <ac:spMkLst>
            <pc:docMk/>
            <pc:sldMk cId="1847118989" sldId="311"/>
            <ac:spMk id="47" creationId="{884648A2-3E3B-E1D0-D521-F045FE869092}"/>
          </ac:spMkLst>
        </pc:spChg>
        <pc:spChg chg="mod">
          <ac:chgData name="Thiago Henrique Gomes Panini" userId="cc6a5c77081c362d" providerId="LiveId" clId="{182E8FFE-A928-41F2-9A79-3159D5686B1F}" dt="2023-05-20T00:48:33.538" v="8679"/>
          <ac:spMkLst>
            <pc:docMk/>
            <pc:sldMk cId="1847118989" sldId="311"/>
            <ac:spMk id="47" creationId="{CC7824C9-52BE-5746-415A-90DBD36CF271}"/>
          </ac:spMkLst>
        </pc:spChg>
        <pc:spChg chg="mod">
          <ac:chgData name="Thiago Henrique Gomes Panini" userId="cc6a5c77081c362d" providerId="LiveId" clId="{182E8FFE-A928-41F2-9A79-3159D5686B1F}" dt="2023-05-20T00:48:33.538" v="8679"/>
          <ac:spMkLst>
            <pc:docMk/>
            <pc:sldMk cId="1847118989" sldId="311"/>
            <ac:spMk id="48" creationId="{8FCD150B-E87D-8132-207D-17E598D0AD3F}"/>
          </ac:spMkLst>
        </pc:spChg>
        <pc:spChg chg="mod">
          <ac:chgData name="Thiago Henrique Gomes Panini" userId="cc6a5c77081c362d" providerId="LiveId" clId="{182E8FFE-A928-41F2-9A79-3159D5686B1F}" dt="2023-05-16T01:44:32.152" v="2236"/>
          <ac:spMkLst>
            <pc:docMk/>
            <pc:sldMk cId="1847118989" sldId="311"/>
            <ac:spMk id="48" creationId="{CAEBC4F1-A566-1AAA-7C05-36862380DA66}"/>
          </ac:spMkLst>
        </pc:spChg>
        <pc:spChg chg="mod">
          <ac:chgData name="Thiago Henrique Gomes Panini" userId="cc6a5c77081c362d" providerId="LiveId" clId="{182E8FFE-A928-41F2-9A79-3159D5686B1F}" dt="2023-05-16T01:44:32.152" v="2236"/>
          <ac:spMkLst>
            <pc:docMk/>
            <pc:sldMk cId="1847118989" sldId="311"/>
            <ac:spMk id="49" creationId="{B24090F5-BE10-DC42-BE09-0435D42FF994}"/>
          </ac:spMkLst>
        </pc:spChg>
        <pc:spChg chg="mod">
          <ac:chgData name="Thiago Henrique Gomes Panini" userId="cc6a5c77081c362d" providerId="LiveId" clId="{182E8FFE-A928-41F2-9A79-3159D5686B1F}" dt="2023-05-20T00:48:33.538" v="8679"/>
          <ac:spMkLst>
            <pc:docMk/>
            <pc:sldMk cId="1847118989" sldId="311"/>
            <ac:spMk id="49" creationId="{CA68E60C-92F4-BA9C-77A2-172D30DCA2D8}"/>
          </ac:spMkLst>
        </pc:spChg>
        <pc:spChg chg="mod">
          <ac:chgData name="Thiago Henrique Gomes Panini" userId="cc6a5c77081c362d" providerId="LiveId" clId="{182E8FFE-A928-41F2-9A79-3159D5686B1F}" dt="2023-05-20T00:48:33.538" v="8679"/>
          <ac:spMkLst>
            <pc:docMk/>
            <pc:sldMk cId="1847118989" sldId="311"/>
            <ac:spMk id="50" creationId="{B81E3F50-1AD6-3922-4884-2570C624235C}"/>
          </ac:spMkLst>
        </pc:spChg>
        <pc:spChg chg="mod">
          <ac:chgData name="Thiago Henrique Gomes Panini" userId="cc6a5c77081c362d" providerId="LiveId" clId="{182E8FFE-A928-41F2-9A79-3159D5686B1F}" dt="2023-05-16T01:44:32.152" v="2236"/>
          <ac:spMkLst>
            <pc:docMk/>
            <pc:sldMk cId="1847118989" sldId="311"/>
            <ac:spMk id="50" creationId="{E985699C-1B85-7DDF-96FE-536685EB3C88}"/>
          </ac:spMkLst>
        </pc:spChg>
        <pc:spChg chg="mod">
          <ac:chgData name="Thiago Henrique Gomes Panini" userId="cc6a5c77081c362d" providerId="LiveId" clId="{182E8FFE-A928-41F2-9A79-3159D5686B1F}" dt="2023-05-16T01:44:32.152" v="2236"/>
          <ac:spMkLst>
            <pc:docMk/>
            <pc:sldMk cId="1847118989" sldId="311"/>
            <ac:spMk id="51" creationId="{5C904AD4-30B6-E07A-8A63-BCFD02D08D59}"/>
          </ac:spMkLst>
        </pc:spChg>
        <pc:spChg chg="mod">
          <ac:chgData name="Thiago Henrique Gomes Panini" userId="cc6a5c77081c362d" providerId="LiveId" clId="{182E8FFE-A928-41F2-9A79-3159D5686B1F}" dt="2023-05-20T00:48:33.538" v="8679"/>
          <ac:spMkLst>
            <pc:docMk/>
            <pc:sldMk cId="1847118989" sldId="311"/>
            <ac:spMk id="51" creationId="{E44F5655-F0D3-7574-4B12-DE40B61C7346}"/>
          </ac:spMkLst>
        </pc:spChg>
        <pc:spChg chg="mod">
          <ac:chgData name="Thiago Henrique Gomes Panini" userId="cc6a5c77081c362d" providerId="LiveId" clId="{182E8FFE-A928-41F2-9A79-3159D5686B1F}" dt="2023-05-16T01:44:32.152" v="2236"/>
          <ac:spMkLst>
            <pc:docMk/>
            <pc:sldMk cId="1847118989" sldId="311"/>
            <ac:spMk id="52" creationId="{BF2B1572-F40F-0D25-F6B6-7B5933C3668E}"/>
          </ac:spMkLst>
        </pc:spChg>
        <pc:spChg chg="mod">
          <ac:chgData name="Thiago Henrique Gomes Panini" userId="cc6a5c77081c362d" providerId="LiveId" clId="{182E8FFE-A928-41F2-9A79-3159D5686B1F}" dt="2023-05-16T01:44:32.152" v="2236"/>
          <ac:spMkLst>
            <pc:docMk/>
            <pc:sldMk cId="1847118989" sldId="311"/>
            <ac:spMk id="53" creationId="{59803909-B0D6-7DC3-FA7A-8D9501E055A8}"/>
          </ac:spMkLst>
        </pc:spChg>
        <pc:spChg chg="mod">
          <ac:chgData name="Thiago Henrique Gomes Panini" userId="cc6a5c77081c362d" providerId="LiveId" clId="{182E8FFE-A928-41F2-9A79-3159D5686B1F}" dt="2023-05-16T01:44:32.152" v="2236"/>
          <ac:spMkLst>
            <pc:docMk/>
            <pc:sldMk cId="1847118989" sldId="311"/>
            <ac:spMk id="54" creationId="{CA22B716-FA19-793E-0CE1-732384FDA54F}"/>
          </ac:spMkLst>
        </pc:spChg>
        <pc:spChg chg="mod">
          <ac:chgData name="Thiago Henrique Gomes Panini" userId="cc6a5c77081c362d" providerId="LiveId" clId="{182E8FFE-A928-41F2-9A79-3159D5686B1F}" dt="2023-05-16T01:44:32.152" v="2236"/>
          <ac:spMkLst>
            <pc:docMk/>
            <pc:sldMk cId="1847118989" sldId="311"/>
            <ac:spMk id="55" creationId="{1F82504E-0001-DCF2-6DC6-AE68EDAC1E3B}"/>
          </ac:spMkLst>
        </pc:spChg>
        <pc:spChg chg="mod">
          <ac:chgData name="Thiago Henrique Gomes Panini" userId="cc6a5c77081c362d" providerId="LiveId" clId="{182E8FFE-A928-41F2-9A79-3159D5686B1F}" dt="2023-05-16T01:44:32.152" v="2236"/>
          <ac:spMkLst>
            <pc:docMk/>
            <pc:sldMk cId="1847118989" sldId="311"/>
            <ac:spMk id="56" creationId="{88E95B9E-8379-63ED-6B1E-327403A79A7A}"/>
          </ac:spMkLst>
        </pc:spChg>
        <pc:spChg chg="mod">
          <ac:chgData name="Thiago Henrique Gomes Panini" userId="cc6a5c77081c362d" providerId="LiveId" clId="{182E8FFE-A928-41F2-9A79-3159D5686B1F}" dt="2023-05-16T01:44:32.152" v="2236"/>
          <ac:spMkLst>
            <pc:docMk/>
            <pc:sldMk cId="1847118989" sldId="311"/>
            <ac:spMk id="57" creationId="{5D9DB80F-742E-AE4E-D8E9-DABBCBB14985}"/>
          </ac:spMkLst>
        </pc:spChg>
        <pc:spChg chg="mod">
          <ac:chgData name="Thiago Henrique Gomes Panini" userId="cc6a5c77081c362d" providerId="LiveId" clId="{182E8FFE-A928-41F2-9A79-3159D5686B1F}" dt="2023-05-16T01:44:32.152" v="2236"/>
          <ac:spMkLst>
            <pc:docMk/>
            <pc:sldMk cId="1847118989" sldId="311"/>
            <ac:spMk id="58" creationId="{18ED086C-FFFB-C6DE-838D-334AA7152073}"/>
          </ac:spMkLst>
        </pc:spChg>
        <pc:spChg chg="mod">
          <ac:chgData name="Thiago Henrique Gomes Panini" userId="cc6a5c77081c362d" providerId="LiveId" clId="{182E8FFE-A928-41F2-9A79-3159D5686B1F}" dt="2023-05-16T01:44:32.152" v="2236"/>
          <ac:spMkLst>
            <pc:docMk/>
            <pc:sldMk cId="1847118989" sldId="311"/>
            <ac:spMk id="59" creationId="{62EA4959-734D-9D96-60A1-67DE226EA658}"/>
          </ac:spMkLst>
        </pc:spChg>
        <pc:spChg chg="mod">
          <ac:chgData name="Thiago Henrique Gomes Panini" userId="cc6a5c77081c362d" providerId="LiveId" clId="{182E8FFE-A928-41F2-9A79-3159D5686B1F}" dt="2023-05-16T01:44:32.152" v="2236"/>
          <ac:spMkLst>
            <pc:docMk/>
            <pc:sldMk cId="1847118989" sldId="311"/>
            <ac:spMk id="60" creationId="{E3D7A19E-71C7-9560-B162-7788AA0D46CA}"/>
          </ac:spMkLst>
        </pc:spChg>
        <pc:spChg chg="add mod">
          <ac:chgData name="Thiago Henrique Gomes Panini" userId="cc6a5c77081c362d" providerId="LiveId" clId="{182E8FFE-A928-41F2-9A79-3159D5686B1F}" dt="2023-05-16T01:48:04.223" v="2372" actId="1076"/>
          <ac:spMkLst>
            <pc:docMk/>
            <pc:sldMk cId="1847118989" sldId="311"/>
            <ac:spMk id="61" creationId="{40F0CEE7-CDF0-A18E-3973-EA40F7231320}"/>
          </ac:spMkLst>
        </pc:spChg>
        <pc:grpChg chg="add del mod">
          <ac:chgData name="Thiago Henrique Gomes Panini" userId="cc6a5c77081c362d" providerId="LiveId" clId="{182E8FFE-A928-41F2-9A79-3159D5686B1F}" dt="2023-05-20T00:43:45.628" v="8428" actId="478"/>
          <ac:grpSpMkLst>
            <pc:docMk/>
            <pc:sldMk cId="1847118989" sldId="311"/>
            <ac:grpSpMk id="2" creationId="{A2B5E887-5094-A4F5-5313-82A15827E0D4}"/>
          </ac:grpSpMkLst>
        </pc:grpChg>
        <pc:grpChg chg="add del mod">
          <ac:chgData name="Thiago Henrique Gomes Panini" userId="cc6a5c77081c362d" providerId="LiveId" clId="{182E8FFE-A928-41F2-9A79-3159D5686B1F}" dt="2023-05-20T00:43:45.628" v="8428" actId="478"/>
          <ac:grpSpMkLst>
            <pc:docMk/>
            <pc:sldMk cId="1847118989" sldId="311"/>
            <ac:grpSpMk id="6" creationId="{A90F5711-731F-74DD-C9AC-D9ACFB16B3AA}"/>
          </ac:grpSpMkLst>
        </pc:grpChg>
        <pc:grpChg chg="add del mod">
          <ac:chgData name="Thiago Henrique Gomes Panini" userId="cc6a5c77081c362d" providerId="LiveId" clId="{182E8FFE-A928-41F2-9A79-3159D5686B1F}" dt="2023-05-20T00:43:45.628" v="8428" actId="478"/>
          <ac:grpSpMkLst>
            <pc:docMk/>
            <pc:sldMk cId="1847118989" sldId="311"/>
            <ac:grpSpMk id="10" creationId="{C112EF60-81BF-92A4-72C7-F0FDB458D85A}"/>
          </ac:grpSpMkLst>
        </pc:grpChg>
        <pc:grpChg chg="add del mod">
          <ac:chgData name="Thiago Henrique Gomes Panini" userId="cc6a5c77081c362d" providerId="LiveId" clId="{182E8FFE-A928-41F2-9A79-3159D5686B1F}" dt="2023-05-16T01:45:10.575" v="2257"/>
          <ac:grpSpMkLst>
            <pc:docMk/>
            <pc:sldMk cId="1847118989" sldId="311"/>
            <ac:grpSpMk id="18" creationId="{101809F7-9D95-E9B3-7358-375EA76E2344}"/>
          </ac:grpSpMkLst>
        </pc:grpChg>
        <pc:grpChg chg="add mod">
          <ac:chgData name="Thiago Henrique Gomes Panini" userId="cc6a5c77081c362d" providerId="LiveId" clId="{182E8FFE-A928-41F2-9A79-3159D5686B1F}" dt="2023-05-20T00:44:20.144" v="8437" actId="1076"/>
          <ac:grpSpMkLst>
            <pc:docMk/>
            <pc:sldMk cId="1847118989" sldId="311"/>
            <ac:grpSpMk id="18" creationId="{2BD7FF27-D7FA-BF72-C866-321216DFA0E6}"/>
          </ac:grpSpMkLst>
        </pc:grpChg>
        <pc:grpChg chg="add mod">
          <ac:chgData name="Thiago Henrique Gomes Panini" userId="cc6a5c77081c362d" providerId="LiveId" clId="{182E8FFE-A928-41F2-9A79-3159D5686B1F}" dt="2023-05-20T00:44:20.144" v="8437" actId="1076"/>
          <ac:grpSpMkLst>
            <pc:docMk/>
            <pc:sldMk cId="1847118989" sldId="311"/>
            <ac:grpSpMk id="21" creationId="{D5D5F690-D83B-AF52-BBD9-A6D102C2DB08}"/>
          </ac:grpSpMkLst>
        </pc:grpChg>
        <pc:grpChg chg="add mod">
          <ac:chgData name="Thiago Henrique Gomes Panini" userId="cc6a5c77081c362d" providerId="LiveId" clId="{182E8FFE-A928-41F2-9A79-3159D5686B1F}" dt="2023-05-20T00:44:20.144" v="8437" actId="1076"/>
          <ac:grpSpMkLst>
            <pc:docMk/>
            <pc:sldMk cId="1847118989" sldId="311"/>
            <ac:grpSpMk id="24" creationId="{F640BE62-E7B2-4F83-3083-A8C52FA6090F}"/>
          </ac:grpSpMkLst>
        </pc:grpChg>
        <pc:grpChg chg="add del mod">
          <ac:chgData name="Thiago Henrique Gomes Panini" userId="cc6a5c77081c362d" providerId="LiveId" clId="{182E8FFE-A928-41F2-9A79-3159D5686B1F}" dt="2023-05-20T00:50:09.320" v="8858" actId="478"/>
          <ac:grpSpMkLst>
            <pc:docMk/>
            <pc:sldMk cId="1847118989" sldId="311"/>
            <ac:grpSpMk id="37" creationId="{E78EBAF1-006E-ADD1-407A-DF02ECF1E67F}"/>
          </ac:grpSpMkLst>
        </pc:grpChg>
        <pc:picChg chg="add del mod">
          <ac:chgData name="Thiago Henrique Gomes Panini" userId="cc6a5c77081c362d" providerId="LiveId" clId="{182E8FFE-A928-41F2-9A79-3159D5686B1F}" dt="2023-05-20T00:43:45.628" v="8428" actId="478"/>
          <ac:picMkLst>
            <pc:docMk/>
            <pc:sldMk cId="1847118989" sldId="311"/>
            <ac:picMk id="14" creationId="{B1CB663C-E4DA-6CA7-8E79-DAD6A9963E54}"/>
          </ac:picMkLst>
        </pc:picChg>
        <pc:picChg chg="add del mod">
          <ac:chgData name="Thiago Henrique Gomes Panini" userId="cc6a5c77081c362d" providerId="LiveId" clId="{182E8FFE-A928-41F2-9A79-3159D5686B1F}" dt="2023-05-20T00:43:45.628" v="8428" actId="478"/>
          <ac:picMkLst>
            <pc:docMk/>
            <pc:sldMk cId="1847118989" sldId="311"/>
            <ac:picMk id="16" creationId="{D31D6D34-D0FE-756F-5DDB-F5504C1FE679}"/>
          </ac:picMkLst>
        </pc:picChg>
        <pc:picChg chg="add del mod">
          <ac:chgData name="Thiago Henrique Gomes Panini" userId="cc6a5c77081c362d" providerId="LiveId" clId="{182E8FFE-A928-41F2-9A79-3159D5686B1F}" dt="2023-05-20T00:43:45.628" v="8428" actId="478"/>
          <ac:picMkLst>
            <pc:docMk/>
            <pc:sldMk cId="1847118989" sldId="311"/>
            <ac:picMk id="17" creationId="{C01A2A1B-0C5F-7659-2BBB-58A430B50DB9}"/>
          </ac:picMkLst>
        </pc:picChg>
        <pc:picChg chg="mod">
          <ac:chgData name="Thiago Henrique Gomes Panini" userId="cc6a5c77081c362d" providerId="LiveId" clId="{182E8FFE-A928-41F2-9A79-3159D5686B1F}" dt="2023-05-20T00:44:04.424" v="8432"/>
          <ac:picMkLst>
            <pc:docMk/>
            <pc:sldMk cId="1847118989" sldId="311"/>
            <ac:picMk id="20" creationId="{E73F40CF-1780-66C9-4BFF-85B42E79EEBB}"/>
          </ac:picMkLst>
        </pc:picChg>
        <pc:picChg chg="mod">
          <ac:chgData name="Thiago Henrique Gomes Panini" userId="cc6a5c77081c362d" providerId="LiveId" clId="{182E8FFE-A928-41F2-9A79-3159D5686B1F}" dt="2023-05-20T00:44:07.848" v="8433"/>
          <ac:picMkLst>
            <pc:docMk/>
            <pc:sldMk cId="1847118989" sldId="311"/>
            <ac:picMk id="23" creationId="{82493A66-4C81-B2AE-AF15-010DD35C6DF0}"/>
          </ac:picMkLst>
        </pc:picChg>
        <pc:picChg chg="mod">
          <ac:chgData name="Thiago Henrique Gomes Panini" userId="cc6a5c77081c362d" providerId="LiveId" clId="{182E8FFE-A928-41F2-9A79-3159D5686B1F}" dt="2023-05-20T00:44:12.601" v="8435"/>
          <ac:picMkLst>
            <pc:docMk/>
            <pc:sldMk cId="1847118989" sldId="311"/>
            <ac:picMk id="26" creationId="{228DD1AA-2DAF-15FE-713D-FFEC5DE16F69}"/>
          </ac:picMkLst>
        </pc:picChg>
        <pc:picChg chg="add mod">
          <ac:chgData name="Thiago Henrique Gomes Panini" userId="cc6a5c77081c362d" providerId="LiveId" clId="{182E8FFE-A928-41F2-9A79-3159D5686B1F}" dt="2023-05-20T00:50:24.407" v="8862" actId="1076"/>
          <ac:picMkLst>
            <pc:docMk/>
            <pc:sldMk cId="1847118989" sldId="311"/>
            <ac:picMk id="32" creationId="{DBB18370-4311-A35F-9640-1EF053DE3536}"/>
          </ac:picMkLst>
        </pc:picChg>
        <pc:picChg chg="add mod">
          <ac:chgData name="Thiago Henrique Gomes Panini" userId="cc6a5c77081c362d" providerId="LiveId" clId="{182E8FFE-A928-41F2-9A79-3159D5686B1F}" dt="2023-05-20T00:50:24.407" v="8862" actId="1076"/>
          <ac:picMkLst>
            <pc:docMk/>
            <pc:sldMk cId="1847118989" sldId="311"/>
            <ac:picMk id="33" creationId="{FFF0C731-7E98-C44F-E230-BFC76BDD2B86}"/>
          </ac:picMkLst>
        </pc:picChg>
        <pc:picChg chg="add mod">
          <ac:chgData name="Thiago Henrique Gomes Panini" userId="cc6a5c77081c362d" providerId="LiveId" clId="{182E8FFE-A928-41F2-9A79-3159D5686B1F}" dt="2023-05-20T00:49:56.008" v="8852" actId="1076"/>
          <ac:picMkLst>
            <pc:docMk/>
            <pc:sldMk cId="1847118989" sldId="311"/>
            <ac:picMk id="53" creationId="{F8FF7BA3-186F-8C17-4398-A0FC3C19B8E1}"/>
          </ac:picMkLst>
        </pc:picChg>
      </pc:sldChg>
      <pc:sldChg chg="modSp add mod">
        <pc:chgData name="Thiago Henrique Gomes Panini" userId="cc6a5c77081c362d" providerId="LiveId" clId="{182E8FFE-A928-41F2-9A79-3159D5686B1F}" dt="2023-05-22T00:26:46.709" v="15112" actId="20577"/>
        <pc:sldMkLst>
          <pc:docMk/>
          <pc:sldMk cId="894172152" sldId="312"/>
        </pc:sldMkLst>
        <pc:spChg chg="mod">
          <ac:chgData name="Thiago Henrique Gomes Panini" userId="cc6a5c77081c362d" providerId="LiveId" clId="{182E8FFE-A928-41F2-9A79-3159D5686B1F}" dt="2023-05-16T01:52:15.402" v="2472" actId="20577"/>
          <ac:spMkLst>
            <pc:docMk/>
            <pc:sldMk cId="894172152" sldId="312"/>
            <ac:spMk id="1594" creationId="{00000000-0000-0000-0000-000000000000}"/>
          </ac:spMkLst>
        </pc:spChg>
        <pc:spChg chg="mod">
          <ac:chgData name="Thiago Henrique Gomes Panini" userId="cc6a5c77081c362d" providerId="LiveId" clId="{182E8FFE-A928-41F2-9A79-3159D5686B1F}" dt="2023-05-16T01:52:09.536" v="2452" actId="20577"/>
          <ac:spMkLst>
            <pc:docMk/>
            <pc:sldMk cId="894172152" sldId="312"/>
            <ac:spMk id="1595" creationId="{00000000-0000-0000-0000-000000000000}"/>
          </ac:spMkLst>
        </pc:spChg>
        <pc:spChg chg="mod">
          <ac:chgData name="Thiago Henrique Gomes Panini" userId="cc6a5c77081c362d" providerId="LiveId" clId="{182E8FFE-A928-41F2-9A79-3159D5686B1F}" dt="2023-05-22T00:26:46.709" v="15112" actId="20577"/>
          <ac:spMkLst>
            <pc:docMk/>
            <pc:sldMk cId="894172152" sldId="312"/>
            <ac:spMk id="1596" creationId="{00000000-0000-0000-0000-000000000000}"/>
          </ac:spMkLst>
        </pc:spChg>
      </pc:sldChg>
      <pc:sldChg chg="addSp delSp modSp add del mod setBg modNotes">
        <pc:chgData name="Thiago Henrique Gomes Panini" userId="cc6a5c77081c362d" providerId="LiveId" clId="{182E8FFE-A928-41F2-9A79-3159D5686B1F}" dt="2023-05-16T02:29:08.326" v="4591" actId="47"/>
        <pc:sldMkLst>
          <pc:docMk/>
          <pc:sldMk cId="3175510941" sldId="313"/>
        </pc:sldMkLst>
        <pc:spChg chg="add del mod">
          <ac:chgData name="Thiago Henrique Gomes Panini" userId="cc6a5c77081c362d" providerId="LiveId" clId="{182E8FFE-A928-41F2-9A79-3159D5686B1F}" dt="2023-05-16T01:53:19.753" v="2514" actId="478"/>
          <ac:spMkLst>
            <pc:docMk/>
            <pc:sldMk cId="3175510941" sldId="313"/>
            <ac:spMk id="3" creationId="{A42A98E2-A07B-C876-883C-8E81A75E1B47}"/>
          </ac:spMkLst>
        </pc:spChg>
        <pc:spChg chg="mod">
          <ac:chgData name="Thiago Henrique Gomes Panini" userId="cc6a5c77081c362d" providerId="LiveId" clId="{182E8FFE-A928-41F2-9A79-3159D5686B1F}" dt="2023-05-16T01:58:50.187" v="2571"/>
          <ac:spMkLst>
            <pc:docMk/>
            <pc:sldMk cId="3175510941" sldId="313"/>
            <ac:spMk id="5" creationId="{8D0DEC14-1B41-0F2B-EF8A-2C32E436CB47}"/>
          </ac:spMkLst>
        </pc:spChg>
        <pc:spChg chg="mod">
          <ac:chgData name="Thiago Henrique Gomes Panini" userId="cc6a5c77081c362d" providerId="LiveId" clId="{182E8FFE-A928-41F2-9A79-3159D5686B1F}" dt="2023-05-16T01:58:50.187" v="2571"/>
          <ac:spMkLst>
            <pc:docMk/>
            <pc:sldMk cId="3175510941" sldId="313"/>
            <ac:spMk id="6" creationId="{311FA3C8-B324-8DB1-46C0-B891A558FA6B}"/>
          </ac:spMkLst>
        </pc:spChg>
        <pc:spChg chg="mod">
          <ac:chgData name="Thiago Henrique Gomes Panini" userId="cc6a5c77081c362d" providerId="LiveId" clId="{182E8FFE-A928-41F2-9A79-3159D5686B1F}" dt="2023-05-16T01:58:50.187" v="2571"/>
          <ac:spMkLst>
            <pc:docMk/>
            <pc:sldMk cId="3175510941" sldId="313"/>
            <ac:spMk id="7" creationId="{452FFC8D-61F2-AF94-3D7D-BC2864B433DD}"/>
          </ac:spMkLst>
        </pc:spChg>
        <pc:spChg chg="add mod">
          <ac:chgData name="Thiago Henrique Gomes Panini" userId="cc6a5c77081c362d" providerId="LiveId" clId="{182E8FFE-A928-41F2-9A79-3159D5686B1F}" dt="2023-05-16T01:59:55.783" v="2606" actId="14100"/>
          <ac:spMkLst>
            <pc:docMk/>
            <pc:sldMk cId="3175510941" sldId="313"/>
            <ac:spMk id="9" creationId="{54FC1F96-5250-065E-17FB-2DE2CD1A40B0}"/>
          </ac:spMkLst>
        </pc:spChg>
        <pc:spChg chg="add mod">
          <ac:chgData name="Thiago Henrique Gomes Panini" userId="cc6a5c77081c362d" providerId="LiveId" clId="{182E8FFE-A928-41F2-9A79-3159D5686B1F}" dt="2023-05-16T02:00:46.287" v="2626" actId="1035"/>
          <ac:spMkLst>
            <pc:docMk/>
            <pc:sldMk cId="3175510941" sldId="313"/>
            <ac:spMk id="11" creationId="{B2ABE3A7-050B-A0D6-D58B-B1196C24E96C}"/>
          </ac:spMkLst>
        </pc:spChg>
        <pc:spChg chg="mod">
          <ac:chgData name="Thiago Henrique Gomes Panini" userId="cc6a5c77081c362d" providerId="LiveId" clId="{182E8FFE-A928-41F2-9A79-3159D5686B1F}" dt="2023-05-16T01:59:35.344" v="2600" actId="20577"/>
          <ac:spMkLst>
            <pc:docMk/>
            <pc:sldMk cId="3175510941" sldId="313"/>
            <ac:spMk id="1436" creationId="{00000000-0000-0000-0000-000000000000}"/>
          </ac:spMkLst>
        </pc:spChg>
        <pc:spChg chg="del">
          <ac:chgData name="Thiago Henrique Gomes Panini" userId="cc6a5c77081c362d" providerId="LiveId" clId="{182E8FFE-A928-41F2-9A79-3159D5686B1F}" dt="2023-05-16T01:53:17.902" v="2513" actId="478"/>
          <ac:spMkLst>
            <pc:docMk/>
            <pc:sldMk cId="3175510941" sldId="313"/>
            <ac:spMk id="1437" creationId="{00000000-0000-0000-0000-000000000000}"/>
          </ac:spMkLst>
        </pc:spChg>
        <pc:grpChg chg="add mod">
          <ac:chgData name="Thiago Henrique Gomes Panini" userId="cc6a5c77081c362d" providerId="LiveId" clId="{182E8FFE-A928-41F2-9A79-3159D5686B1F}" dt="2023-05-16T02:02:16.057" v="2645" actId="164"/>
          <ac:grpSpMkLst>
            <pc:docMk/>
            <pc:sldMk cId="3175510941" sldId="313"/>
            <ac:grpSpMk id="4" creationId="{3A2004B8-757A-0C6D-DEDF-661C49E71B6F}"/>
          </ac:grpSpMkLst>
        </pc:grpChg>
        <pc:grpChg chg="add mod">
          <ac:chgData name="Thiago Henrique Gomes Panini" userId="cc6a5c77081c362d" providerId="LiveId" clId="{182E8FFE-A928-41F2-9A79-3159D5686B1F}" dt="2023-05-16T02:02:16.057" v="2645" actId="164"/>
          <ac:grpSpMkLst>
            <pc:docMk/>
            <pc:sldMk cId="3175510941" sldId="313"/>
            <ac:grpSpMk id="12" creationId="{2188A2F8-67CC-3A11-C2EA-5FA0044F81DA}"/>
          </ac:grpSpMkLst>
        </pc:grpChg>
        <pc:picChg chg="add mod">
          <ac:chgData name="Thiago Henrique Gomes Panini" userId="cc6a5c77081c362d" providerId="LiveId" clId="{182E8FFE-A928-41F2-9A79-3159D5686B1F}" dt="2023-05-16T02:02:16.057" v="2645" actId="164"/>
          <ac:picMkLst>
            <pc:docMk/>
            <pc:sldMk cId="3175510941" sldId="313"/>
            <ac:picMk id="8" creationId="{273B2C73-F4EF-494D-984F-4639C69888B7}"/>
          </ac:picMkLst>
        </pc:picChg>
        <pc:picChg chg="add mod">
          <ac:chgData name="Thiago Henrique Gomes Panini" userId="cc6a5c77081c362d" providerId="LiveId" clId="{182E8FFE-A928-41F2-9A79-3159D5686B1F}" dt="2023-05-16T01:59:19.071" v="2575" actId="1076"/>
          <ac:picMkLst>
            <pc:docMk/>
            <pc:sldMk cId="3175510941" sldId="313"/>
            <ac:picMk id="10" creationId="{EE883BD7-ED16-CD47-3C33-5AD1FBCF9A31}"/>
          </ac:picMkLst>
        </pc:picChg>
        <pc:picChg chg="add del mod">
          <ac:chgData name="Thiago Henrique Gomes Panini" userId="cc6a5c77081c362d" providerId="LiveId" clId="{182E8FFE-A928-41F2-9A79-3159D5686B1F}" dt="2023-05-16T01:58:49.817" v="2570" actId="478"/>
          <ac:picMkLst>
            <pc:docMk/>
            <pc:sldMk cId="3175510941" sldId="313"/>
            <ac:picMk id="3074" creationId="{8C03B992-08DA-4D68-C1C3-D469EF92CA5C}"/>
          </ac:picMkLst>
        </pc:picChg>
        <pc:picChg chg="add mod">
          <ac:chgData name="Thiago Henrique Gomes Panini" userId="cc6a5c77081c362d" providerId="LiveId" clId="{182E8FFE-A928-41F2-9A79-3159D5686B1F}" dt="2023-05-16T02:00:26.251" v="2608" actId="1076"/>
          <ac:picMkLst>
            <pc:docMk/>
            <pc:sldMk cId="3175510941" sldId="313"/>
            <ac:picMk id="3076" creationId="{926EE86C-B34F-74F4-1661-FCAD899D307A}"/>
          </ac:picMkLst>
        </pc:picChg>
      </pc:sldChg>
      <pc:sldChg chg="addSp delSp modSp add del">
        <pc:chgData name="Thiago Henrique Gomes Panini" userId="cc6a5c77081c362d" providerId="LiveId" clId="{182E8FFE-A928-41F2-9A79-3159D5686B1F}" dt="2023-05-16T02:02:54.709" v="2653" actId="47"/>
        <pc:sldMkLst>
          <pc:docMk/>
          <pc:sldMk cId="1461630702" sldId="314"/>
        </pc:sldMkLst>
        <pc:picChg chg="del">
          <ac:chgData name="Thiago Henrique Gomes Panini" userId="cc6a5c77081c362d" providerId="LiveId" clId="{182E8FFE-A928-41F2-9A79-3159D5686B1F}" dt="2023-05-16T01:53:48.196" v="2519" actId="478"/>
          <ac:picMkLst>
            <pc:docMk/>
            <pc:sldMk cId="1461630702" sldId="314"/>
            <ac:picMk id="3074" creationId="{8C03B992-08DA-4D68-C1C3-D469EF92CA5C}"/>
          </ac:picMkLst>
        </pc:picChg>
        <pc:picChg chg="add mod">
          <ac:chgData name="Thiago Henrique Gomes Panini" userId="cc6a5c77081c362d" providerId="LiveId" clId="{182E8FFE-A928-41F2-9A79-3159D5686B1F}" dt="2023-05-16T02:01:29.186" v="2635" actId="1076"/>
          <ac:picMkLst>
            <pc:docMk/>
            <pc:sldMk cId="1461630702" sldId="314"/>
            <ac:picMk id="4098" creationId="{0D175D73-50D3-02CC-F5F5-DFF352B2C33C}"/>
          </ac:picMkLst>
        </pc:picChg>
        <pc:picChg chg="add mod">
          <ac:chgData name="Thiago Henrique Gomes Panini" userId="cc6a5c77081c362d" providerId="LiveId" clId="{182E8FFE-A928-41F2-9A79-3159D5686B1F}" dt="2023-05-16T02:01:28.456" v="2634" actId="1076"/>
          <ac:picMkLst>
            <pc:docMk/>
            <pc:sldMk cId="1461630702" sldId="314"/>
            <ac:picMk id="4100" creationId="{82BFDA70-32D2-A724-1A74-904355475F68}"/>
          </ac:picMkLst>
        </pc:picChg>
      </pc:sldChg>
      <pc:sldChg chg="addSp delSp modSp add del mod">
        <pc:chgData name="Thiago Henrique Gomes Panini" userId="cc6a5c77081c362d" providerId="LiveId" clId="{182E8FFE-A928-41F2-9A79-3159D5686B1F}" dt="2023-05-16T02:29:11.760" v="4592" actId="47"/>
        <pc:sldMkLst>
          <pc:docMk/>
          <pc:sldMk cId="4151382409" sldId="315"/>
        </pc:sldMkLst>
        <pc:spChg chg="add mod">
          <ac:chgData name="Thiago Henrique Gomes Panini" userId="cc6a5c77081c362d" providerId="LiveId" clId="{182E8FFE-A928-41F2-9A79-3159D5686B1F}" dt="2023-05-16T01:56:43.312" v="2562" actId="1076"/>
          <ac:spMkLst>
            <pc:docMk/>
            <pc:sldMk cId="4151382409" sldId="315"/>
            <ac:spMk id="3" creationId="{26F33AFD-3752-BDA0-EC6B-7D5246B3197B}"/>
          </ac:spMkLst>
        </pc:spChg>
        <pc:spChg chg="del">
          <ac:chgData name="Thiago Henrique Gomes Panini" userId="cc6a5c77081c362d" providerId="LiveId" clId="{182E8FFE-A928-41F2-9A79-3159D5686B1F}" dt="2023-05-16T01:56:01.808" v="2532" actId="478"/>
          <ac:spMkLst>
            <pc:docMk/>
            <pc:sldMk cId="4151382409" sldId="315"/>
            <ac:spMk id="1436" creationId="{00000000-0000-0000-0000-000000000000}"/>
          </ac:spMkLst>
        </pc:spChg>
        <pc:picChg chg="add mod">
          <ac:chgData name="Thiago Henrique Gomes Panini" userId="cc6a5c77081c362d" providerId="LiveId" clId="{182E8FFE-A928-41F2-9A79-3159D5686B1F}" dt="2023-05-16T02:01:32.521" v="2637" actId="1076"/>
          <ac:picMkLst>
            <pc:docMk/>
            <pc:sldMk cId="4151382409" sldId="315"/>
            <ac:picMk id="4" creationId="{640D4C00-D2AC-42D4-E50D-A7E6DE4450D9}"/>
          </ac:picMkLst>
        </pc:picChg>
        <pc:picChg chg="del">
          <ac:chgData name="Thiago Henrique Gomes Panini" userId="cc6a5c77081c362d" providerId="LiveId" clId="{182E8FFE-A928-41F2-9A79-3159D5686B1F}" dt="2023-05-16T01:54:21.238" v="2529" actId="478"/>
          <ac:picMkLst>
            <pc:docMk/>
            <pc:sldMk cId="4151382409" sldId="315"/>
            <ac:picMk id="4098" creationId="{0D175D73-50D3-02CC-F5F5-DFF352B2C33C}"/>
          </ac:picMkLst>
        </pc:picChg>
        <pc:picChg chg="del mod">
          <ac:chgData name="Thiago Henrique Gomes Panini" userId="cc6a5c77081c362d" providerId="LiveId" clId="{182E8FFE-A928-41F2-9A79-3159D5686B1F}" dt="2023-05-16T01:56:18.972" v="2545" actId="21"/>
          <ac:picMkLst>
            <pc:docMk/>
            <pc:sldMk cId="4151382409" sldId="315"/>
            <ac:picMk id="4100" creationId="{82BFDA70-32D2-A724-1A74-904355475F68}"/>
          </ac:picMkLst>
        </pc:picChg>
      </pc:sldChg>
      <pc:sldChg chg="addSp delSp modSp add del mod ord">
        <pc:chgData name="Thiago Henrique Gomes Panini" userId="cc6a5c77081c362d" providerId="LiveId" clId="{182E8FFE-A928-41F2-9A79-3159D5686B1F}" dt="2023-05-16T02:17:02.528" v="3384" actId="47"/>
        <pc:sldMkLst>
          <pc:docMk/>
          <pc:sldMk cId="258256407" sldId="316"/>
        </pc:sldMkLst>
        <pc:spChg chg="mod">
          <ac:chgData name="Thiago Henrique Gomes Panini" userId="cc6a5c77081c362d" providerId="LiveId" clId="{182E8FFE-A928-41F2-9A79-3159D5686B1F}" dt="2023-05-16T02:06:42.962" v="2986" actId="1076"/>
          <ac:spMkLst>
            <pc:docMk/>
            <pc:sldMk cId="258256407" sldId="316"/>
            <ac:spMk id="8" creationId="{BF2B9D6C-2DC0-B23C-0024-15C0A747EBA7}"/>
          </ac:spMkLst>
        </pc:spChg>
        <pc:spChg chg="mod">
          <ac:chgData name="Thiago Henrique Gomes Panini" userId="cc6a5c77081c362d" providerId="LiveId" clId="{182E8FFE-A928-41F2-9A79-3159D5686B1F}" dt="2023-05-16T02:02:25.901" v="2648"/>
          <ac:spMkLst>
            <pc:docMk/>
            <pc:sldMk cId="258256407" sldId="316"/>
            <ac:spMk id="9" creationId="{3AB49657-1724-7595-3ECD-985622125B86}"/>
          </ac:spMkLst>
        </pc:spChg>
        <pc:spChg chg="mod">
          <ac:chgData name="Thiago Henrique Gomes Panini" userId="cc6a5c77081c362d" providerId="LiveId" clId="{182E8FFE-A928-41F2-9A79-3159D5686B1F}" dt="2023-05-16T02:02:25.901" v="2648"/>
          <ac:spMkLst>
            <pc:docMk/>
            <pc:sldMk cId="258256407" sldId="316"/>
            <ac:spMk id="10" creationId="{2143890E-69BB-EF99-741F-32FBB435C83E}"/>
          </ac:spMkLst>
        </pc:spChg>
        <pc:spChg chg="add mod">
          <ac:chgData name="Thiago Henrique Gomes Panini" userId="cc6a5c77081c362d" providerId="LiveId" clId="{182E8FFE-A928-41F2-9A79-3159D5686B1F}" dt="2023-05-16T02:06:52.867" v="2987" actId="1076"/>
          <ac:spMkLst>
            <pc:docMk/>
            <pc:sldMk cId="258256407" sldId="316"/>
            <ac:spMk id="11" creationId="{F691E239-F8D7-F60D-2519-97718EC23FEC}"/>
          </ac:spMkLst>
        </pc:spChg>
        <pc:spChg chg="add mod">
          <ac:chgData name="Thiago Henrique Gomes Panini" userId="cc6a5c77081c362d" providerId="LiveId" clId="{182E8FFE-A928-41F2-9A79-3159D5686B1F}" dt="2023-05-16T02:06:52.867" v="2987" actId="1076"/>
          <ac:spMkLst>
            <pc:docMk/>
            <pc:sldMk cId="258256407" sldId="316"/>
            <ac:spMk id="12" creationId="{68EA9041-FBBC-1D1C-79A0-8166E6FE0997}"/>
          </ac:spMkLst>
        </pc:spChg>
        <pc:spChg chg="add mod">
          <ac:chgData name="Thiago Henrique Gomes Panini" userId="cc6a5c77081c362d" providerId="LiveId" clId="{182E8FFE-A928-41F2-9A79-3159D5686B1F}" dt="2023-05-16T02:06:52.867" v="2987" actId="1076"/>
          <ac:spMkLst>
            <pc:docMk/>
            <pc:sldMk cId="258256407" sldId="316"/>
            <ac:spMk id="13" creationId="{6129DF17-C320-DA3A-1109-EB1A68ED5208}"/>
          </ac:spMkLst>
        </pc:spChg>
        <pc:spChg chg="add del mod">
          <ac:chgData name="Thiago Henrique Gomes Panini" userId="cc6a5c77081c362d" providerId="LiveId" clId="{182E8FFE-A928-41F2-9A79-3159D5686B1F}" dt="2023-05-16T02:04:56.571" v="2804" actId="478"/>
          <ac:spMkLst>
            <pc:docMk/>
            <pc:sldMk cId="258256407" sldId="316"/>
            <ac:spMk id="14" creationId="{38EFDC86-AF55-6AA0-7083-AB522F930DD5}"/>
          </ac:spMkLst>
        </pc:spChg>
        <pc:spChg chg="add mod">
          <ac:chgData name="Thiago Henrique Gomes Panini" userId="cc6a5c77081c362d" providerId="LiveId" clId="{182E8FFE-A928-41F2-9A79-3159D5686B1F}" dt="2023-05-16T02:06:52.867" v="2987" actId="1076"/>
          <ac:spMkLst>
            <pc:docMk/>
            <pc:sldMk cId="258256407" sldId="316"/>
            <ac:spMk id="15" creationId="{8631C75C-88EB-22F2-AD84-6A060A8386A4}"/>
          </ac:spMkLst>
        </pc:spChg>
        <pc:spChg chg="add mod">
          <ac:chgData name="Thiago Henrique Gomes Panini" userId="cc6a5c77081c362d" providerId="LiveId" clId="{182E8FFE-A928-41F2-9A79-3159D5686B1F}" dt="2023-05-16T02:06:52.867" v="2987" actId="1076"/>
          <ac:spMkLst>
            <pc:docMk/>
            <pc:sldMk cId="258256407" sldId="316"/>
            <ac:spMk id="16" creationId="{BC9AE379-EE36-0F6F-C312-AB71E2595E60}"/>
          </ac:spMkLst>
        </pc:spChg>
        <pc:grpChg chg="add mod">
          <ac:chgData name="Thiago Henrique Gomes Panini" userId="cc6a5c77081c362d" providerId="LiveId" clId="{182E8FFE-A928-41F2-9A79-3159D5686B1F}" dt="2023-05-16T02:02:46.662" v="2652" actId="1076"/>
          <ac:grpSpMkLst>
            <pc:docMk/>
            <pc:sldMk cId="258256407" sldId="316"/>
            <ac:grpSpMk id="5" creationId="{B64A963C-E03E-0477-C91F-DE205605087F}"/>
          </ac:grpSpMkLst>
        </pc:grpChg>
        <pc:grpChg chg="mod">
          <ac:chgData name="Thiago Henrique Gomes Panini" userId="cc6a5c77081c362d" providerId="LiveId" clId="{182E8FFE-A928-41F2-9A79-3159D5686B1F}" dt="2023-05-16T02:02:25.901" v="2648"/>
          <ac:grpSpMkLst>
            <pc:docMk/>
            <pc:sldMk cId="258256407" sldId="316"/>
            <ac:grpSpMk id="6" creationId="{2C78479D-42EA-2E4C-3727-8474107D7274}"/>
          </ac:grpSpMkLst>
        </pc:grpChg>
        <pc:picChg chg="add del mod">
          <ac:chgData name="Thiago Henrique Gomes Panini" userId="cc6a5c77081c362d" providerId="LiveId" clId="{182E8FFE-A928-41F2-9A79-3159D5686B1F}" dt="2023-05-16T02:01:41.522" v="2638" actId="478"/>
          <ac:picMkLst>
            <pc:docMk/>
            <pc:sldMk cId="258256407" sldId="316"/>
            <ac:picMk id="2" creationId="{5A90443E-F4AF-407F-C062-AF21DD7F4BD0}"/>
          </ac:picMkLst>
        </pc:picChg>
        <pc:picChg chg="add del">
          <ac:chgData name="Thiago Henrique Gomes Panini" userId="cc6a5c77081c362d" providerId="LiveId" clId="{182E8FFE-A928-41F2-9A79-3159D5686B1F}" dt="2023-05-16T02:01:48.561" v="2642" actId="478"/>
          <ac:picMkLst>
            <pc:docMk/>
            <pc:sldMk cId="258256407" sldId="316"/>
            <ac:picMk id="4" creationId="{640D4C00-D2AC-42D4-E50D-A7E6DE4450D9}"/>
          </ac:picMkLst>
        </pc:picChg>
        <pc:picChg chg="mod">
          <ac:chgData name="Thiago Henrique Gomes Panini" userId="cc6a5c77081c362d" providerId="LiveId" clId="{182E8FFE-A928-41F2-9A79-3159D5686B1F}" dt="2023-05-16T02:02:25.901" v="2648"/>
          <ac:picMkLst>
            <pc:docMk/>
            <pc:sldMk cId="258256407" sldId="316"/>
            <ac:picMk id="7" creationId="{5799B12E-BB38-6979-6BCB-6FDF75906699}"/>
          </ac:picMkLst>
        </pc:picChg>
        <pc:picChg chg="add mod">
          <ac:chgData name="Thiago Henrique Gomes Panini" userId="cc6a5c77081c362d" providerId="LiveId" clId="{182E8FFE-A928-41F2-9A79-3159D5686B1F}" dt="2023-05-16T02:01:47.234" v="2641" actId="14100"/>
          <ac:picMkLst>
            <pc:docMk/>
            <pc:sldMk cId="258256407" sldId="316"/>
            <ac:picMk id="6146" creationId="{615FE02A-A9FD-2AF6-FD85-E74E7A957484}"/>
          </ac:picMkLst>
        </pc:picChg>
        <pc:picChg chg="add del">
          <ac:chgData name="Thiago Henrique Gomes Panini" userId="cc6a5c77081c362d" providerId="LiveId" clId="{182E8FFE-A928-41F2-9A79-3159D5686B1F}" dt="2023-05-16T02:02:20.050" v="2647"/>
          <ac:picMkLst>
            <pc:docMk/>
            <pc:sldMk cId="258256407" sldId="316"/>
            <ac:picMk id="6148" creationId="{6C3B794D-DA1B-FD54-E275-76E864BB50F6}"/>
          </ac:picMkLst>
        </pc:picChg>
      </pc:sldChg>
      <pc:sldChg chg="addSp delSp modSp add mod">
        <pc:chgData name="Thiago Henrique Gomes Panini" userId="cc6a5c77081c362d" providerId="LiveId" clId="{182E8FFE-A928-41F2-9A79-3159D5686B1F}" dt="2023-05-16T02:21:52.968" v="3785" actId="478"/>
        <pc:sldMkLst>
          <pc:docMk/>
          <pc:sldMk cId="253902992" sldId="317"/>
        </pc:sldMkLst>
        <pc:spChg chg="add del mod">
          <ac:chgData name="Thiago Henrique Gomes Panini" userId="cc6a5c77081c362d" providerId="LiveId" clId="{182E8FFE-A928-41F2-9A79-3159D5686B1F}" dt="2023-05-16T02:21:52.968" v="3785" actId="478"/>
          <ac:spMkLst>
            <pc:docMk/>
            <pc:sldMk cId="253902992" sldId="317"/>
            <ac:spMk id="2" creationId="{1F370BDB-F8DE-4A0E-E61C-8D798C1774A3}"/>
          </ac:spMkLst>
        </pc:spChg>
        <pc:spChg chg="add del mod">
          <ac:chgData name="Thiago Henrique Gomes Panini" userId="cc6a5c77081c362d" providerId="LiveId" clId="{182E8FFE-A928-41F2-9A79-3159D5686B1F}" dt="2023-05-16T02:21:52.968" v="3785" actId="478"/>
          <ac:spMkLst>
            <pc:docMk/>
            <pc:sldMk cId="253902992" sldId="317"/>
            <ac:spMk id="4" creationId="{DF97428D-66BA-FD9D-F122-632CFC38483F}"/>
          </ac:spMkLst>
        </pc:spChg>
        <pc:spChg chg="del">
          <ac:chgData name="Thiago Henrique Gomes Panini" userId="cc6a5c77081c362d" providerId="LiveId" clId="{182E8FFE-A928-41F2-9A79-3159D5686B1F}" dt="2023-05-16T02:07:23.810" v="2989" actId="478"/>
          <ac:spMkLst>
            <pc:docMk/>
            <pc:sldMk cId="253902992" sldId="317"/>
            <ac:spMk id="11" creationId="{F691E239-F8D7-F60D-2519-97718EC23FEC}"/>
          </ac:spMkLst>
        </pc:spChg>
        <pc:spChg chg="del">
          <ac:chgData name="Thiago Henrique Gomes Panini" userId="cc6a5c77081c362d" providerId="LiveId" clId="{182E8FFE-A928-41F2-9A79-3159D5686B1F}" dt="2023-05-16T02:07:23.810" v="2989" actId="478"/>
          <ac:spMkLst>
            <pc:docMk/>
            <pc:sldMk cId="253902992" sldId="317"/>
            <ac:spMk id="12" creationId="{68EA9041-FBBC-1D1C-79A0-8166E6FE0997}"/>
          </ac:spMkLst>
        </pc:spChg>
        <pc:spChg chg="del">
          <ac:chgData name="Thiago Henrique Gomes Panini" userId="cc6a5c77081c362d" providerId="LiveId" clId="{182E8FFE-A928-41F2-9A79-3159D5686B1F}" dt="2023-05-16T02:07:23.810" v="2989" actId="478"/>
          <ac:spMkLst>
            <pc:docMk/>
            <pc:sldMk cId="253902992" sldId="317"/>
            <ac:spMk id="13" creationId="{6129DF17-C320-DA3A-1109-EB1A68ED5208}"/>
          </ac:spMkLst>
        </pc:spChg>
        <pc:spChg chg="add del mod">
          <ac:chgData name="Thiago Henrique Gomes Panini" userId="cc6a5c77081c362d" providerId="LiveId" clId="{182E8FFE-A928-41F2-9A79-3159D5686B1F}" dt="2023-05-16T02:21:52.968" v="3785" actId="478"/>
          <ac:spMkLst>
            <pc:docMk/>
            <pc:sldMk cId="253902992" sldId="317"/>
            <ac:spMk id="14" creationId="{E756A995-FE9A-2A37-81D6-E549335DDBE6}"/>
          </ac:spMkLst>
        </pc:spChg>
        <pc:spChg chg="del">
          <ac:chgData name="Thiago Henrique Gomes Panini" userId="cc6a5c77081c362d" providerId="LiveId" clId="{182E8FFE-A928-41F2-9A79-3159D5686B1F}" dt="2023-05-16T02:07:23.810" v="2989" actId="478"/>
          <ac:spMkLst>
            <pc:docMk/>
            <pc:sldMk cId="253902992" sldId="317"/>
            <ac:spMk id="15" creationId="{8631C75C-88EB-22F2-AD84-6A060A8386A4}"/>
          </ac:spMkLst>
        </pc:spChg>
        <pc:spChg chg="del">
          <ac:chgData name="Thiago Henrique Gomes Panini" userId="cc6a5c77081c362d" providerId="LiveId" clId="{182E8FFE-A928-41F2-9A79-3159D5686B1F}" dt="2023-05-16T02:07:23.810" v="2989" actId="478"/>
          <ac:spMkLst>
            <pc:docMk/>
            <pc:sldMk cId="253902992" sldId="317"/>
            <ac:spMk id="16" creationId="{BC9AE379-EE36-0F6F-C312-AB71E2595E60}"/>
          </ac:spMkLst>
        </pc:spChg>
        <pc:spChg chg="add del mod">
          <ac:chgData name="Thiago Henrique Gomes Panini" userId="cc6a5c77081c362d" providerId="LiveId" clId="{182E8FFE-A928-41F2-9A79-3159D5686B1F}" dt="2023-05-16T02:21:52.968" v="3785" actId="478"/>
          <ac:spMkLst>
            <pc:docMk/>
            <pc:sldMk cId="253902992" sldId="317"/>
            <ac:spMk id="17" creationId="{449418C6-9F50-62A8-2AA4-59444A5A4F7F}"/>
          </ac:spMkLst>
        </pc:spChg>
        <pc:spChg chg="add del mod">
          <ac:chgData name="Thiago Henrique Gomes Panini" userId="cc6a5c77081c362d" providerId="LiveId" clId="{182E8FFE-A928-41F2-9A79-3159D5686B1F}" dt="2023-05-16T02:21:52.968" v="3785" actId="478"/>
          <ac:spMkLst>
            <pc:docMk/>
            <pc:sldMk cId="253902992" sldId="317"/>
            <ac:spMk id="18" creationId="{0FECC04E-5BBC-26B1-9C7B-1B6FE8475914}"/>
          </ac:spMkLst>
        </pc:spChg>
        <pc:grpChg chg="del">
          <ac:chgData name="Thiago Henrique Gomes Panini" userId="cc6a5c77081c362d" providerId="LiveId" clId="{182E8FFE-A928-41F2-9A79-3159D5686B1F}" dt="2023-05-16T02:07:23.810" v="2989" actId="478"/>
          <ac:grpSpMkLst>
            <pc:docMk/>
            <pc:sldMk cId="253902992" sldId="317"/>
            <ac:grpSpMk id="5" creationId="{B64A963C-E03E-0477-C91F-DE205605087F}"/>
          </ac:grpSpMkLst>
        </pc:grpChg>
        <pc:picChg chg="mod">
          <ac:chgData name="Thiago Henrique Gomes Panini" userId="cc6a5c77081c362d" providerId="LiveId" clId="{182E8FFE-A928-41F2-9A79-3159D5686B1F}" dt="2023-05-16T02:13:02.782" v="3254" actId="1076"/>
          <ac:picMkLst>
            <pc:docMk/>
            <pc:sldMk cId="253902992" sldId="317"/>
            <ac:picMk id="6146" creationId="{615FE02A-A9FD-2AF6-FD85-E74E7A957484}"/>
          </ac:picMkLst>
        </pc:picChg>
        <pc:cxnChg chg="add del mod">
          <ac:chgData name="Thiago Henrique Gomes Panini" userId="cc6a5c77081c362d" providerId="LiveId" clId="{182E8FFE-A928-41F2-9A79-3159D5686B1F}" dt="2023-05-16T02:21:52.968" v="3785" actId="478"/>
          <ac:cxnSpMkLst>
            <pc:docMk/>
            <pc:sldMk cId="253902992" sldId="317"/>
            <ac:cxnSpMk id="20" creationId="{EED645DA-819C-B7D3-B525-FA77E12C5C11}"/>
          </ac:cxnSpMkLst>
        </pc:cxnChg>
        <pc:cxnChg chg="add del mod">
          <ac:chgData name="Thiago Henrique Gomes Panini" userId="cc6a5c77081c362d" providerId="LiveId" clId="{182E8FFE-A928-41F2-9A79-3159D5686B1F}" dt="2023-05-16T02:21:52.968" v="3785" actId="478"/>
          <ac:cxnSpMkLst>
            <pc:docMk/>
            <pc:sldMk cId="253902992" sldId="317"/>
            <ac:cxnSpMk id="21" creationId="{C2187256-7387-B470-1BAD-DAD2002D75B0}"/>
          </ac:cxnSpMkLst>
        </pc:cxnChg>
        <pc:cxnChg chg="add del mod">
          <ac:chgData name="Thiago Henrique Gomes Panini" userId="cc6a5c77081c362d" providerId="LiveId" clId="{182E8FFE-A928-41F2-9A79-3159D5686B1F}" dt="2023-05-16T02:21:52.968" v="3785" actId="478"/>
          <ac:cxnSpMkLst>
            <pc:docMk/>
            <pc:sldMk cId="253902992" sldId="317"/>
            <ac:cxnSpMk id="24" creationId="{EC305BC9-4350-07DB-8015-54278052C26B}"/>
          </ac:cxnSpMkLst>
        </pc:cxnChg>
        <pc:cxnChg chg="add del mod">
          <ac:chgData name="Thiago Henrique Gomes Panini" userId="cc6a5c77081c362d" providerId="LiveId" clId="{182E8FFE-A928-41F2-9A79-3159D5686B1F}" dt="2023-05-16T02:21:52.968" v="3785" actId="478"/>
          <ac:cxnSpMkLst>
            <pc:docMk/>
            <pc:sldMk cId="253902992" sldId="317"/>
            <ac:cxnSpMk id="27" creationId="{6F59EB97-2030-0B76-D88F-61512E1231A9}"/>
          </ac:cxnSpMkLst>
        </pc:cxnChg>
        <pc:cxnChg chg="add del mod">
          <ac:chgData name="Thiago Henrique Gomes Panini" userId="cc6a5c77081c362d" providerId="LiveId" clId="{182E8FFE-A928-41F2-9A79-3159D5686B1F}" dt="2023-05-16T02:21:52.968" v="3785" actId="478"/>
          <ac:cxnSpMkLst>
            <pc:docMk/>
            <pc:sldMk cId="253902992" sldId="317"/>
            <ac:cxnSpMk id="30" creationId="{CEE7B688-5678-63C8-3790-F073D1995446}"/>
          </ac:cxnSpMkLst>
        </pc:cxnChg>
      </pc:sldChg>
      <pc:sldChg chg="addSp delSp modSp add mod">
        <pc:chgData name="Thiago Henrique Gomes Panini" userId="cc6a5c77081c362d" providerId="LiveId" clId="{182E8FFE-A928-41F2-9A79-3159D5686B1F}" dt="2023-05-16T02:27:48.102" v="4454" actId="478"/>
        <pc:sldMkLst>
          <pc:docMk/>
          <pc:sldMk cId="589176318" sldId="318"/>
        </pc:sldMkLst>
        <pc:spChg chg="add del mod">
          <ac:chgData name="Thiago Henrique Gomes Panini" userId="cc6a5c77081c362d" providerId="LiveId" clId="{182E8FFE-A928-41F2-9A79-3159D5686B1F}" dt="2023-05-16T02:27:48.102" v="4454" actId="478"/>
          <ac:spMkLst>
            <pc:docMk/>
            <pc:sldMk cId="589176318" sldId="318"/>
            <ac:spMk id="2" creationId="{8EE31416-47B8-10AB-949E-03E10962B93E}"/>
          </ac:spMkLst>
        </pc:spChg>
        <pc:picChg chg="add mod">
          <ac:chgData name="Thiago Henrique Gomes Panini" userId="cc6a5c77081c362d" providerId="LiveId" clId="{182E8FFE-A928-41F2-9A79-3159D5686B1F}" dt="2023-05-16T02:07:45.821" v="2993" actId="14100"/>
          <ac:picMkLst>
            <pc:docMk/>
            <pc:sldMk cId="589176318" sldId="318"/>
            <ac:picMk id="7170" creationId="{227DFAE7-D707-5315-5021-AFB34F624C11}"/>
          </ac:picMkLst>
        </pc:picChg>
        <pc:picChg chg="add del mod">
          <ac:chgData name="Thiago Henrique Gomes Panini" userId="cc6a5c77081c362d" providerId="LiveId" clId="{182E8FFE-A928-41F2-9A79-3159D5686B1F}" dt="2023-05-16T02:27:48.102" v="4454" actId="478"/>
          <ac:picMkLst>
            <pc:docMk/>
            <pc:sldMk cId="589176318" sldId="318"/>
            <ac:picMk id="7172" creationId="{074C4A4F-0FA3-D340-ED0D-1CDD553C7198}"/>
          </ac:picMkLst>
        </pc:picChg>
        <pc:picChg chg="add del mod">
          <ac:chgData name="Thiago Henrique Gomes Panini" userId="cc6a5c77081c362d" providerId="LiveId" clId="{182E8FFE-A928-41F2-9A79-3159D5686B1F}" dt="2023-05-16T02:27:48.102" v="4454" actId="478"/>
          <ac:picMkLst>
            <pc:docMk/>
            <pc:sldMk cId="589176318" sldId="318"/>
            <ac:picMk id="7174" creationId="{41E9A892-C969-2194-80FC-D308A50D9E89}"/>
          </ac:picMkLst>
        </pc:picChg>
        <pc:picChg chg="add del mod">
          <ac:chgData name="Thiago Henrique Gomes Panini" userId="cc6a5c77081c362d" providerId="LiveId" clId="{182E8FFE-A928-41F2-9A79-3159D5686B1F}" dt="2023-05-16T02:15:55.080" v="3369" actId="478"/>
          <ac:picMkLst>
            <pc:docMk/>
            <pc:sldMk cId="589176318" sldId="318"/>
            <ac:picMk id="7176" creationId="{D39F7E3C-99F9-D9E6-F196-79E3D1A3760A}"/>
          </ac:picMkLst>
        </pc:picChg>
        <pc:picChg chg="add del mod">
          <ac:chgData name="Thiago Henrique Gomes Panini" userId="cc6a5c77081c362d" providerId="LiveId" clId="{182E8FFE-A928-41F2-9A79-3159D5686B1F}" dt="2023-05-16T02:27:48.102" v="4454" actId="478"/>
          <ac:picMkLst>
            <pc:docMk/>
            <pc:sldMk cId="589176318" sldId="318"/>
            <ac:picMk id="7178" creationId="{376E8BD2-D57E-17BD-4264-A20B1E746956}"/>
          </ac:picMkLst>
        </pc:picChg>
        <pc:picChg chg="add del mod">
          <ac:chgData name="Thiago Henrique Gomes Panini" userId="cc6a5c77081c362d" providerId="LiveId" clId="{182E8FFE-A928-41F2-9A79-3159D5686B1F}" dt="2023-05-16T02:16:03.406" v="3374" actId="478"/>
          <ac:picMkLst>
            <pc:docMk/>
            <pc:sldMk cId="589176318" sldId="318"/>
            <ac:picMk id="7180" creationId="{93A7FC8A-EB16-AB0A-30BF-BA881BCB246E}"/>
          </ac:picMkLst>
        </pc:picChg>
      </pc:sldChg>
      <pc:sldChg chg="addSp modSp add">
        <pc:chgData name="Thiago Henrique Gomes Panini" userId="cc6a5c77081c362d" providerId="LiveId" clId="{182E8FFE-A928-41F2-9A79-3159D5686B1F}" dt="2023-05-16T02:07:58.464" v="2997" actId="14100"/>
        <pc:sldMkLst>
          <pc:docMk/>
          <pc:sldMk cId="905006009" sldId="319"/>
        </pc:sldMkLst>
        <pc:picChg chg="add mod">
          <ac:chgData name="Thiago Henrique Gomes Panini" userId="cc6a5c77081c362d" providerId="LiveId" clId="{182E8FFE-A928-41F2-9A79-3159D5686B1F}" dt="2023-05-16T02:07:58.464" v="2997" actId="14100"/>
          <ac:picMkLst>
            <pc:docMk/>
            <pc:sldMk cId="905006009" sldId="319"/>
            <ac:picMk id="9218" creationId="{8FE85A5E-671F-8C5D-AB6E-66BDD4FC9F71}"/>
          </ac:picMkLst>
        </pc:picChg>
      </pc:sldChg>
      <pc:sldChg chg="addSp modSp add">
        <pc:chgData name="Thiago Henrique Gomes Panini" userId="cc6a5c77081c362d" providerId="LiveId" clId="{182E8FFE-A928-41F2-9A79-3159D5686B1F}" dt="2023-05-16T02:08:10.123" v="3001" actId="14100"/>
        <pc:sldMkLst>
          <pc:docMk/>
          <pc:sldMk cId="3961697721" sldId="320"/>
        </pc:sldMkLst>
        <pc:picChg chg="add mod">
          <ac:chgData name="Thiago Henrique Gomes Panini" userId="cc6a5c77081c362d" providerId="LiveId" clId="{182E8FFE-A928-41F2-9A79-3159D5686B1F}" dt="2023-05-16T02:08:10.123" v="3001" actId="14100"/>
          <ac:picMkLst>
            <pc:docMk/>
            <pc:sldMk cId="3961697721" sldId="320"/>
            <ac:picMk id="10242" creationId="{59333DF3-C006-82AF-8E06-3D45D0B443FD}"/>
          </ac:picMkLst>
        </pc:picChg>
      </pc:sldChg>
      <pc:sldChg chg="addSp modSp add">
        <pc:chgData name="Thiago Henrique Gomes Panini" userId="cc6a5c77081c362d" providerId="LiveId" clId="{182E8FFE-A928-41F2-9A79-3159D5686B1F}" dt="2023-05-16T02:08:27.133" v="3005" actId="14100"/>
        <pc:sldMkLst>
          <pc:docMk/>
          <pc:sldMk cId="3671307861" sldId="321"/>
        </pc:sldMkLst>
        <pc:picChg chg="add mod">
          <ac:chgData name="Thiago Henrique Gomes Panini" userId="cc6a5c77081c362d" providerId="LiveId" clId="{182E8FFE-A928-41F2-9A79-3159D5686B1F}" dt="2023-05-16T02:08:27.133" v="3005" actId="14100"/>
          <ac:picMkLst>
            <pc:docMk/>
            <pc:sldMk cId="3671307861" sldId="321"/>
            <ac:picMk id="11266" creationId="{764800C1-08A2-12DD-B810-C6EDD6CE66A2}"/>
          </ac:picMkLst>
        </pc:picChg>
      </pc:sldChg>
      <pc:sldChg chg="addSp delSp modSp add del mod">
        <pc:chgData name="Thiago Henrique Gomes Panini" userId="cc6a5c77081c362d" providerId="LiveId" clId="{182E8FFE-A928-41F2-9A79-3159D5686B1F}" dt="2023-05-16T02:30:39.898" v="4661" actId="47"/>
        <pc:sldMkLst>
          <pc:docMk/>
          <pc:sldMk cId="2813138700" sldId="322"/>
        </pc:sldMkLst>
        <pc:spChg chg="add mod">
          <ac:chgData name="Thiago Henrique Gomes Panini" userId="cc6a5c77081c362d" providerId="LiveId" clId="{182E8FFE-A928-41F2-9A79-3159D5686B1F}" dt="2023-05-16T02:23:09.741" v="4001" actId="20577"/>
          <ac:spMkLst>
            <pc:docMk/>
            <pc:sldMk cId="2813138700" sldId="322"/>
            <ac:spMk id="3" creationId="{59D139B1-B26D-C79E-4F15-43926F079C29}"/>
          </ac:spMkLst>
        </pc:spChg>
        <pc:spChg chg="add mod">
          <ac:chgData name="Thiago Henrique Gomes Panini" userId="cc6a5c77081c362d" providerId="LiveId" clId="{182E8FFE-A928-41F2-9A79-3159D5686B1F}" dt="2023-05-16T02:21:36.419" v="3784" actId="1036"/>
          <ac:spMkLst>
            <pc:docMk/>
            <pc:sldMk cId="2813138700" sldId="322"/>
            <ac:spMk id="4" creationId="{9CBEC140-B7CE-7F87-B5BD-91BB9BBBCAB7}"/>
          </ac:spMkLst>
        </pc:spChg>
        <pc:spChg chg="add mod">
          <ac:chgData name="Thiago Henrique Gomes Panini" userId="cc6a5c77081c362d" providerId="LiveId" clId="{182E8FFE-A928-41F2-9A79-3159D5686B1F}" dt="2023-05-16T02:21:36.419" v="3784" actId="1036"/>
          <ac:spMkLst>
            <pc:docMk/>
            <pc:sldMk cId="2813138700" sldId="322"/>
            <ac:spMk id="5" creationId="{EF601C93-230B-CB53-C36B-A7225E6C20AB}"/>
          </ac:spMkLst>
        </pc:spChg>
        <pc:spChg chg="add mod">
          <ac:chgData name="Thiago Henrique Gomes Panini" userId="cc6a5c77081c362d" providerId="LiveId" clId="{182E8FFE-A928-41F2-9A79-3159D5686B1F}" dt="2023-05-16T02:21:36.419" v="3784" actId="1036"/>
          <ac:spMkLst>
            <pc:docMk/>
            <pc:sldMk cId="2813138700" sldId="322"/>
            <ac:spMk id="6" creationId="{6F7AF333-DADB-D07F-4E3C-4F1BDE17BBC4}"/>
          </ac:spMkLst>
        </pc:spChg>
        <pc:spChg chg="add mod">
          <ac:chgData name="Thiago Henrique Gomes Panini" userId="cc6a5c77081c362d" providerId="LiveId" clId="{182E8FFE-A928-41F2-9A79-3159D5686B1F}" dt="2023-05-16T02:21:36.419" v="3784" actId="1036"/>
          <ac:spMkLst>
            <pc:docMk/>
            <pc:sldMk cId="2813138700" sldId="322"/>
            <ac:spMk id="7" creationId="{383662BE-BAB9-AAD4-7A5C-38FC114C19FD}"/>
          </ac:spMkLst>
        </pc:spChg>
        <pc:spChg chg="mod">
          <ac:chgData name="Thiago Henrique Gomes Panini" userId="cc6a5c77081c362d" providerId="LiveId" clId="{182E8FFE-A928-41F2-9A79-3159D5686B1F}" dt="2023-05-16T02:17:30.062" v="3399" actId="20577"/>
          <ac:spMkLst>
            <pc:docMk/>
            <pc:sldMk cId="2813138700" sldId="322"/>
            <ac:spMk id="2125" creationId="{00000000-0000-0000-0000-000000000000}"/>
          </ac:spMkLst>
        </pc:spChg>
        <pc:spChg chg="mod">
          <ac:chgData name="Thiago Henrique Gomes Panini" userId="cc6a5c77081c362d" providerId="LiveId" clId="{182E8FFE-A928-41F2-9A79-3159D5686B1F}" dt="2023-05-16T02:18:54.281" v="3649" actId="14100"/>
          <ac:spMkLst>
            <pc:docMk/>
            <pc:sldMk cId="2813138700" sldId="322"/>
            <ac:spMk id="2126" creationId="{00000000-0000-0000-0000-000000000000}"/>
          </ac:spMkLst>
        </pc:spChg>
        <pc:spChg chg="mod">
          <ac:chgData name="Thiago Henrique Gomes Panini" userId="cc6a5c77081c362d" providerId="LiveId" clId="{182E8FFE-A928-41F2-9A79-3159D5686B1F}" dt="2023-05-16T02:17:47.677" v="3414" actId="1076"/>
          <ac:spMkLst>
            <pc:docMk/>
            <pc:sldMk cId="2813138700" sldId="322"/>
            <ac:spMk id="2127" creationId="{00000000-0000-0000-0000-000000000000}"/>
          </ac:spMkLst>
        </pc:spChg>
        <pc:spChg chg="mod">
          <ac:chgData name="Thiago Henrique Gomes Panini" userId="cc6a5c77081c362d" providerId="LiveId" clId="{182E8FFE-A928-41F2-9A79-3159D5686B1F}" dt="2023-05-16T02:20:13.941" v="3756" actId="113"/>
          <ac:spMkLst>
            <pc:docMk/>
            <pc:sldMk cId="2813138700" sldId="322"/>
            <ac:spMk id="2128" creationId="{00000000-0000-0000-0000-000000000000}"/>
          </ac:spMkLst>
        </pc:spChg>
        <pc:picChg chg="add del mod">
          <ac:chgData name="Thiago Henrique Gomes Panini" userId="cc6a5c77081c362d" providerId="LiveId" clId="{182E8FFE-A928-41F2-9A79-3159D5686B1F}" dt="2023-05-16T02:21:29.763" v="3776" actId="478"/>
          <ac:picMkLst>
            <pc:docMk/>
            <pc:sldMk cId="2813138700" sldId="322"/>
            <ac:picMk id="2" creationId="{E9CDC5FD-84FB-31A5-730F-95EFAF589511}"/>
          </ac:picMkLst>
        </pc:picChg>
        <pc:picChg chg="add mod">
          <ac:chgData name="Thiago Henrique Gomes Panini" userId="cc6a5c77081c362d" providerId="LiveId" clId="{182E8FFE-A928-41F2-9A79-3159D5686B1F}" dt="2023-05-16T02:21:36.419" v="3784" actId="1036"/>
          <ac:picMkLst>
            <pc:docMk/>
            <pc:sldMk cId="2813138700" sldId="322"/>
            <ac:picMk id="8" creationId="{6041A18A-6C5C-AF90-43A7-81E947E2772A}"/>
          </ac:picMkLst>
        </pc:picChg>
        <pc:picChg chg="add mod">
          <ac:chgData name="Thiago Henrique Gomes Panini" userId="cc6a5c77081c362d" providerId="LiveId" clId="{182E8FFE-A928-41F2-9A79-3159D5686B1F}" dt="2023-05-16T02:21:36.419" v="3784" actId="1036"/>
          <ac:picMkLst>
            <pc:docMk/>
            <pc:sldMk cId="2813138700" sldId="322"/>
            <ac:picMk id="9" creationId="{56CBFB79-C5BC-37B0-24F7-1ED0259AAA20}"/>
          </ac:picMkLst>
        </pc:picChg>
        <pc:picChg chg="add mod">
          <ac:chgData name="Thiago Henrique Gomes Panini" userId="cc6a5c77081c362d" providerId="LiveId" clId="{182E8FFE-A928-41F2-9A79-3159D5686B1F}" dt="2023-05-16T02:21:36.419" v="3784" actId="1036"/>
          <ac:picMkLst>
            <pc:docMk/>
            <pc:sldMk cId="2813138700" sldId="322"/>
            <ac:picMk id="10" creationId="{E0BA2F86-6642-3FA3-7FB1-297E9EAF6EBD}"/>
          </ac:picMkLst>
        </pc:picChg>
        <pc:picChg chg="add mod">
          <ac:chgData name="Thiago Henrique Gomes Panini" userId="cc6a5c77081c362d" providerId="LiveId" clId="{182E8FFE-A928-41F2-9A79-3159D5686B1F}" dt="2023-05-16T02:21:36.419" v="3784" actId="1036"/>
          <ac:picMkLst>
            <pc:docMk/>
            <pc:sldMk cId="2813138700" sldId="322"/>
            <ac:picMk id="11" creationId="{2A571440-C71D-8791-4984-157143103F60}"/>
          </ac:picMkLst>
        </pc:picChg>
        <pc:picChg chg="add mod">
          <ac:chgData name="Thiago Henrique Gomes Panini" userId="cc6a5c77081c362d" providerId="LiveId" clId="{182E8FFE-A928-41F2-9A79-3159D5686B1F}" dt="2023-05-16T02:21:36.419" v="3784" actId="1036"/>
          <ac:picMkLst>
            <pc:docMk/>
            <pc:sldMk cId="2813138700" sldId="322"/>
            <ac:picMk id="12" creationId="{5832A357-D986-6D08-B73E-21700262C1EA}"/>
          </ac:picMkLst>
        </pc:picChg>
        <pc:picChg chg="del">
          <ac:chgData name="Thiago Henrique Gomes Panini" userId="cc6a5c77081c362d" providerId="LiveId" clId="{182E8FFE-A928-41F2-9A79-3159D5686B1F}" dt="2023-05-16T02:17:42.433" v="3413" actId="478"/>
          <ac:picMkLst>
            <pc:docMk/>
            <pc:sldMk cId="2813138700" sldId="322"/>
            <ac:picMk id="2129" creationId="{00000000-0000-0000-0000-000000000000}"/>
          </ac:picMkLst>
        </pc:picChg>
      </pc:sldChg>
      <pc:sldChg chg="addSp delSp modSp add del mod">
        <pc:chgData name="Thiago Henrique Gomes Panini" userId="cc6a5c77081c362d" providerId="LiveId" clId="{182E8FFE-A928-41F2-9A79-3159D5686B1F}" dt="2023-05-16T02:27:44.405" v="4453" actId="47"/>
        <pc:sldMkLst>
          <pc:docMk/>
          <pc:sldMk cId="2516125720" sldId="323"/>
        </pc:sldMkLst>
        <pc:spChg chg="add mod">
          <ac:chgData name="Thiago Henrique Gomes Panini" userId="cc6a5c77081c362d" providerId="LiveId" clId="{182E8FFE-A928-41F2-9A79-3159D5686B1F}" dt="2023-05-16T02:25:38.227" v="4166"/>
          <ac:spMkLst>
            <pc:docMk/>
            <pc:sldMk cId="2516125720" sldId="323"/>
            <ac:spMk id="2" creationId="{F711B496-BA9F-4A58-2DE0-DFDBFAB3225D}"/>
          </ac:spMkLst>
        </pc:spChg>
        <pc:spChg chg="mod">
          <ac:chgData name="Thiago Henrique Gomes Panini" userId="cc6a5c77081c362d" providerId="LiveId" clId="{182E8FFE-A928-41F2-9A79-3159D5686B1F}" dt="2023-05-16T02:25:41.351" v="4167" actId="1076"/>
          <ac:spMkLst>
            <pc:docMk/>
            <pc:sldMk cId="2516125720" sldId="323"/>
            <ac:spMk id="3" creationId="{59D139B1-B26D-C79E-4F15-43926F079C29}"/>
          </ac:spMkLst>
        </pc:spChg>
        <pc:spChg chg="del">
          <ac:chgData name="Thiago Henrique Gomes Panini" userId="cc6a5c77081c362d" providerId="LiveId" clId="{182E8FFE-A928-41F2-9A79-3159D5686B1F}" dt="2023-05-16T02:22:57.364" v="3989" actId="478"/>
          <ac:spMkLst>
            <pc:docMk/>
            <pc:sldMk cId="2516125720" sldId="323"/>
            <ac:spMk id="4" creationId="{9CBEC140-B7CE-7F87-B5BD-91BB9BBBCAB7}"/>
          </ac:spMkLst>
        </pc:spChg>
        <pc:spChg chg="del">
          <ac:chgData name="Thiago Henrique Gomes Panini" userId="cc6a5c77081c362d" providerId="LiveId" clId="{182E8FFE-A928-41F2-9A79-3159D5686B1F}" dt="2023-05-16T02:22:54.152" v="3988" actId="478"/>
          <ac:spMkLst>
            <pc:docMk/>
            <pc:sldMk cId="2516125720" sldId="323"/>
            <ac:spMk id="5" creationId="{EF601C93-230B-CB53-C36B-A7225E6C20AB}"/>
          </ac:spMkLst>
        </pc:spChg>
        <pc:spChg chg="del">
          <ac:chgData name="Thiago Henrique Gomes Panini" userId="cc6a5c77081c362d" providerId="LiveId" clId="{182E8FFE-A928-41F2-9A79-3159D5686B1F}" dt="2023-05-16T02:22:54.152" v="3988" actId="478"/>
          <ac:spMkLst>
            <pc:docMk/>
            <pc:sldMk cId="2516125720" sldId="323"/>
            <ac:spMk id="6" creationId="{6F7AF333-DADB-D07F-4E3C-4F1BDE17BBC4}"/>
          </ac:spMkLst>
        </pc:spChg>
        <pc:spChg chg="del">
          <ac:chgData name="Thiago Henrique Gomes Panini" userId="cc6a5c77081c362d" providerId="LiveId" clId="{182E8FFE-A928-41F2-9A79-3159D5686B1F}" dt="2023-05-16T02:22:57.364" v="3989" actId="478"/>
          <ac:spMkLst>
            <pc:docMk/>
            <pc:sldMk cId="2516125720" sldId="323"/>
            <ac:spMk id="7" creationId="{383662BE-BAB9-AAD4-7A5C-38FC114C19FD}"/>
          </ac:spMkLst>
        </pc:spChg>
        <pc:spChg chg="mod">
          <ac:chgData name="Thiago Henrique Gomes Panini" userId="cc6a5c77081c362d" providerId="LiveId" clId="{182E8FFE-A928-41F2-9A79-3159D5686B1F}" dt="2023-05-16T02:21:57.911" v="3793" actId="20577"/>
          <ac:spMkLst>
            <pc:docMk/>
            <pc:sldMk cId="2516125720" sldId="323"/>
            <ac:spMk id="2125" creationId="{00000000-0000-0000-0000-000000000000}"/>
          </ac:spMkLst>
        </pc:spChg>
        <pc:spChg chg="mod">
          <ac:chgData name="Thiago Henrique Gomes Panini" userId="cc6a5c77081c362d" providerId="LiveId" clId="{182E8FFE-A928-41F2-9A79-3159D5686B1F}" dt="2023-05-16T02:22:41.653" v="3987" actId="20577"/>
          <ac:spMkLst>
            <pc:docMk/>
            <pc:sldMk cId="2516125720" sldId="323"/>
            <ac:spMk id="2126" creationId="{00000000-0000-0000-0000-000000000000}"/>
          </ac:spMkLst>
        </pc:spChg>
        <pc:spChg chg="mod">
          <ac:chgData name="Thiago Henrique Gomes Panini" userId="cc6a5c77081c362d" providerId="LiveId" clId="{182E8FFE-A928-41F2-9A79-3159D5686B1F}" dt="2023-05-16T02:22:04.703" v="3808" actId="20577"/>
          <ac:spMkLst>
            <pc:docMk/>
            <pc:sldMk cId="2516125720" sldId="323"/>
            <ac:spMk id="2127" creationId="{00000000-0000-0000-0000-000000000000}"/>
          </ac:spMkLst>
        </pc:spChg>
        <pc:picChg chg="del">
          <ac:chgData name="Thiago Henrique Gomes Panini" userId="cc6a5c77081c362d" providerId="LiveId" clId="{182E8FFE-A928-41F2-9A79-3159D5686B1F}" dt="2023-05-16T02:23:01.410" v="3990" actId="478"/>
          <ac:picMkLst>
            <pc:docMk/>
            <pc:sldMk cId="2516125720" sldId="323"/>
            <ac:picMk id="8" creationId="{6041A18A-6C5C-AF90-43A7-81E947E2772A}"/>
          </ac:picMkLst>
        </pc:picChg>
        <pc:picChg chg="del">
          <ac:chgData name="Thiago Henrique Gomes Panini" userId="cc6a5c77081c362d" providerId="LiveId" clId="{182E8FFE-A928-41F2-9A79-3159D5686B1F}" dt="2023-05-16T02:22:54.152" v="3988" actId="478"/>
          <ac:picMkLst>
            <pc:docMk/>
            <pc:sldMk cId="2516125720" sldId="323"/>
            <ac:picMk id="9" creationId="{56CBFB79-C5BC-37B0-24F7-1ED0259AAA20}"/>
          </ac:picMkLst>
        </pc:picChg>
        <pc:picChg chg="del">
          <ac:chgData name="Thiago Henrique Gomes Panini" userId="cc6a5c77081c362d" providerId="LiveId" clId="{182E8FFE-A928-41F2-9A79-3159D5686B1F}" dt="2023-05-16T02:22:54.152" v="3988" actId="478"/>
          <ac:picMkLst>
            <pc:docMk/>
            <pc:sldMk cId="2516125720" sldId="323"/>
            <ac:picMk id="10" creationId="{E0BA2F86-6642-3FA3-7FB1-297E9EAF6EBD}"/>
          </ac:picMkLst>
        </pc:picChg>
        <pc:picChg chg="del">
          <ac:chgData name="Thiago Henrique Gomes Panini" userId="cc6a5c77081c362d" providerId="LiveId" clId="{182E8FFE-A928-41F2-9A79-3159D5686B1F}" dt="2023-05-16T02:22:54.152" v="3988" actId="478"/>
          <ac:picMkLst>
            <pc:docMk/>
            <pc:sldMk cId="2516125720" sldId="323"/>
            <ac:picMk id="11" creationId="{2A571440-C71D-8791-4984-157143103F60}"/>
          </ac:picMkLst>
        </pc:picChg>
        <pc:picChg chg="del">
          <ac:chgData name="Thiago Henrique Gomes Panini" userId="cc6a5c77081c362d" providerId="LiveId" clId="{182E8FFE-A928-41F2-9A79-3159D5686B1F}" dt="2023-05-16T02:22:54.152" v="3988" actId="478"/>
          <ac:picMkLst>
            <pc:docMk/>
            <pc:sldMk cId="2516125720" sldId="323"/>
            <ac:picMk id="12" creationId="{5832A357-D986-6D08-B73E-21700262C1EA}"/>
          </ac:picMkLst>
        </pc:picChg>
      </pc:sldChg>
      <pc:sldChg chg="addSp delSp modSp add del mod modAnim">
        <pc:chgData name="Thiago Henrique Gomes Panini" userId="cc6a5c77081c362d" providerId="LiveId" clId="{182E8FFE-A928-41F2-9A79-3159D5686B1F}" dt="2023-05-30T20:23:54.090" v="20599" actId="47"/>
        <pc:sldMkLst>
          <pc:docMk/>
          <pc:sldMk cId="1162269581" sldId="324"/>
        </pc:sldMkLst>
        <pc:spChg chg="add mod">
          <ac:chgData name="Thiago Henrique Gomes Panini" userId="cc6a5c77081c362d" providerId="LiveId" clId="{182E8FFE-A928-41F2-9A79-3159D5686B1F}" dt="2023-05-20T01:00:00.299" v="8949" actId="12789"/>
          <ac:spMkLst>
            <pc:docMk/>
            <pc:sldMk cId="1162269581" sldId="324"/>
            <ac:spMk id="2" creationId="{4532AFBD-DCB7-EF0B-C8A2-3CB33DDD7714}"/>
          </ac:spMkLst>
        </pc:spChg>
        <pc:spChg chg="mod">
          <ac:chgData name="Thiago Henrique Gomes Panini" userId="cc6a5c77081c362d" providerId="LiveId" clId="{182E8FFE-A928-41F2-9A79-3159D5686B1F}" dt="2023-05-29T20:51:21.630" v="20480" actId="20577"/>
          <ac:spMkLst>
            <pc:docMk/>
            <pc:sldMk cId="1162269581" sldId="324"/>
            <ac:spMk id="3" creationId="{59D139B1-B26D-C79E-4F15-43926F079C29}"/>
          </ac:spMkLst>
        </pc:spChg>
        <pc:spChg chg="del mod">
          <ac:chgData name="Thiago Henrique Gomes Panini" userId="cc6a5c77081c362d" providerId="LiveId" clId="{182E8FFE-A928-41F2-9A79-3159D5686B1F}" dt="2023-05-16T02:25:01.104" v="4154" actId="478"/>
          <ac:spMkLst>
            <pc:docMk/>
            <pc:sldMk cId="1162269581" sldId="324"/>
            <ac:spMk id="4" creationId="{9CBEC140-B7CE-7F87-B5BD-91BB9BBBCAB7}"/>
          </ac:spMkLst>
        </pc:spChg>
        <pc:spChg chg="mod">
          <ac:chgData name="Thiago Henrique Gomes Panini" userId="cc6a5c77081c362d" providerId="LiveId" clId="{182E8FFE-A928-41F2-9A79-3159D5686B1F}" dt="2023-05-20T00:58:03.508" v="8925"/>
          <ac:spMkLst>
            <pc:docMk/>
            <pc:sldMk cId="1162269581" sldId="324"/>
            <ac:spMk id="5" creationId="{CB5DE57C-4F60-15F5-08BC-1EB05519F0A4}"/>
          </ac:spMkLst>
        </pc:spChg>
        <pc:spChg chg="del mod">
          <ac:chgData name="Thiago Henrique Gomes Panini" userId="cc6a5c77081c362d" providerId="LiveId" clId="{182E8FFE-A928-41F2-9A79-3159D5686B1F}" dt="2023-05-16T02:25:05.213" v="4156" actId="478"/>
          <ac:spMkLst>
            <pc:docMk/>
            <pc:sldMk cId="1162269581" sldId="324"/>
            <ac:spMk id="5" creationId="{EF601C93-230B-CB53-C36B-A7225E6C20AB}"/>
          </ac:spMkLst>
        </pc:spChg>
        <pc:spChg chg="mod">
          <ac:chgData name="Thiago Henrique Gomes Panini" userId="cc6a5c77081c362d" providerId="LiveId" clId="{182E8FFE-A928-41F2-9A79-3159D5686B1F}" dt="2023-05-22T00:28:08.152" v="15164" actId="1076"/>
          <ac:spMkLst>
            <pc:docMk/>
            <pc:sldMk cId="1162269581" sldId="324"/>
            <ac:spMk id="6" creationId="{6F7AF333-DADB-D07F-4E3C-4F1BDE17BBC4}"/>
          </ac:spMkLst>
        </pc:spChg>
        <pc:spChg chg="mod">
          <ac:chgData name="Thiago Henrique Gomes Panini" userId="cc6a5c77081c362d" providerId="LiveId" clId="{182E8FFE-A928-41F2-9A79-3159D5686B1F}" dt="2023-05-22T00:28:08.152" v="15164" actId="1076"/>
          <ac:spMkLst>
            <pc:docMk/>
            <pc:sldMk cId="1162269581" sldId="324"/>
            <ac:spMk id="7" creationId="{383662BE-BAB9-AAD4-7A5C-38FC114C19FD}"/>
          </ac:spMkLst>
        </pc:spChg>
        <pc:spChg chg="mod">
          <ac:chgData name="Thiago Henrique Gomes Panini" userId="cc6a5c77081c362d" providerId="LiveId" clId="{182E8FFE-A928-41F2-9A79-3159D5686B1F}" dt="2023-05-20T00:58:03.508" v="8925"/>
          <ac:spMkLst>
            <pc:docMk/>
            <pc:sldMk cId="1162269581" sldId="324"/>
            <ac:spMk id="10" creationId="{2C81B3B1-DD2D-C531-AA55-D5EB41AD305B}"/>
          </ac:spMkLst>
        </pc:spChg>
        <pc:spChg chg="add mod">
          <ac:chgData name="Thiago Henrique Gomes Panini" userId="cc6a5c77081c362d" providerId="LiveId" clId="{182E8FFE-A928-41F2-9A79-3159D5686B1F}" dt="2023-05-29T23:44:53.538" v="20545" actId="1076"/>
          <ac:spMkLst>
            <pc:docMk/>
            <pc:sldMk cId="1162269581" sldId="324"/>
            <ac:spMk id="13" creationId="{FE6F9652-642D-206C-A9A8-A428DB3ED501}"/>
          </ac:spMkLst>
        </pc:spChg>
        <pc:spChg chg="add del mod">
          <ac:chgData name="Thiago Henrique Gomes Panini" userId="cc6a5c77081c362d" providerId="LiveId" clId="{182E8FFE-A928-41F2-9A79-3159D5686B1F}" dt="2023-05-29T23:42:45.917" v="20507" actId="478"/>
          <ac:spMkLst>
            <pc:docMk/>
            <pc:sldMk cId="1162269581" sldId="324"/>
            <ac:spMk id="14" creationId="{FDF26F30-C5E4-2020-E163-24907DEC2388}"/>
          </ac:spMkLst>
        </pc:spChg>
        <pc:spChg chg="add mod">
          <ac:chgData name="Thiago Henrique Gomes Panini" userId="cc6a5c77081c362d" providerId="LiveId" clId="{182E8FFE-A928-41F2-9A79-3159D5686B1F}" dt="2023-05-29T23:44:53.538" v="20545" actId="1076"/>
          <ac:spMkLst>
            <pc:docMk/>
            <pc:sldMk cId="1162269581" sldId="324"/>
            <ac:spMk id="15" creationId="{A7630B10-9126-9EE4-1AE9-C069D64175B4}"/>
          </ac:spMkLst>
        </pc:spChg>
        <pc:spChg chg="mod">
          <ac:chgData name="Thiago Henrique Gomes Panini" userId="cc6a5c77081c362d" providerId="LiveId" clId="{182E8FFE-A928-41F2-9A79-3159D5686B1F}" dt="2023-05-20T00:58:03.508" v="8925"/>
          <ac:spMkLst>
            <pc:docMk/>
            <pc:sldMk cId="1162269581" sldId="324"/>
            <ac:spMk id="16" creationId="{75F8C2A1-5D25-C4D0-FDED-758CD32BD01E}"/>
          </ac:spMkLst>
        </pc:spChg>
        <pc:spChg chg="add mod">
          <ac:chgData name="Thiago Henrique Gomes Panini" userId="cc6a5c77081c362d" providerId="LiveId" clId="{182E8FFE-A928-41F2-9A79-3159D5686B1F}" dt="2023-05-29T23:44:53.538" v="20545" actId="1076"/>
          <ac:spMkLst>
            <pc:docMk/>
            <pc:sldMk cId="1162269581" sldId="324"/>
            <ac:spMk id="18" creationId="{4075722E-7FFC-317A-A8F1-43FD7E9537F3}"/>
          </ac:spMkLst>
        </pc:spChg>
        <pc:spChg chg="add mod">
          <ac:chgData name="Thiago Henrique Gomes Panini" userId="cc6a5c77081c362d" providerId="LiveId" clId="{182E8FFE-A928-41F2-9A79-3159D5686B1F}" dt="2023-05-29T23:44:53.538" v="20545" actId="1076"/>
          <ac:spMkLst>
            <pc:docMk/>
            <pc:sldMk cId="1162269581" sldId="324"/>
            <ac:spMk id="19" creationId="{50371266-125A-652B-7FA8-0BBFA502E49D}"/>
          </ac:spMkLst>
        </pc:spChg>
        <pc:spChg chg="add mod">
          <ac:chgData name="Thiago Henrique Gomes Panini" userId="cc6a5c77081c362d" providerId="LiveId" clId="{182E8FFE-A928-41F2-9A79-3159D5686B1F}" dt="2023-05-29T23:44:53.538" v="20545" actId="1076"/>
          <ac:spMkLst>
            <pc:docMk/>
            <pc:sldMk cId="1162269581" sldId="324"/>
            <ac:spMk id="22" creationId="{C43D4BFD-538E-10C0-F7B7-34131B6ACAAE}"/>
          </ac:spMkLst>
        </pc:spChg>
        <pc:spChg chg="mod">
          <ac:chgData name="Thiago Henrique Gomes Panini" userId="cc6a5c77081c362d" providerId="LiveId" clId="{182E8FFE-A928-41F2-9A79-3159D5686B1F}" dt="2023-05-29T23:43:19.137" v="20519" actId="1076"/>
          <ac:spMkLst>
            <pc:docMk/>
            <pc:sldMk cId="1162269581" sldId="324"/>
            <ac:spMk id="2125" creationId="{00000000-0000-0000-0000-000000000000}"/>
          </ac:spMkLst>
        </pc:spChg>
        <pc:spChg chg="mod">
          <ac:chgData name="Thiago Henrique Gomes Panini" userId="cc6a5c77081c362d" providerId="LiveId" clId="{182E8FFE-A928-41F2-9A79-3159D5686B1F}" dt="2023-05-20T01:00:00.299" v="8949" actId="12789"/>
          <ac:spMkLst>
            <pc:docMk/>
            <pc:sldMk cId="1162269581" sldId="324"/>
            <ac:spMk id="2127" creationId="{00000000-0000-0000-0000-000000000000}"/>
          </ac:spMkLst>
        </pc:spChg>
        <pc:spChg chg="del mod">
          <ac:chgData name="Thiago Henrique Gomes Panini" userId="cc6a5c77081c362d" providerId="LiveId" clId="{182E8FFE-A928-41F2-9A79-3159D5686B1F}" dt="2023-05-20T00:57:49.366" v="8924" actId="478"/>
          <ac:spMkLst>
            <pc:docMk/>
            <pc:sldMk cId="1162269581" sldId="324"/>
            <ac:spMk id="2128" creationId="{00000000-0000-0000-0000-000000000000}"/>
          </ac:spMkLst>
        </pc:spChg>
        <pc:grpChg chg="add mod">
          <ac:chgData name="Thiago Henrique Gomes Panini" userId="cc6a5c77081c362d" providerId="LiveId" clId="{182E8FFE-A928-41F2-9A79-3159D5686B1F}" dt="2023-05-20T01:00:18.304" v="8950" actId="1076"/>
          <ac:grpSpMkLst>
            <pc:docMk/>
            <pc:sldMk cId="1162269581" sldId="324"/>
            <ac:grpSpMk id="4" creationId="{08E0C394-7FA3-9158-5AE6-F2D78B5D1AB6}"/>
          </ac:grpSpMkLst>
        </pc:grpChg>
        <pc:grpChg chg="add mod">
          <ac:chgData name="Thiago Henrique Gomes Panini" userId="cc6a5c77081c362d" providerId="LiveId" clId="{182E8FFE-A928-41F2-9A79-3159D5686B1F}" dt="2023-05-20T01:00:18.304" v="8950" actId="1076"/>
          <ac:grpSpMkLst>
            <pc:docMk/>
            <pc:sldMk cId="1162269581" sldId="324"/>
            <ac:grpSpMk id="9" creationId="{4AB55371-771E-EF51-908E-9A219B83ECC8}"/>
          </ac:grpSpMkLst>
        </pc:grpChg>
        <pc:grpChg chg="add mod">
          <ac:chgData name="Thiago Henrique Gomes Panini" userId="cc6a5c77081c362d" providerId="LiveId" clId="{182E8FFE-A928-41F2-9A79-3159D5686B1F}" dt="2023-05-20T01:00:18.304" v="8950" actId="1076"/>
          <ac:grpSpMkLst>
            <pc:docMk/>
            <pc:sldMk cId="1162269581" sldId="324"/>
            <ac:grpSpMk id="12" creationId="{6983607C-93E0-4C7D-12DA-FC5F83FA7AE7}"/>
          </ac:grpSpMkLst>
        </pc:grpChg>
        <pc:picChg chg="del">
          <ac:chgData name="Thiago Henrique Gomes Panini" userId="cc6a5c77081c362d" providerId="LiveId" clId="{182E8FFE-A928-41F2-9A79-3159D5686B1F}" dt="2023-05-16T02:23:59.321" v="4041" actId="478"/>
          <ac:picMkLst>
            <pc:docMk/>
            <pc:sldMk cId="1162269581" sldId="324"/>
            <ac:picMk id="8" creationId="{6041A18A-6C5C-AF90-43A7-81E947E2772A}"/>
          </ac:picMkLst>
        </pc:picChg>
        <pc:picChg chg="mod">
          <ac:chgData name="Thiago Henrique Gomes Panini" userId="cc6a5c77081c362d" providerId="LiveId" clId="{182E8FFE-A928-41F2-9A79-3159D5686B1F}" dt="2023-05-20T00:58:03.508" v="8925"/>
          <ac:picMkLst>
            <pc:docMk/>
            <pc:sldMk cId="1162269581" sldId="324"/>
            <ac:picMk id="8" creationId="{B3D9040A-D94A-F5E1-772C-0D92069C3396}"/>
          </ac:picMkLst>
        </pc:picChg>
        <pc:picChg chg="del">
          <ac:chgData name="Thiago Henrique Gomes Panini" userId="cc6a5c77081c362d" providerId="LiveId" clId="{182E8FFE-A928-41F2-9A79-3159D5686B1F}" dt="2023-05-16T02:23:59.321" v="4041" actId="478"/>
          <ac:picMkLst>
            <pc:docMk/>
            <pc:sldMk cId="1162269581" sldId="324"/>
            <ac:picMk id="9" creationId="{56CBFB79-C5BC-37B0-24F7-1ED0259AAA20}"/>
          </ac:picMkLst>
        </pc:picChg>
        <pc:picChg chg="del">
          <ac:chgData name="Thiago Henrique Gomes Panini" userId="cc6a5c77081c362d" providerId="LiveId" clId="{182E8FFE-A928-41F2-9A79-3159D5686B1F}" dt="2023-05-16T02:23:59.321" v="4041" actId="478"/>
          <ac:picMkLst>
            <pc:docMk/>
            <pc:sldMk cId="1162269581" sldId="324"/>
            <ac:picMk id="10" creationId="{E0BA2F86-6642-3FA3-7FB1-297E9EAF6EBD}"/>
          </ac:picMkLst>
        </pc:picChg>
        <pc:picChg chg="del">
          <ac:chgData name="Thiago Henrique Gomes Panini" userId="cc6a5c77081c362d" providerId="LiveId" clId="{182E8FFE-A928-41F2-9A79-3159D5686B1F}" dt="2023-05-16T02:23:59.321" v="4041" actId="478"/>
          <ac:picMkLst>
            <pc:docMk/>
            <pc:sldMk cId="1162269581" sldId="324"/>
            <ac:picMk id="11" creationId="{2A571440-C71D-8791-4984-157143103F60}"/>
          </ac:picMkLst>
        </pc:picChg>
        <pc:picChg chg="mod">
          <ac:chgData name="Thiago Henrique Gomes Panini" userId="cc6a5c77081c362d" providerId="LiveId" clId="{182E8FFE-A928-41F2-9A79-3159D5686B1F}" dt="2023-05-20T00:58:03.508" v="8925"/>
          <ac:picMkLst>
            <pc:docMk/>
            <pc:sldMk cId="1162269581" sldId="324"/>
            <ac:picMk id="11" creationId="{99A17462-CDE0-F6B7-F9A6-9E452FDF8D2C}"/>
          </ac:picMkLst>
        </pc:picChg>
        <pc:picChg chg="del">
          <ac:chgData name="Thiago Henrique Gomes Panini" userId="cc6a5c77081c362d" providerId="LiveId" clId="{182E8FFE-A928-41F2-9A79-3159D5686B1F}" dt="2023-05-16T02:23:59.321" v="4041" actId="478"/>
          <ac:picMkLst>
            <pc:docMk/>
            <pc:sldMk cId="1162269581" sldId="324"/>
            <ac:picMk id="12" creationId="{5832A357-D986-6D08-B73E-21700262C1EA}"/>
          </ac:picMkLst>
        </pc:picChg>
        <pc:picChg chg="add del mod">
          <ac:chgData name="Thiago Henrique Gomes Panini" userId="cc6a5c77081c362d" providerId="LiveId" clId="{182E8FFE-A928-41F2-9A79-3159D5686B1F}" dt="2023-05-20T00:58:38.913" v="8935" actId="478"/>
          <ac:picMkLst>
            <pc:docMk/>
            <pc:sldMk cId="1162269581" sldId="324"/>
            <ac:picMk id="13" creationId="{3481C523-2A95-3CCE-0031-63A915BBD8FD}"/>
          </ac:picMkLst>
        </pc:picChg>
        <pc:picChg chg="add del mod">
          <ac:chgData name="Thiago Henrique Gomes Panini" userId="cc6a5c77081c362d" providerId="LiveId" clId="{182E8FFE-A928-41F2-9A79-3159D5686B1F}" dt="2023-05-20T00:58:38.913" v="8935" actId="478"/>
          <ac:picMkLst>
            <pc:docMk/>
            <pc:sldMk cId="1162269581" sldId="324"/>
            <ac:picMk id="14" creationId="{7CF554AE-5CF0-937A-86C8-DC15B9BFCEA6}"/>
          </ac:picMkLst>
        </pc:picChg>
        <pc:picChg chg="add del mod">
          <ac:chgData name="Thiago Henrique Gomes Panini" userId="cc6a5c77081c362d" providerId="LiveId" clId="{182E8FFE-A928-41F2-9A79-3159D5686B1F}" dt="2023-05-20T00:58:38.913" v="8935" actId="478"/>
          <ac:picMkLst>
            <pc:docMk/>
            <pc:sldMk cId="1162269581" sldId="324"/>
            <ac:picMk id="15" creationId="{C96EA008-118D-03C5-C44F-D6FAF208F274}"/>
          </ac:picMkLst>
        </pc:picChg>
        <pc:picChg chg="mod">
          <ac:chgData name="Thiago Henrique Gomes Panini" userId="cc6a5c77081c362d" providerId="LiveId" clId="{182E8FFE-A928-41F2-9A79-3159D5686B1F}" dt="2023-05-20T00:58:03.508" v="8925"/>
          <ac:picMkLst>
            <pc:docMk/>
            <pc:sldMk cId="1162269581" sldId="324"/>
            <ac:picMk id="17" creationId="{2350631C-40A3-72ED-EC7A-B7A8B6DE2368}"/>
          </ac:picMkLst>
        </pc:picChg>
        <pc:cxnChg chg="add mod ord">
          <ac:chgData name="Thiago Henrique Gomes Panini" userId="cc6a5c77081c362d" providerId="LiveId" clId="{182E8FFE-A928-41F2-9A79-3159D5686B1F}" dt="2023-05-29T23:44:53.538" v="20545" actId="1076"/>
          <ac:cxnSpMkLst>
            <pc:docMk/>
            <pc:sldMk cId="1162269581" sldId="324"/>
            <ac:cxnSpMk id="21" creationId="{2DB07DB0-D558-FC29-6A5F-355EE35C6D60}"/>
          </ac:cxnSpMkLst>
        </pc:cxnChg>
      </pc:sldChg>
      <pc:sldChg chg="addSp delSp modSp add mod modAnim">
        <pc:chgData name="Thiago Henrique Gomes Panini" userId="cc6a5c77081c362d" providerId="LiveId" clId="{182E8FFE-A928-41F2-9A79-3159D5686B1F}" dt="2023-05-29T23:46:35.747" v="20581" actId="108"/>
        <pc:sldMkLst>
          <pc:docMk/>
          <pc:sldMk cId="508377464" sldId="325"/>
        </pc:sldMkLst>
        <pc:spChg chg="mod">
          <ac:chgData name="Thiago Henrique Gomes Panini" userId="cc6a5c77081c362d" providerId="LiveId" clId="{182E8FFE-A928-41F2-9A79-3159D5686B1F}" dt="2023-05-20T01:01:32.776" v="8951" actId="12789"/>
          <ac:spMkLst>
            <pc:docMk/>
            <pc:sldMk cId="508377464" sldId="325"/>
            <ac:spMk id="2" creationId="{4532AFBD-DCB7-EF0B-C8A2-3CB33DDD7714}"/>
          </ac:spMkLst>
        </pc:spChg>
        <pc:spChg chg="mod">
          <ac:chgData name="Thiago Henrique Gomes Panini" userId="cc6a5c77081c362d" providerId="LiveId" clId="{182E8FFE-A928-41F2-9A79-3159D5686B1F}" dt="2023-05-20T01:06:00.803" v="9383" actId="1035"/>
          <ac:spMkLst>
            <pc:docMk/>
            <pc:sldMk cId="508377464" sldId="325"/>
            <ac:spMk id="3" creationId="{59D139B1-B26D-C79E-4F15-43926F079C29}"/>
          </ac:spMkLst>
        </pc:spChg>
        <pc:spChg chg="add del mod">
          <ac:chgData name="Thiago Henrique Gomes Panini" userId="cc6a5c77081c362d" providerId="LiveId" clId="{182E8FFE-A928-41F2-9A79-3159D5686B1F}" dt="2023-05-16T02:27:35.623" v="4451" actId="478"/>
          <ac:spMkLst>
            <pc:docMk/>
            <pc:sldMk cId="508377464" sldId="325"/>
            <ac:spMk id="4" creationId="{F7CE0556-C5C1-9694-395B-6DD391C8A10B}"/>
          </ac:spMkLst>
        </pc:spChg>
        <pc:spChg chg="add mod">
          <ac:chgData name="Thiago Henrique Gomes Panini" userId="cc6a5c77081c362d" providerId="LiveId" clId="{182E8FFE-A928-41F2-9A79-3159D5686B1F}" dt="2023-05-20T01:06:00.803" v="9383" actId="1035"/>
          <ac:spMkLst>
            <pc:docMk/>
            <pc:sldMk cId="508377464" sldId="325"/>
            <ac:spMk id="5" creationId="{84051C62-C28F-146A-ED6E-FBCB0BAFDAAF}"/>
          </ac:spMkLst>
        </pc:spChg>
        <pc:spChg chg="del mod">
          <ac:chgData name="Thiago Henrique Gomes Panini" userId="cc6a5c77081c362d" providerId="LiveId" clId="{182E8FFE-A928-41F2-9A79-3159D5686B1F}" dt="2023-05-16T02:27:05.530" v="4370" actId="478"/>
          <ac:spMkLst>
            <pc:docMk/>
            <pc:sldMk cId="508377464" sldId="325"/>
            <ac:spMk id="6" creationId="{6F7AF333-DADB-D07F-4E3C-4F1BDE17BBC4}"/>
          </ac:spMkLst>
        </pc:spChg>
        <pc:spChg chg="mod">
          <ac:chgData name="Thiago Henrique Gomes Panini" userId="cc6a5c77081c362d" providerId="LiveId" clId="{182E8FFE-A928-41F2-9A79-3159D5686B1F}" dt="2023-05-20T01:01:41.856" v="8952"/>
          <ac:spMkLst>
            <pc:docMk/>
            <pc:sldMk cId="508377464" sldId="325"/>
            <ac:spMk id="6" creationId="{F1E2C4BC-ADB5-C0A5-F9A9-47ADDA3CD8F8}"/>
          </ac:spMkLst>
        </pc:spChg>
        <pc:spChg chg="del">
          <ac:chgData name="Thiago Henrique Gomes Panini" userId="cc6a5c77081c362d" providerId="LiveId" clId="{182E8FFE-A928-41F2-9A79-3159D5686B1F}" dt="2023-05-16T02:27:05.530" v="4370" actId="478"/>
          <ac:spMkLst>
            <pc:docMk/>
            <pc:sldMk cId="508377464" sldId="325"/>
            <ac:spMk id="7" creationId="{383662BE-BAB9-AAD4-7A5C-38FC114C19FD}"/>
          </ac:spMkLst>
        </pc:spChg>
        <pc:spChg chg="mod">
          <ac:chgData name="Thiago Henrique Gomes Panini" userId="cc6a5c77081c362d" providerId="LiveId" clId="{182E8FFE-A928-41F2-9A79-3159D5686B1F}" dt="2023-05-20T01:01:41.856" v="8952"/>
          <ac:spMkLst>
            <pc:docMk/>
            <pc:sldMk cId="508377464" sldId="325"/>
            <ac:spMk id="9" creationId="{DDEEE763-0733-FC5D-B9EF-93169EF110C4}"/>
          </ac:spMkLst>
        </pc:spChg>
        <pc:spChg chg="mod">
          <ac:chgData name="Thiago Henrique Gomes Panini" userId="cc6a5c77081c362d" providerId="LiveId" clId="{182E8FFE-A928-41F2-9A79-3159D5686B1F}" dt="2023-05-20T01:01:41.856" v="8952"/>
          <ac:spMkLst>
            <pc:docMk/>
            <pc:sldMk cId="508377464" sldId="325"/>
            <ac:spMk id="12" creationId="{68FF0D2C-12CC-8677-68C9-F33B30A0AC8A}"/>
          </ac:spMkLst>
        </pc:spChg>
        <pc:spChg chg="add del mod">
          <ac:chgData name="Thiago Henrique Gomes Panini" userId="cc6a5c77081c362d" providerId="LiveId" clId="{182E8FFE-A928-41F2-9A79-3159D5686B1F}" dt="2023-05-29T23:45:52.078" v="20564" actId="478"/>
          <ac:spMkLst>
            <pc:docMk/>
            <pc:sldMk cId="508377464" sldId="325"/>
            <ac:spMk id="15" creationId="{A571A05D-B385-477E-FECF-63B32A790E17}"/>
          </ac:spMkLst>
        </pc:spChg>
        <pc:spChg chg="add del mod">
          <ac:chgData name="Thiago Henrique Gomes Panini" userId="cc6a5c77081c362d" providerId="LiveId" clId="{182E8FFE-A928-41F2-9A79-3159D5686B1F}" dt="2023-05-29T23:45:52.078" v="20564" actId="478"/>
          <ac:spMkLst>
            <pc:docMk/>
            <pc:sldMk cId="508377464" sldId="325"/>
            <ac:spMk id="16" creationId="{391877C5-1E9A-5152-7F98-86A5C228E793}"/>
          </ac:spMkLst>
        </pc:spChg>
        <pc:spChg chg="add del mod">
          <ac:chgData name="Thiago Henrique Gomes Panini" userId="cc6a5c77081c362d" providerId="LiveId" clId="{182E8FFE-A928-41F2-9A79-3159D5686B1F}" dt="2023-05-29T23:45:52.078" v="20564" actId="478"/>
          <ac:spMkLst>
            <pc:docMk/>
            <pc:sldMk cId="508377464" sldId="325"/>
            <ac:spMk id="17" creationId="{202A528B-29A1-EBCB-8EAD-F66E8A8BA87F}"/>
          </ac:spMkLst>
        </pc:spChg>
        <pc:spChg chg="add del mod">
          <ac:chgData name="Thiago Henrique Gomes Panini" userId="cc6a5c77081c362d" providerId="LiveId" clId="{182E8FFE-A928-41F2-9A79-3159D5686B1F}" dt="2023-05-29T23:45:52.078" v="20564" actId="478"/>
          <ac:spMkLst>
            <pc:docMk/>
            <pc:sldMk cId="508377464" sldId="325"/>
            <ac:spMk id="18" creationId="{3FEB2E56-ABF4-E951-EC17-112623EDE46F}"/>
          </ac:spMkLst>
        </pc:spChg>
        <pc:spChg chg="add del mod">
          <ac:chgData name="Thiago Henrique Gomes Panini" userId="cc6a5c77081c362d" providerId="LiveId" clId="{182E8FFE-A928-41F2-9A79-3159D5686B1F}" dt="2023-05-29T23:45:52.078" v="20564" actId="478"/>
          <ac:spMkLst>
            <pc:docMk/>
            <pc:sldMk cId="508377464" sldId="325"/>
            <ac:spMk id="19" creationId="{B576670D-2A33-0D67-DB11-7EB2A42FF24A}"/>
          </ac:spMkLst>
        </pc:spChg>
        <pc:spChg chg="add mod">
          <ac:chgData name="Thiago Henrique Gomes Panini" userId="cc6a5c77081c362d" providerId="LiveId" clId="{182E8FFE-A928-41F2-9A79-3159D5686B1F}" dt="2023-05-29T23:46:35.747" v="20581" actId="108"/>
          <ac:spMkLst>
            <pc:docMk/>
            <pc:sldMk cId="508377464" sldId="325"/>
            <ac:spMk id="21" creationId="{FB92F0BF-99ED-66FE-3B90-37860EAE33BA}"/>
          </ac:spMkLst>
        </pc:spChg>
        <pc:spChg chg="add mod">
          <ac:chgData name="Thiago Henrique Gomes Panini" userId="cc6a5c77081c362d" providerId="LiveId" clId="{182E8FFE-A928-41F2-9A79-3159D5686B1F}" dt="2023-05-29T23:46:32.850" v="20580" actId="108"/>
          <ac:spMkLst>
            <pc:docMk/>
            <pc:sldMk cId="508377464" sldId="325"/>
            <ac:spMk id="22" creationId="{1A26E4DA-E7CF-68B5-F93D-83DC737B801C}"/>
          </ac:spMkLst>
        </pc:spChg>
        <pc:spChg chg="add mod">
          <ac:chgData name="Thiago Henrique Gomes Panini" userId="cc6a5c77081c362d" providerId="LiveId" clId="{182E8FFE-A928-41F2-9A79-3159D5686B1F}" dt="2023-05-29T23:45:54.560" v="20566"/>
          <ac:spMkLst>
            <pc:docMk/>
            <pc:sldMk cId="508377464" sldId="325"/>
            <ac:spMk id="23" creationId="{ECC3EA68-F499-ECAD-E16F-AA11717924AA}"/>
          </ac:spMkLst>
        </pc:spChg>
        <pc:spChg chg="add mod">
          <ac:chgData name="Thiago Henrique Gomes Panini" userId="cc6a5c77081c362d" providerId="LiveId" clId="{182E8FFE-A928-41F2-9A79-3159D5686B1F}" dt="2023-05-29T23:45:54.560" v="20566"/>
          <ac:spMkLst>
            <pc:docMk/>
            <pc:sldMk cId="508377464" sldId="325"/>
            <ac:spMk id="24" creationId="{085CECFA-0289-A673-20CE-FBE76EB39A99}"/>
          </ac:spMkLst>
        </pc:spChg>
        <pc:spChg chg="add mod">
          <ac:chgData name="Thiago Henrique Gomes Panini" userId="cc6a5c77081c362d" providerId="LiveId" clId="{182E8FFE-A928-41F2-9A79-3159D5686B1F}" dt="2023-05-29T23:45:54.560" v="20566"/>
          <ac:spMkLst>
            <pc:docMk/>
            <pc:sldMk cId="508377464" sldId="325"/>
            <ac:spMk id="25" creationId="{A01B5EF9-3326-3D73-329F-1242C60D02EE}"/>
          </ac:spMkLst>
        </pc:spChg>
        <pc:spChg chg="mod">
          <ac:chgData name="Thiago Henrique Gomes Panini" userId="cc6a5c77081c362d" providerId="LiveId" clId="{182E8FFE-A928-41F2-9A79-3159D5686B1F}" dt="2023-05-16T02:27:51.744" v="4461" actId="20577"/>
          <ac:spMkLst>
            <pc:docMk/>
            <pc:sldMk cId="508377464" sldId="325"/>
            <ac:spMk id="2125" creationId="{00000000-0000-0000-0000-000000000000}"/>
          </ac:spMkLst>
        </pc:spChg>
        <pc:spChg chg="mod">
          <ac:chgData name="Thiago Henrique Gomes Panini" userId="cc6a5c77081c362d" providerId="LiveId" clId="{182E8FFE-A928-41F2-9A79-3159D5686B1F}" dt="2023-05-20T01:03:17.039" v="9099"/>
          <ac:spMkLst>
            <pc:docMk/>
            <pc:sldMk cId="508377464" sldId="325"/>
            <ac:spMk id="2126" creationId="{00000000-0000-0000-0000-000000000000}"/>
          </ac:spMkLst>
        </pc:spChg>
        <pc:spChg chg="mod">
          <ac:chgData name="Thiago Henrique Gomes Panini" userId="cc6a5c77081c362d" providerId="LiveId" clId="{182E8FFE-A928-41F2-9A79-3159D5686B1F}" dt="2023-05-20T01:01:32.776" v="8951" actId="12789"/>
          <ac:spMkLst>
            <pc:docMk/>
            <pc:sldMk cId="508377464" sldId="325"/>
            <ac:spMk id="2127" creationId="{00000000-0000-0000-0000-000000000000}"/>
          </ac:spMkLst>
        </pc:spChg>
        <pc:spChg chg="del">
          <ac:chgData name="Thiago Henrique Gomes Panini" userId="cc6a5c77081c362d" providerId="LiveId" clId="{182E8FFE-A928-41F2-9A79-3159D5686B1F}" dt="2023-05-16T02:28:11.861" v="4498" actId="478"/>
          <ac:spMkLst>
            <pc:docMk/>
            <pc:sldMk cId="508377464" sldId="325"/>
            <ac:spMk id="2128" creationId="{00000000-0000-0000-0000-000000000000}"/>
          </ac:spMkLst>
        </pc:spChg>
        <pc:grpChg chg="add del mod">
          <ac:chgData name="Thiago Henrique Gomes Panini" userId="cc6a5c77081c362d" providerId="LiveId" clId="{182E8FFE-A928-41F2-9A79-3159D5686B1F}" dt="2023-05-29T23:45:54.156" v="20565" actId="478"/>
          <ac:grpSpMkLst>
            <pc:docMk/>
            <pc:sldMk cId="508377464" sldId="325"/>
            <ac:grpSpMk id="4" creationId="{6CE48701-8029-3CED-5CF1-5F5129474295}"/>
          </ac:grpSpMkLst>
        </pc:grpChg>
        <pc:grpChg chg="add del mod">
          <ac:chgData name="Thiago Henrique Gomes Panini" userId="cc6a5c77081c362d" providerId="LiveId" clId="{182E8FFE-A928-41F2-9A79-3159D5686B1F}" dt="2023-05-29T23:45:54.156" v="20565" actId="478"/>
          <ac:grpSpMkLst>
            <pc:docMk/>
            <pc:sldMk cId="508377464" sldId="325"/>
            <ac:grpSpMk id="8" creationId="{2DEA8CA0-5A65-0D24-A698-457846834E0F}"/>
          </ac:grpSpMkLst>
        </pc:grpChg>
        <pc:grpChg chg="add del mod">
          <ac:chgData name="Thiago Henrique Gomes Panini" userId="cc6a5c77081c362d" providerId="LiveId" clId="{182E8FFE-A928-41F2-9A79-3159D5686B1F}" dt="2023-05-29T23:45:54.156" v="20565" actId="478"/>
          <ac:grpSpMkLst>
            <pc:docMk/>
            <pc:sldMk cId="508377464" sldId="325"/>
            <ac:grpSpMk id="11" creationId="{6B2AFC25-CA9B-A5C8-52FD-9AC58AA9E3D7}"/>
          </ac:grpSpMkLst>
        </pc:grpChg>
        <pc:picChg chg="mod">
          <ac:chgData name="Thiago Henrique Gomes Panini" userId="cc6a5c77081c362d" providerId="LiveId" clId="{182E8FFE-A928-41F2-9A79-3159D5686B1F}" dt="2023-05-20T01:01:41.856" v="8952"/>
          <ac:picMkLst>
            <pc:docMk/>
            <pc:sldMk cId="508377464" sldId="325"/>
            <ac:picMk id="7" creationId="{C2269786-768C-FD3E-BDE9-844D447125B7}"/>
          </ac:picMkLst>
        </pc:picChg>
        <pc:picChg chg="mod">
          <ac:chgData name="Thiago Henrique Gomes Panini" userId="cc6a5c77081c362d" providerId="LiveId" clId="{182E8FFE-A928-41F2-9A79-3159D5686B1F}" dt="2023-05-20T01:01:41.856" v="8952"/>
          <ac:picMkLst>
            <pc:docMk/>
            <pc:sldMk cId="508377464" sldId="325"/>
            <ac:picMk id="10" creationId="{37F53F29-C493-02B4-5343-CC5FC714ED74}"/>
          </ac:picMkLst>
        </pc:picChg>
        <pc:picChg chg="del">
          <ac:chgData name="Thiago Henrique Gomes Panini" userId="cc6a5c77081c362d" providerId="LiveId" clId="{182E8FFE-A928-41F2-9A79-3159D5686B1F}" dt="2023-05-16T02:27:07.843" v="4371" actId="478"/>
          <ac:picMkLst>
            <pc:docMk/>
            <pc:sldMk cId="508377464" sldId="325"/>
            <ac:picMk id="13" creationId="{3481C523-2A95-3CCE-0031-63A915BBD8FD}"/>
          </ac:picMkLst>
        </pc:picChg>
        <pc:picChg chg="mod">
          <ac:chgData name="Thiago Henrique Gomes Panini" userId="cc6a5c77081c362d" providerId="LiveId" clId="{182E8FFE-A928-41F2-9A79-3159D5686B1F}" dt="2023-05-20T01:01:41.856" v="8952"/>
          <ac:picMkLst>
            <pc:docMk/>
            <pc:sldMk cId="508377464" sldId="325"/>
            <ac:picMk id="13" creationId="{C96CECAD-F221-98D7-5DF2-6C80200AD951}"/>
          </ac:picMkLst>
        </pc:picChg>
        <pc:picChg chg="del">
          <ac:chgData name="Thiago Henrique Gomes Panini" userId="cc6a5c77081c362d" providerId="LiveId" clId="{182E8FFE-A928-41F2-9A79-3159D5686B1F}" dt="2023-05-16T02:27:07.843" v="4371" actId="478"/>
          <ac:picMkLst>
            <pc:docMk/>
            <pc:sldMk cId="508377464" sldId="325"/>
            <ac:picMk id="14" creationId="{7CF554AE-5CF0-937A-86C8-DC15B9BFCEA6}"/>
          </ac:picMkLst>
        </pc:picChg>
        <pc:picChg chg="del">
          <ac:chgData name="Thiago Henrique Gomes Panini" userId="cc6a5c77081c362d" providerId="LiveId" clId="{182E8FFE-A928-41F2-9A79-3159D5686B1F}" dt="2023-05-16T02:27:07.843" v="4371" actId="478"/>
          <ac:picMkLst>
            <pc:docMk/>
            <pc:sldMk cId="508377464" sldId="325"/>
            <ac:picMk id="15" creationId="{C96EA008-118D-03C5-C44F-D6FAF208F274}"/>
          </ac:picMkLst>
        </pc:picChg>
        <pc:cxnChg chg="add del mod">
          <ac:chgData name="Thiago Henrique Gomes Panini" userId="cc6a5c77081c362d" providerId="LiveId" clId="{182E8FFE-A928-41F2-9A79-3159D5686B1F}" dt="2023-05-29T23:45:52.078" v="20564" actId="478"/>
          <ac:cxnSpMkLst>
            <pc:docMk/>
            <pc:sldMk cId="508377464" sldId="325"/>
            <ac:cxnSpMk id="14" creationId="{3CECC6BA-A6C7-68BF-52E7-D11CF3FF95F8}"/>
          </ac:cxnSpMkLst>
        </pc:cxnChg>
        <pc:cxnChg chg="add mod">
          <ac:chgData name="Thiago Henrique Gomes Panini" userId="cc6a5c77081c362d" providerId="LiveId" clId="{182E8FFE-A928-41F2-9A79-3159D5686B1F}" dt="2023-05-29T23:45:54.560" v="20566"/>
          <ac:cxnSpMkLst>
            <pc:docMk/>
            <pc:sldMk cId="508377464" sldId="325"/>
            <ac:cxnSpMk id="20" creationId="{3E8D62E3-9595-8887-6B25-30E97297F5CC}"/>
          </ac:cxnSpMkLst>
        </pc:cxnChg>
      </pc:sldChg>
      <pc:sldChg chg="delSp modSp add del mod">
        <pc:chgData name="Thiago Henrique Gomes Panini" userId="cc6a5c77081c362d" providerId="LiveId" clId="{182E8FFE-A928-41F2-9A79-3159D5686B1F}" dt="2023-05-20T01:03:20.361" v="9100" actId="47"/>
        <pc:sldMkLst>
          <pc:docMk/>
          <pc:sldMk cId="447670397" sldId="326"/>
        </pc:sldMkLst>
        <pc:spChg chg="mod">
          <ac:chgData name="Thiago Henrique Gomes Panini" userId="cc6a5c77081c362d" providerId="LiveId" clId="{182E8FFE-A928-41F2-9A79-3159D5686B1F}" dt="2023-05-16T02:28:23.151" v="4515" actId="20577"/>
          <ac:spMkLst>
            <pc:docMk/>
            <pc:sldMk cId="447670397" sldId="326"/>
            <ac:spMk id="3" creationId="{59D139B1-B26D-C79E-4F15-43926F079C29}"/>
          </ac:spMkLst>
        </pc:spChg>
        <pc:spChg chg="mod">
          <ac:chgData name="Thiago Henrique Gomes Panini" userId="cc6a5c77081c362d" providerId="LiveId" clId="{182E8FFE-A928-41F2-9A79-3159D5686B1F}" dt="2023-05-16T02:28:26.994" v="4532" actId="20577"/>
          <ac:spMkLst>
            <pc:docMk/>
            <pc:sldMk cId="447670397" sldId="326"/>
            <ac:spMk id="5" creationId="{84051C62-C28F-146A-ED6E-FBCB0BAFDAAF}"/>
          </ac:spMkLst>
        </pc:spChg>
        <pc:spChg chg="mod">
          <ac:chgData name="Thiago Henrique Gomes Panini" userId="cc6a5c77081c362d" providerId="LiveId" clId="{182E8FFE-A928-41F2-9A79-3159D5686B1F}" dt="2023-05-16T02:27:57.075" v="4470" actId="20577"/>
          <ac:spMkLst>
            <pc:docMk/>
            <pc:sldMk cId="447670397" sldId="326"/>
            <ac:spMk id="2125" creationId="{00000000-0000-0000-0000-000000000000}"/>
          </ac:spMkLst>
        </pc:spChg>
        <pc:spChg chg="mod">
          <ac:chgData name="Thiago Henrique Gomes Panini" userId="cc6a5c77081c362d" providerId="LiveId" clId="{182E8FFE-A928-41F2-9A79-3159D5686B1F}" dt="2023-05-16T02:28:06.052" v="4496" actId="20577"/>
          <ac:spMkLst>
            <pc:docMk/>
            <pc:sldMk cId="447670397" sldId="326"/>
            <ac:spMk id="2126" creationId="{00000000-0000-0000-0000-000000000000}"/>
          </ac:spMkLst>
        </pc:spChg>
        <pc:spChg chg="mod">
          <ac:chgData name="Thiago Henrique Gomes Panini" userId="cc6a5c77081c362d" providerId="LiveId" clId="{182E8FFE-A928-41F2-9A79-3159D5686B1F}" dt="2023-05-16T02:28:01.228" v="4479" actId="20577"/>
          <ac:spMkLst>
            <pc:docMk/>
            <pc:sldMk cId="447670397" sldId="326"/>
            <ac:spMk id="2127" creationId="{00000000-0000-0000-0000-000000000000}"/>
          </ac:spMkLst>
        </pc:spChg>
        <pc:spChg chg="del">
          <ac:chgData name="Thiago Henrique Gomes Panini" userId="cc6a5c77081c362d" providerId="LiveId" clId="{182E8FFE-A928-41F2-9A79-3159D5686B1F}" dt="2023-05-16T02:28:08.629" v="4497" actId="478"/>
          <ac:spMkLst>
            <pc:docMk/>
            <pc:sldMk cId="447670397" sldId="326"/>
            <ac:spMk id="2128" creationId="{00000000-0000-0000-0000-000000000000}"/>
          </ac:spMkLst>
        </pc:spChg>
      </pc:sldChg>
      <pc:sldChg chg="modSp add del mod">
        <pc:chgData name="Thiago Henrique Gomes Panini" userId="cc6a5c77081c362d" providerId="LiveId" clId="{182E8FFE-A928-41F2-9A79-3159D5686B1F}" dt="2023-05-20T01:11:22.742" v="10185" actId="47"/>
        <pc:sldMkLst>
          <pc:docMk/>
          <pc:sldMk cId="4254608881" sldId="327"/>
        </pc:sldMkLst>
        <pc:spChg chg="mod">
          <ac:chgData name="Thiago Henrique Gomes Panini" userId="cc6a5c77081c362d" providerId="LiveId" clId="{182E8FFE-A928-41F2-9A79-3159D5686B1F}" dt="2023-05-16T02:28:37.013" v="4546" actId="20577"/>
          <ac:spMkLst>
            <pc:docMk/>
            <pc:sldMk cId="4254608881" sldId="327"/>
            <ac:spMk id="2125" creationId="{00000000-0000-0000-0000-000000000000}"/>
          </ac:spMkLst>
        </pc:spChg>
        <pc:spChg chg="mod">
          <ac:chgData name="Thiago Henrique Gomes Panini" userId="cc6a5c77081c362d" providerId="LiveId" clId="{182E8FFE-A928-41F2-9A79-3159D5686B1F}" dt="2023-05-16T02:28:48.072" v="4573" actId="20577"/>
          <ac:spMkLst>
            <pc:docMk/>
            <pc:sldMk cId="4254608881" sldId="327"/>
            <ac:spMk id="2127" creationId="{00000000-0000-0000-0000-000000000000}"/>
          </ac:spMkLst>
        </pc:spChg>
      </pc:sldChg>
      <pc:sldChg chg="modSp add del mod">
        <pc:chgData name="Thiago Henrique Gomes Panini" userId="cc6a5c77081c362d" providerId="LiveId" clId="{182E8FFE-A928-41F2-9A79-3159D5686B1F}" dt="2023-05-20T01:13:57.768" v="10745" actId="47"/>
        <pc:sldMkLst>
          <pc:docMk/>
          <pc:sldMk cId="1664321345" sldId="328"/>
        </pc:sldMkLst>
        <pc:spChg chg="mod">
          <ac:chgData name="Thiago Henrique Gomes Panini" userId="cc6a5c77081c362d" providerId="LiveId" clId="{182E8FFE-A928-41F2-9A79-3159D5686B1F}" dt="2023-05-16T02:28:53.912" v="4580" actId="20577"/>
          <ac:spMkLst>
            <pc:docMk/>
            <pc:sldMk cId="1664321345" sldId="328"/>
            <ac:spMk id="2125" creationId="{00000000-0000-0000-0000-000000000000}"/>
          </ac:spMkLst>
        </pc:spChg>
        <pc:spChg chg="mod">
          <ac:chgData name="Thiago Henrique Gomes Panini" userId="cc6a5c77081c362d" providerId="LiveId" clId="{182E8FFE-A928-41F2-9A79-3159D5686B1F}" dt="2023-05-16T02:28:58.202" v="4590" actId="20577"/>
          <ac:spMkLst>
            <pc:docMk/>
            <pc:sldMk cId="1664321345" sldId="328"/>
            <ac:spMk id="2127" creationId="{00000000-0000-0000-0000-000000000000}"/>
          </ac:spMkLst>
        </pc:spChg>
      </pc:sldChg>
      <pc:sldChg chg="addSp delSp modSp add mod">
        <pc:chgData name="Thiago Henrique Gomes Panini" userId="cc6a5c77081c362d" providerId="LiveId" clId="{182E8FFE-A928-41F2-9A79-3159D5686B1F}" dt="2023-05-22T00:29:49.353" v="15232" actId="20577"/>
        <pc:sldMkLst>
          <pc:docMk/>
          <pc:sldMk cId="2725841005" sldId="329"/>
        </pc:sldMkLst>
        <pc:spChg chg="mod">
          <ac:chgData name="Thiago Henrique Gomes Panini" userId="cc6a5c77081c362d" providerId="LiveId" clId="{182E8FFE-A928-41F2-9A79-3159D5686B1F}" dt="2023-05-16T02:29:43.408" v="4621" actId="20577"/>
          <ac:spMkLst>
            <pc:docMk/>
            <pc:sldMk cId="2725841005" sldId="329"/>
            <ac:spMk id="1594" creationId="{00000000-0000-0000-0000-000000000000}"/>
          </ac:spMkLst>
        </pc:spChg>
        <pc:spChg chg="mod">
          <ac:chgData name="Thiago Henrique Gomes Panini" userId="cc6a5c77081c362d" providerId="LiveId" clId="{182E8FFE-A928-41F2-9A79-3159D5686B1F}" dt="2023-05-16T02:29:45.747" v="4623" actId="20577"/>
          <ac:spMkLst>
            <pc:docMk/>
            <pc:sldMk cId="2725841005" sldId="329"/>
            <ac:spMk id="1595" creationId="{00000000-0000-0000-0000-000000000000}"/>
          </ac:spMkLst>
        </pc:spChg>
        <pc:spChg chg="mod">
          <ac:chgData name="Thiago Henrique Gomes Panini" userId="cc6a5c77081c362d" providerId="LiveId" clId="{182E8FFE-A928-41F2-9A79-3159D5686B1F}" dt="2023-05-22T00:29:49.353" v="15232" actId="20577"/>
          <ac:spMkLst>
            <pc:docMk/>
            <pc:sldMk cId="2725841005" sldId="329"/>
            <ac:spMk id="1596" creationId="{00000000-0000-0000-0000-000000000000}"/>
          </ac:spMkLst>
        </pc:spChg>
        <pc:picChg chg="add del">
          <ac:chgData name="Thiago Henrique Gomes Panini" userId="cc6a5c77081c362d" providerId="LiveId" clId="{182E8FFE-A928-41F2-9A79-3159D5686B1F}" dt="2023-05-20T01:34:25.207" v="10968" actId="478"/>
          <ac:picMkLst>
            <pc:docMk/>
            <pc:sldMk cId="2725841005" sldId="329"/>
            <ac:picMk id="4098" creationId="{7DC2DBB6-9793-D0CE-DB87-1AA76C7D66F6}"/>
          </ac:picMkLst>
        </pc:picChg>
      </pc:sldChg>
      <pc:sldChg chg="addSp delSp modSp add del mod ord">
        <pc:chgData name="Thiago Henrique Gomes Panini" userId="cc6a5c77081c362d" providerId="LiveId" clId="{182E8FFE-A928-41F2-9A79-3159D5686B1F}" dt="2023-05-20T01:16:04.144" v="10790" actId="47"/>
        <pc:sldMkLst>
          <pc:docMk/>
          <pc:sldMk cId="473790104" sldId="330"/>
        </pc:sldMkLst>
        <pc:spChg chg="add mod">
          <ac:chgData name="Thiago Henrique Gomes Panini" userId="cc6a5c77081c362d" providerId="LiveId" clId="{182E8FFE-A928-41F2-9A79-3159D5686B1F}" dt="2023-05-16T02:30:02.506" v="4659" actId="20577"/>
          <ac:spMkLst>
            <pc:docMk/>
            <pc:sldMk cId="473790104" sldId="330"/>
            <ac:spMk id="2" creationId="{222E8883-8F1A-E6DB-03DD-A7111F74782B}"/>
          </ac:spMkLst>
        </pc:spChg>
        <pc:spChg chg="del">
          <ac:chgData name="Thiago Henrique Gomes Panini" userId="cc6a5c77081c362d" providerId="LiveId" clId="{182E8FFE-A928-41F2-9A79-3159D5686B1F}" dt="2023-05-16T02:29:51.889" v="4625" actId="478"/>
          <ac:spMkLst>
            <pc:docMk/>
            <pc:sldMk cId="473790104" sldId="330"/>
            <ac:spMk id="3" creationId="{26F33AFD-3752-BDA0-EC6B-7D5246B3197B}"/>
          </ac:spMkLst>
        </pc:spChg>
        <pc:picChg chg="del">
          <ac:chgData name="Thiago Henrique Gomes Panini" userId="cc6a5c77081c362d" providerId="LiveId" clId="{182E8FFE-A928-41F2-9A79-3159D5686B1F}" dt="2023-05-16T02:29:57.438" v="4629" actId="478"/>
          <ac:picMkLst>
            <pc:docMk/>
            <pc:sldMk cId="473790104" sldId="330"/>
            <ac:picMk id="6146" creationId="{615FE02A-A9FD-2AF6-FD85-E74E7A957484}"/>
          </ac:picMkLst>
        </pc:picChg>
        <pc:picChg chg="del">
          <ac:chgData name="Thiago Henrique Gomes Panini" userId="cc6a5c77081c362d" providerId="LiveId" clId="{182E8FFE-A928-41F2-9A79-3159D5686B1F}" dt="2023-05-16T02:29:56.486" v="4628" actId="478"/>
          <ac:picMkLst>
            <pc:docMk/>
            <pc:sldMk cId="473790104" sldId="330"/>
            <ac:picMk id="7170" creationId="{227DFAE7-D707-5315-5021-AFB34F624C11}"/>
          </ac:picMkLst>
        </pc:picChg>
        <pc:picChg chg="del">
          <ac:chgData name="Thiago Henrique Gomes Panini" userId="cc6a5c77081c362d" providerId="LiveId" clId="{182E8FFE-A928-41F2-9A79-3159D5686B1F}" dt="2023-05-16T02:29:55.331" v="4627" actId="478"/>
          <ac:picMkLst>
            <pc:docMk/>
            <pc:sldMk cId="473790104" sldId="330"/>
            <ac:picMk id="9218" creationId="{8FE85A5E-671F-8C5D-AB6E-66BDD4FC9F71}"/>
          </ac:picMkLst>
        </pc:picChg>
        <pc:picChg chg="del">
          <ac:chgData name="Thiago Henrique Gomes Panini" userId="cc6a5c77081c362d" providerId="LiveId" clId="{182E8FFE-A928-41F2-9A79-3159D5686B1F}" dt="2023-05-16T02:29:53.918" v="4626" actId="478"/>
          <ac:picMkLst>
            <pc:docMk/>
            <pc:sldMk cId="473790104" sldId="330"/>
            <ac:picMk id="10242" creationId="{59333DF3-C006-82AF-8E06-3D45D0B443FD}"/>
          </ac:picMkLst>
        </pc:picChg>
        <pc:picChg chg="del">
          <ac:chgData name="Thiago Henrique Gomes Panini" userId="cc6a5c77081c362d" providerId="LiveId" clId="{182E8FFE-A928-41F2-9A79-3159D5686B1F}" dt="2023-05-16T02:29:51.889" v="4625" actId="478"/>
          <ac:picMkLst>
            <pc:docMk/>
            <pc:sldMk cId="473790104" sldId="330"/>
            <ac:picMk id="11266" creationId="{764800C1-08A2-12DD-B810-C6EDD6CE66A2}"/>
          </ac:picMkLst>
        </pc:picChg>
        <pc:picChg chg="add">
          <ac:chgData name="Thiago Henrique Gomes Panini" userId="cc6a5c77081c362d" providerId="LiveId" clId="{182E8FFE-A928-41F2-9A79-3159D5686B1F}" dt="2023-05-16T02:30:15.282" v="4660"/>
          <ac:picMkLst>
            <pc:docMk/>
            <pc:sldMk cId="473790104" sldId="330"/>
            <ac:picMk id="12290" creationId="{67E100D7-20FC-1B70-75EF-4519EB8BDE1E}"/>
          </ac:picMkLst>
        </pc:picChg>
      </pc:sldChg>
      <pc:sldChg chg="modSp add mod">
        <pc:chgData name="Thiago Henrique Gomes Panini" userId="cc6a5c77081c362d" providerId="LiveId" clId="{182E8FFE-A928-41F2-9A79-3159D5686B1F}" dt="2023-05-22T00:30:43.187" v="15318" actId="20577"/>
        <pc:sldMkLst>
          <pc:docMk/>
          <pc:sldMk cId="1999045058" sldId="331"/>
        </pc:sldMkLst>
        <pc:spChg chg="mod">
          <ac:chgData name="Thiago Henrique Gomes Panini" userId="cc6a5c77081c362d" providerId="LiveId" clId="{182E8FFE-A928-41F2-9A79-3159D5686B1F}" dt="2023-05-16T02:31:53.680" v="4697" actId="20577"/>
          <ac:spMkLst>
            <pc:docMk/>
            <pc:sldMk cId="1999045058" sldId="331"/>
            <ac:spMk id="1594" creationId="{00000000-0000-0000-0000-000000000000}"/>
          </ac:spMkLst>
        </pc:spChg>
        <pc:spChg chg="mod">
          <ac:chgData name="Thiago Henrique Gomes Panini" userId="cc6a5c77081c362d" providerId="LiveId" clId="{182E8FFE-A928-41F2-9A79-3159D5686B1F}" dt="2023-05-16T02:31:46.817" v="4666" actId="20577"/>
          <ac:spMkLst>
            <pc:docMk/>
            <pc:sldMk cId="1999045058" sldId="331"/>
            <ac:spMk id="1595" creationId="{00000000-0000-0000-0000-000000000000}"/>
          </ac:spMkLst>
        </pc:spChg>
        <pc:spChg chg="mod">
          <ac:chgData name="Thiago Henrique Gomes Panini" userId="cc6a5c77081c362d" providerId="LiveId" clId="{182E8FFE-A928-41F2-9A79-3159D5686B1F}" dt="2023-05-22T00:30:43.187" v="15318" actId="20577"/>
          <ac:spMkLst>
            <pc:docMk/>
            <pc:sldMk cId="1999045058" sldId="331"/>
            <ac:spMk id="1596" creationId="{00000000-0000-0000-0000-000000000000}"/>
          </ac:spMkLst>
        </pc:spChg>
      </pc:sldChg>
      <pc:sldChg chg="addSp delSp modSp add mod setBg">
        <pc:chgData name="Thiago Henrique Gomes Panini" userId="cc6a5c77081c362d" providerId="LiveId" clId="{182E8FFE-A928-41F2-9A79-3159D5686B1F}" dt="2023-05-18T01:51:46.850" v="5985" actId="478"/>
        <pc:sldMkLst>
          <pc:docMk/>
          <pc:sldMk cId="1999383388" sldId="332"/>
        </pc:sldMkLst>
        <pc:spChg chg="del">
          <ac:chgData name="Thiago Henrique Gomes Panini" userId="cc6a5c77081c362d" providerId="LiveId" clId="{182E8FFE-A928-41F2-9A79-3159D5686B1F}" dt="2023-05-18T00:42:24.547" v="4752" actId="478"/>
          <ac:spMkLst>
            <pc:docMk/>
            <pc:sldMk cId="1999383388" sldId="332"/>
            <ac:spMk id="2" creationId="{4A415C93-23C8-C84C-52E7-79ED8FA6EA1B}"/>
          </ac:spMkLst>
        </pc:spChg>
        <pc:spChg chg="mod">
          <ac:chgData name="Thiago Henrique Gomes Panini" userId="cc6a5c77081c362d" providerId="LiveId" clId="{182E8FFE-A928-41F2-9A79-3159D5686B1F}" dt="2023-05-18T00:43:15.713" v="4756" actId="1035"/>
          <ac:spMkLst>
            <pc:docMk/>
            <pc:sldMk cId="1999383388" sldId="332"/>
            <ac:spMk id="1281" creationId="{00000000-0000-0000-0000-000000000000}"/>
          </ac:spMkLst>
        </pc:spChg>
        <pc:grpChg chg="add del">
          <ac:chgData name="Thiago Henrique Gomes Panini" userId="cc6a5c77081c362d" providerId="LiveId" clId="{182E8FFE-A928-41F2-9A79-3159D5686B1F}" dt="2023-05-18T01:51:46.850" v="5985" actId="478"/>
          <ac:grpSpMkLst>
            <pc:docMk/>
            <pc:sldMk cId="1999383388" sldId="332"/>
            <ac:grpSpMk id="1283" creationId="{00000000-0000-0000-0000-000000000000}"/>
          </ac:grpSpMkLst>
        </pc:grpChg>
        <pc:grpChg chg="add del">
          <ac:chgData name="Thiago Henrique Gomes Panini" userId="cc6a5c77081c362d" providerId="LiveId" clId="{182E8FFE-A928-41F2-9A79-3159D5686B1F}" dt="2023-05-18T01:51:46.476" v="5984" actId="478"/>
          <ac:grpSpMkLst>
            <pc:docMk/>
            <pc:sldMk cId="1999383388" sldId="332"/>
            <ac:grpSpMk id="1339" creationId="{00000000-0000-0000-0000-000000000000}"/>
          </ac:grpSpMkLst>
        </pc:grpChg>
        <pc:grpChg chg="add del">
          <ac:chgData name="Thiago Henrique Gomes Panini" userId="cc6a5c77081c362d" providerId="LiveId" clId="{182E8FFE-A928-41F2-9A79-3159D5686B1F}" dt="2023-05-18T01:51:45.832" v="5982" actId="478"/>
          <ac:grpSpMkLst>
            <pc:docMk/>
            <pc:sldMk cId="1999383388" sldId="332"/>
            <ac:grpSpMk id="1372" creationId="{00000000-0000-0000-0000-000000000000}"/>
          </ac:grpSpMkLst>
        </pc:grpChg>
        <pc:grpChg chg="add del">
          <ac:chgData name="Thiago Henrique Gomes Panini" userId="cc6a5c77081c362d" providerId="LiveId" clId="{182E8FFE-A928-41F2-9A79-3159D5686B1F}" dt="2023-05-18T01:51:46.144" v="5983" actId="478"/>
          <ac:grpSpMkLst>
            <pc:docMk/>
            <pc:sldMk cId="1999383388" sldId="332"/>
            <ac:grpSpMk id="1422" creationId="{00000000-0000-0000-0000-000000000000}"/>
          </ac:grpSpMkLst>
        </pc:grpChg>
      </pc:sldChg>
      <pc:sldChg chg="modSp add del mod">
        <pc:chgData name="Thiago Henrique Gomes Panini" userId="cc6a5c77081c362d" providerId="LiveId" clId="{182E8FFE-A928-41F2-9A79-3159D5686B1F}" dt="2023-05-18T02:21:24.656" v="6821" actId="47"/>
        <pc:sldMkLst>
          <pc:docMk/>
          <pc:sldMk cId="1698903639" sldId="333"/>
        </pc:sldMkLst>
        <pc:spChg chg="mod">
          <ac:chgData name="Thiago Henrique Gomes Panini" userId="cc6a5c77081c362d" providerId="LiveId" clId="{182E8FFE-A928-41F2-9A79-3159D5686B1F}" dt="2023-05-18T01:06:04.500" v="4861" actId="207"/>
          <ac:spMkLst>
            <pc:docMk/>
            <pc:sldMk cId="1698903639" sldId="333"/>
            <ac:spMk id="1927" creationId="{00000000-0000-0000-0000-000000000000}"/>
          </ac:spMkLst>
        </pc:spChg>
        <pc:grpChg chg="mod">
          <ac:chgData name="Thiago Henrique Gomes Panini" userId="cc6a5c77081c362d" providerId="LiveId" clId="{182E8FFE-A928-41F2-9A79-3159D5686B1F}" dt="2023-05-18T01:06:14.124" v="4862" actId="14100"/>
          <ac:grpSpMkLst>
            <pc:docMk/>
            <pc:sldMk cId="1698903639" sldId="333"/>
            <ac:grpSpMk id="1931" creationId="{00000000-0000-0000-0000-000000000000}"/>
          </ac:grpSpMkLst>
        </pc:grpChg>
      </pc:sldChg>
      <pc:sldChg chg="addSp delSp modSp add del mod ord">
        <pc:chgData name="Thiago Henrique Gomes Panini" userId="cc6a5c77081c362d" providerId="LiveId" clId="{182E8FFE-A928-41F2-9A79-3159D5686B1F}" dt="2023-05-18T02:21:24.656" v="6821" actId="47"/>
        <pc:sldMkLst>
          <pc:docMk/>
          <pc:sldMk cId="207582346" sldId="334"/>
        </pc:sldMkLst>
        <pc:spChg chg="add del mod">
          <ac:chgData name="Thiago Henrique Gomes Panini" userId="cc6a5c77081c362d" providerId="LiveId" clId="{182E8FFE-A928-41F2-9A79-3159D5686B1F}" dt="2023-05-18T01:06:27.363" v="4865" actId="478"/>
          <ac:spMkLst>
            <pc:docMk/>
            <pc:sldMk cId="207582346" sldId="334"/>
            <ac:spMk id="3" creationId="{84E3A5AB-1A5D-9E0D-1DE6-F7A6EBE873E3}"/>
          </ac:spMkLst>
        </pc:spChg>
        <pc:spChg chg="add mod">
          <ac:chgData name="Thiago Henrique Gomes Panini" userId="cc6a5c77081c362d" providerId="LiveId" clId="{182E8FFE-A928-41F2-9A79-3159D5686B1F}" dt="2023-05-18T01:07:31.190" v="4932" actId="1076"/>
          <ac:spMkLst>
            <pc:docMk/>
            <pc:sldMk cId="207582346" sldId="334"/>
            <ac:spMk id="4" creationId="{DB637350-22C5-EBBB-6E3B-F6D3E5BD3A69}"/>
          </ac:spMkLst>
        </pc:spChg>
        <pc:spChg chg="add mod">
          <ac:chgData name="Thiago Henrique Gomes Panini" userId="cc6a5c77081c362d" providerId="LiveId" clId="{182E8FFE-A928-41F2-9A79-3159D5686B1F}" dt="2023-05-18T01:09:09.961" v="4961" actId="164"/>
          <ac:spMkLst>
            <pc:docMk/>
            <pc:sldMk cId="207582346" sldId="334"/>
            <ac:spMk id="5" creationId="{A5751797-A971-3553-51E7-861B795DD01B}"/>
          </ac:spMkLst>
        </pc:spChg>
        <pc:spChg chg="mod">
          <ac:chgData name="Thiago Henrique Gomes Panini" userId="cc6a5c77081c362d" providerId="LiveId" clId="{182E8FFE-A928-41F2-9A79-3159D5686B1F}" dt="2023-05-18T01:08:44.024" v="4953"/>
          <ac:spMkLst>
            <pc:docMk/>
            <pc:sldMk cId="207582346" sldId="334"/>
            <ac:spMk id="8" creationId="{6311ACE9-626D-953A-EB3B-1EBB76DA1A17}"/>
          </ac:spMkLst>
        </pc:spChg>
        <pc:spChg chg="mod">
          <ac:chgData name="Thiago Henrique Gomes Panini" userId="cc6a5c77081c362d" providerId="LiveId" clId="{182E8FFE-A928-41F2-9A79-3159D5686B1F}" dt="2023-05-18T01:08:44.024" v="4953"/>
          <ac:spMkLst>
            <pc:docMk/>
            <pc:sldMk cId="207582346" sldId="334"/>
            <ac:spMk id="9" creationId="{CACAF3C0-250F-AB49-647A-3F658A5B6C57}"/>
          </ac:spMkLst>
        </pc:spChg>
        <pc:spChg chg="mod">
          <ac:chgData name="Thiago Henrique Gomes Panini" userId="cc6a5c77081c362d" providerId="LiveId" clId="{182E8FFE-A928-41F2-9A79-3159D5686B1F}" dt="2023-05-18T01:08:44.024" v="4953"/>
          <ac:spMkLst>
            <pc:docMk/>
            <pc:sldMk cId="207582346" sldId="334"/>
            <ac:spMk id="10" creationId="{1AC7BA7E-4C29-56DA-6A67-293506A46916}"/>
          </ac:spMkLst>
        </pc:spChg>
        <pc:spChg chg="mod">
          <ac:chgData name="Thiago Henrique Gomes Panini" userId="cc6a5c77081c362d" providerId="LiveId" clId="{182E8FFE-A928-41F2-9A79-3159D5686B1F}" dt="2023-05-18T01:08:44.024" v="4953"/>
          <ac:spMkLst>
            <pc:docMk/>
            <pc:sldMk cId="207582346" sldId="334"/>
            <ac:spMk id="11" creationId="{A5E1C202-AD3C-3E98-8853-3CF59FDB48EE}"/>
          </ac:spMkLst>
        </pc:spChg>
        <pc:spChg chg="mod">
          <ac:chgData name="Thiago Henrique Gomes Panini" userId="cc6a5c77081c362d" providerId="LiveId" clId="{182E8FFE-A928-41F2-9A79-3159D5686B1F}" dt="2023-05-18T01:08:44.024" v="4953"/>
          <ac:spMkLst>
            <pc:docMk/>
            <pc:sldMk cId="207582346" sldId="334"/>
            <ac:spMk id="12" creationId="{0EB1BBE1-F265-33AB-C167-04A993AF4459}"/>
          </ac:spMkLst>
        </pc:spChg>
        <pc:spChg chg="mod">
          <ac:chgData name="Thiago Henrique Gomes Panini" userId="cc6a5c77081c362d" providerId="LiveId" clId="{182E8FFE-A928-41F2-9A79-3159D5686B1F}" dt="2023-05-18T01:08:44.024" v="4953"/>
          <ac:spMkLst>
            <pc:docMk/>
            <pc:sldMk cId="207582346" sldId="334"/>
            <ac:spMk id="13" creationId="{6236AE00-4D98-2C2B-A5C9-C72B95D2907B}"/>
          </ac:spMkLst>
        </pc:spChg>
        <pc:spChg chg="mod">
          <ac:chgData name="Thiago Henrique Gomes Panini" userId="cc6a5c77081c362d" providerId="LiveId" clId="{182E8FFE-A928-41F2-9A79-3159D5686B1F}" dt="2023-05-18T01:08:44.024" v="4953"/>
          <ac:spMkLst>
            <pc:docMk/>
            <pc:sldMk cId="207582346" sldId="334"/>
            <ac:spMk id="14" creationId="{F090CCB0-C12C-8D83-7460-B07C59CFB4AA}"/>
          </ac:spMkLst>
        </pc:spChg>
        <pc:spChg chg="mod">
          <ac:chgData name="Thiago Henrique Gomes Panini" userId="cc6a5c77081c362d" providerId="LiveId" clId="{182E8FFE-A928-41F2-9A79-3159D5686B1F}" dt="2023-05-18T01:08:44.024" v="4953"/>
          <ac:spMkLst>
            <pc:docMk/>
            <pc:sldMk cId="207582346" sldId="334"/>
            <ac:spMk id="15" creationId="{3198E352-E6EC-8FFA-3C65-FC32747A9E53}"/>
          </ac:spMkLst>
        </pc:spChg>
        <pc:spChg chg="mod">
          <ac:chgData name="Thiago Henrique Gomes Panini" userId="cc6a5c77081c362d" providerId="LiveId" clId="{182E8FFE-A928-41F2-9A79-3159D5686B1F}" dt="2023-05-18T01:08:44.024" v="4953"/>
          <ac:spMkLst>
            <pc:docMk/>
            <pc:sldMk cId="207582346" sldId="334"/>
            <ac:spMk id="16" creationId="{42139AD2-DE68-3D27-35CE-BB20C9054076}"/>
          </ac:spMkLst>
        </pc:spChg>
        <pc:spChg chg="mod">
          <ac:chgData name="Thiago Henrique Gomes Panini" userId="cc6a5c77081c362d" providerId="LiveId" clId="{182E8FFE-A928-41F2-9A79-3159D5686B1F}" dt="2023-05-18T01:08:44.024" v="4953"/>
          <ac:spMkLst>
            <pc:docMk/>
            <pc:sldMk cId="207582346" sldId="334"/>
            <ac:spMk id="17" creationId="{C9DD6654-EDE6-4099-DAD1-57E8544FB566}"/>
          </ac:spMkLst>
        </pc:spChg>
        <pc:spChg chg="mod">
          <ac:chgData name="Thiago Henrique Gomes Panini" userId="cc6a5c77081c362d" providerId="LiveId" clId="{182E8FFE-A928-41F2-9A79-3159D5686B1F}" dt="2023-05-18T01:08:44.024" v="4953"/>
          <ac:spMkLst>
            <pc:docMk/>
            <pc:sldMk cId="207582346" sldId="334"/>
            <ac:spMk id="18" creationId="{2268D023-E2A1-5FAB-82F6-A0D3C45E8E9F}"/>
          </ac:spMkLst>
        </pc:spChg>
        <pc:spChg chg="mod">
          <ac:chgData name="Thiago Henrique Gomes Panini" userId="cc6a5c77081c362d" providerId="LiveId" clId="{182E8FFE-A928-41F2-9A79-3159D5686B1F}" dt="2023-05-18T01:08:44.024" v="4953"/>
          <ac:spMkLst>
            <pc:docMk/>
            <pc:sldMk cId="207582346" sldId="334"/>
            <ac:spMk id="19" creationId="{8F41FE36-5BA0-F5D9-E33B-0A934505C8ED}"/>
          </ac:spMkLst>
        </pc:spChg>
        <pc:spChg chg="mod">
          <ac:chgData name="Thiago Henrique Gomes Panini" userId="cc6a5c77081c362d" providerId="LiveId" clId="{182E8FFE-A928-41F2-9A79-3159D5686B1F}" dt="2023-05-18T01:08:44.024" v="4953"/>
          <ac:spMkLst>
            <pc:docMk/>
            <pc:sldMk cId="207582346" sldId="334"/>
            <ac:spMk id="20" creationId="{A9665093-A0D7-D48F-BB26-3F2AE2E31A55}"/>
          </ac:spMkLst>
        </pc:spChg>
        <pc:spChg chg="mod">
          <ac:chgData name="Thiago Henrique Gomes Panini" userId="cc6a5c77081c362d" providerId="LiveId" clId="{182E8FFE-A928-41F2-9A79-3159D5686B1F}" dt="2023-05-18T01:08:44.024" v="4953"/>
          <ac:spMkLst>
            <pc:docMk/>
            <pc:sldMk cId="207582346" sldId="334"/>
            <ac:spMk id="21" creationId="{D773009C-317F-29B9-A7A3-728B04A52D3A}"/>
          </ac:spMkLst>
        </pc:spChg>
        <pc:spChg chg="mod">
          <ac:chgData name="Thiago Henrique Gomes Panini" userId="cc6a5c77081c362d" providerId="LiveId" clId="{182E8FFE-A928-41F2-9A79-3159D5686B1F}" dt="2023-05-18T01:08:44.024" v="4953"/>
          <ac:spMkLst>
            <pc:docMk/>
            <pc:sldMk cId="207582346" sldId="334"/>
            <ac:spMk id="22" creationId="{BB256652-7677-6F29-C0D9-AAEC4582E8F4}"/>
          </ac:spMkLst>
        </pc:spChg>
        <pc:spChg chg="mod">
          <ac:chgData name="Thiago Henrique Gomes Panini" userId="cc6a5c77081c362d" providerId="LiveId" clId="{182E8FFE-A928-41F2-9A79-3159D5686B1F}" dt="2023-05-18T01:08:44.024" v="4953"/>
          <ac:spMkLst>
            <pc:docMk/>
            <pc:sldMk cId="207582346" sldId="334"/>
            <ac:spMk id="23" creationId="{A3F7D11B-68C8-E5F4-A44D-49D4F01B63D2}"/>
          </ac:spMkLst>
        </pc:spChg>
        <pc:spChg chg="mod">
          <ac:chgData name="Thiago Henrique Gomes Panini" userId="cc6a5c77081c362d" providerId="LiveId" clId="{182E8FFE-A928-41F2-9A79-3159D5686B1F}" dt="2023-05-18T01:08:44.024" v="4953"/>
          <ac:spMkLst>
            <pc:docMk/>
            <pc:sldMk cId="207582346" sldId="334"/>
            <ac:spMk id="24" creationId="{0C230AF8-262A-58D8-ABB0-0C628643B167}"/>
          </ac:spMkLst>
        </pc:spChg>
        <pc:spChg chg="mod">
          <ac:chgData name="Thiago Henrique Gomes Panini" userId="cc6a5c77081c362d" providerId="LiveId" clId="{182E8FFE-A928-41F2-9A79-3159D5686B1F}" dt="2023-05-18T01:08:44.024" v="4953"/>
          <ac:spMkLst>
            <pc:docMk/>
            <pc:sldMk cId="207582346" sldId="334"/>
            <ac:spMk id="25" creationId="{86D5930A-E593-5322-CE83-A2570220B726}"/>
          </ac:spMkLst>
        </pc:spChg>
        <pc:spChg chg="mod">
          <ac:chgData name="Thiago Henrique Gomes Panini" userId="cc6a5c77081c362d" providerId="LiveId" clId="{182E8FFE-A928-41F2-9A79-3159D5686B1F}" dt="2023-05-18T01:08:44.024" v="4953"/>
          <ac:spMkLst>
            <pc:docMk/>
            <pc:sldMk cId="207582346" sldId="334"/>
            <ac:spMk id="26" creationId="{2F3C874D-00FA-760E-FBB1-4B616C5A8EAE}"/>
          </ac:spMkLst>
        </pc:spChg>
        <pc:spChg chg="mod">
          <ac:chgData name="Thiago Henrique Gomes Panini" userId="cc6a5c77081c362d" providerId="LiveId" clId="{182E8FFE-A928-41F2-9A79-3159D5686B1F}" dt="2023-05-18T01:08:44.024" v="4953"/>
          <ac:spMkLst>
            <pc:docMk/>
            <pc:sldMk cId="207582346" sldId="334"/>
            <ac:spMk id="27" creationId="{BB3024E2-0CE6-CD96-109B-5A62CFD11297}"/>
          </ac:spMkLst>
        </pc:spChg>
        <pc:spChg chg="mod">
          <ac:chgData name="Thiago Henrique Gomes Panini" userId="cc6a5c77081c362d" providerId="LiveId" clId="{182E8FFE-A928-41F2-9A79-3159D5686B1F}" dt="2023-05-18T01:08:44.024" v="4953"/>
          <ac:spMkLst>
            <pc:docMk/>
            <pc:sldMk cId="207582346" sldId="334"/>
            <ac:spMk id="28" creationId="{DE4BE734-E00B-A50A-B9AC-ED209AF6C1C2}"/>
          </ac:spMkLst>
        </pc:spChg>
        <pc:spChg chg="mod">
          <ac:chgData name="Thiago Henrique Gomes Panini" userId="cc6a5c77081c362d" providerId="LiveId" clId="{182E8FFE-A928-41F2-9A79-3159D5686B1F}" dt="2023-05-18T01:08:44.024" v="4953"/>
          <ac:spMkLst>
            <pc:docMk/>
            <pc:sldMk cId="207582346" sldId="334"/>
            <ac:spMk id="29" creationId="{8FB50F56-B2B5-5DE6-A5A8-0B3220579C39}"/>
          </ac:spMkLst>
        </pc:spChg>
        <pc:spChg chg="mod">
          <ac:chgData name="Thiago Henrique Gomes Panini" userId="cc6a5c77081c362d" providerId="LiveId" clId="{182E8FFE-A928-41F2-9A79-3159D5686B1F}" dt="2023-05-18T01:08:44.024" v="4953"/>
          <ac:spMkLst>
            <pc:docMk/>
            <pc:sldMk cId="207582346" sldId="334"/>
            <ac:spMk id="30" creationId="{1C9F56C7-2922-C268-053A-3754EE86B504}"/>
          </ac:spMkLst>
        </pc:spChg>
        <pc:spChg chg="mod">
          <ac:chgData name="Thiago Henrique Gomes Panini" userId="cc6a5c77081c362d" providerId="LiveId" clId="{182E8FFE-A928-41F2-9A79-3159D5686B1F}" dt="2023-05-18T01:08:44.024" v="4953"/>
          <ac:spMkLst>
            <pc:docMk/>
            <pc:sldMk cId="207582346" sldId="334"/>
            <ac:spMk id="31" creationId="{23F553B1-22AC-9813-F0A0-D569F702046E}"/>
          </ac:spMkLst>
        </pc:spChg>
        <pc:spChg chg="mod">
          <ac:chgData name="Thiago Henrique Gomes Panini" userId="cc6a5c77081c362d" providerId="LiveId" clId="{182E8FFE-A928-41F2-9A79-3159D5686B1F}" dt="2023-05-18T01:08:44.024" v="4953"/>
          <ac:spMkLst>
            <pc:docMk/>
            <pc:sldMk cId="207582346" sldId="334"/>
            <ac:spMk id="32" creationId="{B7CF7148-D72B-E979-1350-04F257FC6794}"/>
          </ac:spMkLst>
        </pc:spChg>
        <pc:spChg chg="mod">
          <ac:chgData name="Thiago Henrique Gomes Panini" userId="cc6a5c77081c362d" providerId="LiveId" clId="{182E8FFE-A928-41F2-9A79-3159D5686B1F}" dt="2023-05-18T01:08:44.024" v="4953"/>
          <ac:spMkLst>
            <pc:docMk/>
            <pc:sldMk cId="207582346" sldId="334"/>
            <ac:spMk id="33" creationId="{934A05E8-4682-1387-4212-9E8F40B4CFF3}"/>
          </ac:spMkLst>
        </pc:spChg>
        <pc:spChg chg="mod">
          <ac:chgData name="Thiago Henrique Gomes Panini" userId="cc6a5c77081c362d" providerId="LiveId" clId="{182E8FFE-A928-41F2-9A79-3159D5686B1F}" dt="2023-05-18T01:08:44.024" v="4953"/>
          <ac:spMkLst>
            <pc:docMk/>
            <pc:sldMk cId="207582346" sldId="334"/>
            <ac:spMk id="34" creationId="{2A3328EF-7738-6F47-28FA-FBC9FBDE3563}"/>
          </ac:spMkLst>
        </pc:spChg>
        <pc:spChg chg="mod">
          <ac:chgData name="Thiago Henrique Gomes Panini" userId="cc6a5c77081c362d" providerId="LiveId" clId="{182E8FFE-A928-41F2-9A79-3159D5686B1F}" dt="2023-05-18T01:08:44.024" v="4953"/>
          <ac:spMkLst>
            <pc:docMk/>
            <pc:sldMk cId="207582346" sldId="334"/>
            <ac:spMk id="35" creationId="{BC8A91FC-BFDB-C003-6EB6-8BEDEAFA653B}"/>
          </ac:spMkLst>
        </pc:spChg>
        <pc:spChg chg="mod">
          <ac:chgData name="Thiago Henrique Gomes Panini" userId="cc6a5c77081c362d" providerId="LiveId" clId="{182E8FFE-A928-41F2-9A79-3159D5686B1F}" dt="2023-05-18T01:08:44.024" v="4953"/>
          <ac:spMkLst>
            <pc:docMk/>
            <pc:sldMk cId="207582346" sldId="334"/>
            <ac:spMk id="36" creationId="{3D00B1C4-810D-A793-39CA-4155E6F35FE2}"/>
          </ac:spMkLst>
        </pc:spChg>
        <pc:spChg chg="mod">
          <ac:chgData name="Thiago Henrique Gomes Panini" userId="cc6a5c77081c362d" providerId="LiveId" clId="{182E8FFE-A928-41F2-9A79-3159D5686B1F}" dt="2023-05-18T01:08:44.024" v="4953"/>
          <ac:spMkLst>
            <pc:docMk/>
            <pc:sldMk cId="207582346" sldId="334"/>
            <ac:spMk id="37" creationId="{E88D0BA4-5FCE-5266-E275-C6C6B4041904}"/>
          </ac:spMkLst>
        </pc:spChg>
        <pc:spChg chg="mod">
          <ac:chgData name="Thiago Henrique Gomes Panini" userId="cc6a5c77081c362d" providerId="LiveId" clId="{182E8FFE-A928-41F2-9A79-3159D5686B1F}" dt="2023-05-18T01:08:44.024" v="4953"/>
          <ac:spMkLst>
            <pc:docMk/>
            <pc:sldMk cId="207582346" sldId="334"/>
            <ac:spMk id="38" creationId="{ACD31646-B3DB-95D4-5C0E-37143A8E4DA7}"/>
          </ac:spMkLst>
        </pc:spChg>
        <pc:spChg chg="mod">
          <ac:chgData name="Thiago Henrique Gomes Panini" userId="cc6a5c77081c362d" providerId="LiveId" clId="{182E8FFE-A928-41F2-9A79-3159D5686B1F}" dt="2023-05-18T01:08:44.024" v="4953"/>
          <ac:spMkLst>
            <pc:docMk/>
            <pc:sldMk cId="207582346" sldId="334"/>
            <ac:spMk id="39" creationId="{7D21AAA3-AA5A-E3BB-E520-4A06A434C824}"/>
          </ac:spMkLst>
        </pc:spChg>
        <pc:spChg chg="mod">
          <ac:chgData name="Thiago Henrique Gomes Panini" userId="cc6a5c77081c362d" providerId="LiveId" clId="{182E8FFE-A928-41F2-9A79-3159D5686B1F}" dt="2023-05-18T01:08:44.024" v="4953"/>
          <ac:spMkLst>
            <pc:docMk/>
            <pc:sldMk cId="207582346" sldId="334"/>
            <ac:spMk id="40" creationId="{179BF475-3892-88EB-235C-A3BAEAA8B3DF}"/>
          </ac:spMkLst>
        </pc:spChg>
        <pc:spChg chg="mod">
          <ac:chgData name="Thiago Henrique Gomes Panini" userId="cc6a5c77081c362d" providerId="LiveId" clId="{182E8FFE-A928-41F2-9A79-3159D5686B1F}" dt="2023-05-18T01:08:44.024" v="4953"/>
          <ac:spMkLst>
            <pc:docMk/>
            <pc:sldMk cId="207582346" sldId="334"/>
            <ac:spMk id="41" creationId="{F0EDEB60-ED26-F6B3-58DA-6550BB3AF1DB}"/>
          </ac:spMkLst>
        </pc:spChg>
        <pc:spChg chg="mod">
          <ac:chgData name="Thiago Henrique Gomes Panini" userId="cc6a5c77081c362d" providerId="LiveId" clId="{182E8FFE-A928-41F2-9A79-3159D5686B1F}" dt="2023-05-18T01:08:44.024" v="4953"/>
          <ac:spMkLst>
            <pc:docMk/>
            <pc:sldMk cId="207582346" sldId="334"/>
            <ac:spMk id="42" creationId="{8307F1B9-8100-6DDC-2ED3-3548820EC2E9}"/>
          </ac:spMkLst>
        </pc:spChg>
        <pc:spChg chg="mod">
          <ac:chgData name="Thiago Henrique Gomes Panini" userId="cc6a5c77081c362d" providerId="LiveId" clId="{182E8FFE-A928-41F2-9A79-3159D5686B1F}" dt="2023-05-18T01:08:44.024" v="4953"/>
          <ac:spMkLst>
            <pc:docMk/>
            <pc:sldMk cId="207582346" sldId="334"/>
            <ac:spMk id="43" creationId="{BF12D381-01FC-D6F4-F300-F1DC0C6503AE}"/>
          </ac:spMkLst>
        </pc:spChg>
        <pc:spChg chg="mod">
          <ac:chgData name="Thiago Henrique Gomes Panini" userId="cc6a5c77081c362d" providerId="LiveId" clId="{182E8FFE-A928-41F2-9A79-3159D5686B1F}" dt="2023-05-18T01:08:44.024" v="4953"/>
          <ac:spMkLst>
            <pc:docMk/>
            <pc:sldMk cId="207582346" sldId="334"/>
            <ac:spMk id="44" creationId="{F57F407F-892D-D5DA-4A60-9550CAC11DF1}"/>
          </ac:spMkLst>
        </pc:spChg>
        <pc:spChg chg="mod">
          <ac:chgData name="Thiago Henrique Gomes Panini" userId="cc6a5c77081c362d" providerId="LiveId" clId="{182E8FFE-A928-41F2-9A79-3159D5686B1F}" dt="2023-05-18T01:08:44.024" v="4953"/>
          <ac:spMkLst>
            <pc:docMk/>
            <pc:sldMk cId="207582346" sldId="334"/>
            <ac:spMk id="45" creationId="{1F880F79-2E28-DA28-54D2-B486ABB26E38}"/>
          </ac:spMkLst>
        </pc:spChg>
        <pc:spChg chg="mod">
          <ac:chgData name="Thiago Henrique Gomes Panini" userId="cc6a5c77081c362d" providerId="LiveId" clId="{182E8FFE-A928-41F2-9A79-3159D5686B1F}" dt="2023-05-18T01:08:44.024" v="4953"/>
          <ac:spMkLst>
            <pc:docMk/>
            <pc:sldMk cId="207582346" sldId="334"/>
            <ac:spMk id="46" creationId="{00E2A9A7-708B-CECE-F7AF-E6B649C94A17}"/>
          </ac:spMkLst>
        </pc:spChg>
        <pc:spChg chg="mod">
          <ac:chgData name="Thiago Henrique Gomes Panini" userId="cc6a5c77081c362d" providerId="LiveId" clId="{182E8FFE-A928-41F2-9A79-3159D5686B1F}" dt="2023-05-18T01:08:44.024" v="4953"/>
          <ac:spMkLst>
            <pc:docMk/>
            <pc:sldMk cId="207582346" sldId="334"/>
            <ac:spMk id="47" creationId="{A474BFA2-96B8-2300-A48B-B86CBE31720D}"/>
          </ac:spMkLst>
        </pc:spChg>
        <pc:spChg chg="mod">
          <ac:chgData name="Thiago Henrique Gomes Panini" userId="cc6a5c77081c362d" providerId="LiveId" clId="{182E8FFE-A928-41F2-9A79-3159D5686B1F}" dt="2023-05-18T01:08:44.024" v="4953"/>
          <ac:spMkLst>
            <pc:docMk/>
            <pc:sldMk cId="207582346" sldId="334"/>
            <ac:spMk id="48" creationId="{CBDAC96F-59C9-D612-C145-67D6817ABA79}"/>
          </ac:spMkLst>
        </pc:spChg>
        <pc:spChg chg="mod">
          <ac:chgData name="Thiago Henrique Gomes Panini" userId="cc6a5c77081c362d" providerId="LiveId" clId="{182E8FFE-A928-41F2-9A79-3159D5686B1F}" dt="2023-05-18T01:08:44.024" v="4953"/>
          <ac:spMkLst>
            <pc:docMk/>
            <pc:sldMk cId="207582346" sldId="334"/>
            <ac:spMk id="49" creationId="{6AC8133B-EDA2-053C-4D6E-51850B83EFF5}"/>
          </ac:spMkLst>
        </pc:spChg>
        <pc:spChg chg="mod">
          <ac:chgData name="Thiago Henrique Gomes Panini" userId="cc6a5c77081c362d" providerId="LiveId" clId="{182E8FFE-A928-41F2-9A79-3159D5686B1F}" dt="2023-05-18T01:08:44.024" v="4953"/>
          <ac:spMkLst>
            <pc:docMk/>
            <pc:sldMk cId="207582346" sldId="334"/>
            <ac:spMk id="50" creationId="{2C568974-F39A-6BDD-C9C4-20D073B4F4FE}"/>
          </ac:spMkLst>
        </pc:spChg>
        <pc:spChg chg="mod">
          <ac:chgData name="Thiago Henrique Gomes Panini" userId="cc6a5c77081c362d" providerId="LiveId" clId="{182E8FFE-A928-41F2-9A79-3159D5686B1F}" dt="2023-05-18T01:08:44.024" v="4953"/>
          <ac:spMkLst>
            <pc:docMk/>
            <pc:sldMk cId="207582346" sldId="334"/>
            <ac:spMk id="51" creationId="{27F75EC3-F7A1-5C60-1875-158D1A9A562D}"/>
          </ac:spMkLst>
        </pc:spChg>
        <pc:spChg chg="mod">
          <ac:chgData name="Thiago Henrique Gomes Panini" userId="cc6a5c77081c362d" providerId="LiveId" clId="{182E8FFE-A928-41F2-9A79-3159D5686B1F}" dt="2023-05-18T01:08:44.024" v="4953"/>
          <ac:spMkLst>
            <pc:docMk/>
            <pc:sldMk cId="207582346" sldId="334"/>
            <ac:spMk id="52" creationId="{2C267D65-4E63-2F05-FD86-FD0CAE6C9DA9}"/>
          </ac:spMkLst>
        </pc:spChg>
        <pc:spChg chg="mod">
          <ac:chgData name="Thiago Henrique Gomes Panini" userId="cc6a5c77081c362d" providerId="LiveId" clId="{182E8FFE-A928-41F2-9A79-3159D5686B1F}" dt="2023-05-18T01:08:44.024" v="4953"/>
          <ac:spMkLst>
            <pc:docMk/>
            <pc:sldMk cId="207582346" sldId="334"/>
            <ac:spMk id="53" creationId="{92286498-DBF8-B64A-56BA-5539A470CEAA}"/>
          </ac:spMkLst>
        </pc:spChg>
        <pc:spChg chg="mod">
          <ac:chgData name="Thiago Henrique Gomes Panini" userId="cc6a5c77081c362d" providerId="LiveId" clId="{182E8FFE-A928-41F2-9A79-3159D5686B1F}" dt="2023-05-18T01:08:44.024" v="4953"/>
          <ac:spMkLst>
            <pc:docMk/>
            <pc:sldMk cId="207582346" sldId="334"/>
            <ac:spMk id="54" creationId="{F42DF022-ADA3-D3A8-2525-5CC67E51A860}"/>
          </ac:spMkLst>
        </pc:spChg>
        <pc:spChg chg="mod">
          <ac:chgData name="Thiago Henrique Gomes Panini" userId="cc6a5c77081c362d" providerId="LiveId" clId="{182E8FFE-A928-41F2-9A79-3159D5686B1F}" dt="2023-05-18T01:08:44.024" v="4953"/>
          <ac:spMkLst>
            <pc:docMk/>
            <pc:sldMk cId="207582346" sldId="334"/>
            <ac:spMk id="55" creationId="{B10E0763-D6CB-D40F-708B-27E6EC2F77E9}"/>
          </ac:spMkLst>
        </pc:spChg>
        <pc:spChg chg="mod">
          <ac:chgData name="Thiago Henrique Gomes Panini" userId="cc6a5c77081c362d" providerId="LiveId" clId="{182E8FFE-A928-41F2-9A79-3159D5686B1F}" dt="2023-05-18T01:08:44.024" v="4953"/>
          <ac:spMkLst>
            <pc:docMk/>
            <pc:sldMk cId="207582346" sldId="334"/>
            <ac:spMk id="56" creationId="{936F7F8D-3ADC-3831-6F06-6048C840FEA7}"/>
          </ac:spMkLst>
        </pc:spChg>
        <pc:spChg chg="mod">
          <ac:chgData name="Thiago Henrique Gomes Panini" userId="cc6a5c77081c362d" providerId="LiveId" clId="{182E8FFE-A928-41F2-9A79-3159D5686B1F}" dt="2023-05-18T01:08:44.024" v="4953"/>
          <ac:spMkLst>
            <pc:docMk/>
            <pc:sldMk cId="207582346" sldId="334"/>
            <ac:spMk id="57" creationId="{543D1906-704F-BE7F-488C-96C027F12E5D}"/>
          </ac:spMkLst>
        </pc:spChg>
        <pc:spChg chg="mod">
          <ac:chgData name="Thiago Henrique Gomes Panini" userId="cc6a5c77081c362d" providerId="LiveId" clId="{182E8FFE-A928-41F2-9A79-3159D5686B1F}" dt="2023-05-18T01:08:44.024" v="4953"/>
          <ac:spMkLst>
            <pc:docMk/>
            <pc:sldMk cId="207582346" sldId="334"/>
            <ac:spMk id="58" creationId="{DD9DD97A-C361-6C85-2B1E-0D112E7CE08E}"/>
          </ac:spMkLst>
        </pc:spChg>
        <pc:spChg chg="mod">
          <ac:chgData name="Thiago Henrique Gomes Panini" userId="cc6a5c77081c362d" providerId="LiveId" clId="{182E8FFE-A928-41F2-9A79-3159D5686B1F}" dt="2023-05-18T01:08:44.024" v="4953"/>
          <ac:spMkLst>
            <pc:docMk/>
            <pc:sldMk cId="207582346" sldId="334"/>
            <ac:spMk id="59" creationId="{BA42DA72-80E5-184B-E470-4C61D9EF139D}"/>
          </ac:spMkLst>
        </pc:spChg>
        <pc:spChg chg="mod">
          <ac:chgData name="Thiago Henrique Gomes Panini" userId="cc6a5c77081c362d" providerId="LiveId" clId="{182E8FFE-A928-41F2-9A79-3159D5686B1F}" dt="2023-05-18T01:08:44.024" v="4953"/>
          <ac:spMkLst>
            <pc:docMk/>
            <pc:sldMk cId="207582346" sldId="334"/>
            <ac:spMk id="60" creationId="{FCF16F5B-0C4D-10E2-DE45-76897E1CB2B5}"/>
          </ac:spMkLst>
        </pc:spChg>
        <pc:spChg chg="mod">
          <ac:chgData name="Thiago Henrique Gomes Panini" userId="cc6a5c77081c362d" providerId="LiveId" clId="{182E8FFE-A928-41F2-9A79-3159D5686B1F}" dt="2023-05-18T01:09:48.275" v="4975" actId="1076"/>
          <ac:spMkLst>
            <pc:docMk/>
            <pc:sldMk cId="207582346" sldId="334"/>
            <ac:spMk id="1926" creationId="{00000000-0000-0000-0000-000000000000}"/>
          </ac:spMkLst>
        </pc:spChg>
        <pc:spChg chg="del">
          <ac:chgData name="Thiago Henrique Gomes Panini" userId="cc6a5c77081c362d" providerId="LiveId" clId="{182E8FFE-A928-41F2-9A79-3159D5686B1F}" dt="2023-05-18T01:06:24.862" v="4864" actId="478"/>
          <ac:spMkLst>
            <pc:docMk/>
            <pc:sldMk cId="207582346" sldId="334"/>
            <ac:spMk id="1927" creationId="{00000000-0000-0000-0000-000000000000}"/>
          </ac:spMkLst>
        </pc:spChg>
        <pc:spChg chg="mod">
          <ac:chgData name="Thiago Henrique Gomes Panini" userId="cc6a5c77081c362d" providerId="LiveId" clId="{182E8FFE-A928-41F2-9A79-3159D5686B1F}" dt="2023-05-18T01:07:37.851" v="4934" actId="1076"/>
          <ac:spMkLst>
            <pc:docMk/>
            <pc:sldMk cId="207582346" sldId="334"/>
            <ac:spMk id="1928" creationId="{00000000-0000-0000-0000-000000000000}"/>
          </ac:spMkLst>
        </pc:spChg>
        <pc:spChg chg="mod">
          <ac:chgData name="Thiago Henrique Gomes Panini" userId="cc6a5c77081c362d" providerId="LiveId" clId="{182E8FFE-A928-41F2-9A79-3159D5686B1F}" dt="2023-05-18T01:07:41.329" v="4936" actId="1076"/>
          <ac:spMkLst>
            <pc:docMk/>
            <pc:sldMk cId="207582346" sldId="334"/>
            <ac:spMk id="1929" creationId="{00000000-0000-0000-0000-000000000000}"/>
          </ac:spMkLst>
        </pc:spChg>
        <pc:spChg chg="mod">
          <ac:chgData name="Thiago Henrique Gomes Panini" userId="cc6a5c77081c362d" providerId="LiveId" clId="{182E8FFE-A928-41F2-9A79-3159D5686B1F}" dt="2023-05-18T01:09:51.145" v="4976" actId="1076"/>
          <ac:spMkLst>
            <pc:docMk/>
            <pc:sldMk cId="207582346" sldId="334"/>
            <ac:spMk id="1930" creationId="{00000000-0000-0000-0000-000000000000}"/>
          </ac:spMkLst>
        </pc:spChg>
        <pc:grpChg chg="add mod">
          <ac:chgData name="Thiago Henrique Gomes Panini" userId="cc6a5c77081c362d" providerId="LiveId" clId="{182E8FFE-A928-41F2-9A79-3159D5686B1F}" dt="2023-05-18T01:13:08.264" v="4989" actId="1076"/>
          <ac:grpSpMkLst>
            <pc:docMk/>
            <pc:sldMk cId="207582346" sldId="334"/>
            <ac:grpSpMk id="7" creationId="{DF46DFFD-B283-3B1E-54E3-A932F8A33F6C}"/>
          </ac:grpSpMkLst>
        </pc:grpChg>
        <pc:grpChg chg="add mod">
          <ac:chgData name="Thiago Henrique Gomes Panini" userId="cc6a5c77081c362d" providerId="LiveId" clId="{182E8FFE-A928-41F2-9A79-3159D5686B1F}" dt="2023-05-18T01:09:43.774" v="4974" actId="1076"/>
          <ac:grpSpMkLst>
            <pc:docMk/>
            <pc:sldMk cId="207582346" sldId="334"/>
            <ac:grpSpMk id="61" creationId="{2CBCA1A8-C660-82CA-B89A-8D302A6F6B3F}"/>
          </ac:grpSpMkLst>
        </pc:grpChg>
        <pc:grpChg chg="del mod">
          <ac:chgData name="Thiago Henrique Gomes Panini" userId="cc6a5c77081c362d" providerId="LiveId" clId="{182E8FFE-A928-41F2-9A79-3159D5686B1F}" dt="2023-05-18T01:08:20.817" v="4949" actId="478"/>
          <ac:grpSpMkLst>
            <pc:docMk/>
            <pc:sldMk cId="207582346" sldId="334"/>
            <ac:grpSpMk id="1931" creationId="{00000000-0000-0000-0000-000000000000}"/>
          </ac:grpSpMkLst>
        </pc:grpChg>
        <pc:picChg chg="add mod">
          <ac:chgData name="Thiago Henrique Gomes Panini" userId="cc6a5c77081c362d" providerId="LiveId" clId="{182E8FFE-A928-41F2-9A79-3159D5686B1F}" dt="2023-05-18T01:09:09.961" v="4961" actId="164"/>
          <ac:picMkLst>
            <pc:docMk/>
            <pc:sldMk cId="207582346" sldId="334"/>
            <ac:picMk id="6" creationId="{41DC288E-C2A1-A9CB-35C7-05F376E28022}"/>
          </ac:picMkLst>
        </pc:picChg>
      </pc:sldChg>
      <pc:sldChg chg="addSp delSp modSp add del mod">
        <pc:chgData name="Thiago Henrique Gomes Panini" userId="cc6a5c77081c362d" providerId="LiveId" clId="{182E8FFE-A928-41F2-9A79-3159D5686B1F}" dt="2023-05-18T02:21:24.656" v="6821" actId="47"/>
        <pc:sldMkLst>
          <pc:docMk/>
          <pc:sldMk cId="570738046" sldId="335"/>
        </pc:sldMkLst>
        <pc:spChg chg="mod">
          <ac:chgData name="Thiago Henrique Gomes Panini" userId="cc6a5c77081c362d" providerId="LiveId" clId="{182E8FFE-A928-41F2-9A79-3159D5686B1F}" dt="2023-05-18T01:13:10.591" v="4990"/>
          <ac:spMkLst>
            <pc:docMk/>
            <pc:sldMk cId="570738046" sldId="335"/>
            <ac:spMk id="3" creationId="{4B70CCF8-683F-7C22-470C-4DF2FC6F1E11}"/>
          </ac:spMkLst>
        </pc:spChg>
        <pc:spChg chg="mod">
          <ac:chgData name="Thiago Henrique Gomes Panini" userId="cc6a5c77081c362d" providerId="LiveId" clId="{182E8FFE-A928-41F2-9A79-3159D5686B1F}" dt="2023-05-18T01:12:52" v="4985" actId="1076"/>
          <ac:spMkLst>
            <pc:docMk/>
            <pc:sldMk cId="570738046" sldId="335"/>
            <ac:spMk id="4" creationId="{DB637350-22C5-EBBB-6E3B-F6D3E5BD3A69}"/>
          </ac:spMkLst>
        </pc:spChg>
        <pc:spChg chg="mod">
          <ac:chgData name="Thiago Henrique Gomes Panini" userId="cc6a5c77081c362d" providerId="LiveId" clId="{182E8FFE-A928-41F2-9A79-3159D5686B1F}" dt="2023-05-18T01:13:10.591" v="4990"/>
          <ac:spMkLst>
            <pc:docMk/>
            <pc:sldMk cId="570738046" sldId="335"/>
            <ac:spMk id="62" creationId="{7970FAE3-9813-9962-C816-B1D1B16B4516}"/>
          </ac:spMkLst>
        </pc:spChg>
        <pc:spChg chg="mod">
          <ac:chgData name="Thiago Henrique Gomes Panini" userId="cc6a5c77081c362d" providerId="LiveId" clId="{182E8FFE-A928-41F2-9A79-3159D5686B1F}" dt="2023-05-18T01:13:10.591" v="4990"/>
          <ac:spMkLst>
            <pc:docMk/>
            <pc:sldMk cId="570738046" sldId="335"/>
            <ac:spMk id="63" creationId="{B302F214-5B1A-F5CF-394D-4BC0F4DE61B1}"/>
          </ac:spMkLst>
        </pc:spChg>
        <pc:spChg chg="mod">
          <ac:chgData name="Thiago Henrique Gomes Panini" userId="cc6a5c77081c362d" providerId="LiveId" clId="{182E8FFE-A928-41F2-9A79-3159D5686B1F}" dt="2023-05-18T01:13:10.591" v="4990"/>
          <ac:spMkLst>
            <pc:docMk/>
            <pc:sldMk cId="570738046" sldId="335"/>
            <ac:spMk id="1920" creationId="{7A8E94D0-C33C-76E0-89DB-356B5B2D02BA}"/>
          </ac:spMkLst>
        </pc:spChg>
        <pc:spChg chg="mod">
          <ac:chgData name="Thiago Henrique Gomes Panini" userId="cc6a5c77081c362d" providerId="LiveId" clId="{182E8FFE-A928-41F2-9A79-3159D5686B1F}" dt="2023-05-18T01:13:10.591" v="4990"/>
          <ac:spMkLst>
            <pc:docMk/>
            <pc:sldMk cId="570738046" sldId="335"/>
            <ac:spMk id="1921" creationId="{FA37B7CA-9F4D-C721-CFA6-C646D4CF4CC0}"/>
          </ac:spMkLst>
        </pc:spChg>
        <pc:spChg chg="mod">
          <ac:chgData name="Thiago Henrique Gomes Panini" userId="cc6a5c77081c362d" providerId="LiveId" clId="{182E8FFE-A928-41F2-9A79-3159D5686B1F}" dt="2023-05-18T01:13:10.591" v="4990"/>
          <ac:spMkLst>
            <pc:docMk/>
            <pc:sldMk cId="570738046" sldId="335"/>
            <ac:spMk id="1922" creationId="{0A5CCE8F-61F6-0838-C653-5259EFE0A5D6}"/>
          </ac:spMkLst>
        </pc:spChg>
        <pc:spChg chg="mod">
          <ac:chgData name="Thiago Henrique Gomes Panini" userId="cc6a5c77081c362d" providerId="LiveId" clId="{182E8FFE-A928-41F2-9A79-3159D5686B1F}" dt="2023-05-18T01:13:10.591" v="4990"/>
          <ac:spMkLst>
            <pc:docMk/>
            <pc:sldMk cId="570738046" sldId="335"/>
            <ac:spMk id="1923" creationId="{A3CAB82B-CF42-D03D-F1FB-3AD1D546E929}"/>
          </ac:spMkLst>
        </pc:spChg>
        <pc:spChg chg="mod">
          <ac:chgData name="Thiago Henrique Gomes Panini" userId="cc6a5c77081c362d" providerId="LiveId" clId="{182E8FFE-A928-41F2-9A79-3159D5686B1F}" dt="2023-05-18T01:13:10.591" v="4990"/>
          <ac:spMkLst>
            <pc:docMk/>
            <pc:sldMk cId="570738046" sldId="335"/>
            <ac:spMk id="1924" creationId="{ED1C03A0-2CE8-D04F-A64B-59C2CBA16C9B}"/>
          </ac:spMkLst>
        </pc:spChg>
        <pc:spChg chg="mod">
          <ac:chgData name="Thiago Henrique Gomes Panini" userId="cc6a5c77081c362d" providerId="LiveId" clId="{182E8FFE-A928-41F2-9A79-3159D5686B1F}" dt="2023-05-18T01:13:10.591" v="4990"/>
          <ac:spMkLst>
            <pc:docMk/>
            <pc:sldMk cId="570738046" sldId="335"/>
            <ac:spMk id="1925" creationId="{9641114A-CCA7-BE60-9FF2-A68656EB05EA}"/>
          </ac:spMkLst>
        </pc:spChg>
        <pc:spChg chg="mod">
          <ac:chgData name="Thiago Henrique Gomes Panini" userId="cc6a5c77081c362d" providerId="LiveId" clId="{182E8FFE-A928-41F2-9A79-3159D5686B1F}" dt="2023-05-18T01:13:10.591" v="4990"/>
          <ac:spMkLst>
            <pc:docMk/>
            <pc:sldMk cId="570738046" sldId="335"/>
            <ac:spMk id="1927" creationId="{CA30AC46-CE02-381E-6F16-8CCD61969261}"/>
          </ac:spMkLst>
        </pc:spChg>
        <pc:spChg chg="mod">
          <ac:chgData name="Thiago Henrique Gomes Panini" userId="cc6a5c77081c362d" providerId="LiveId" clId="{182E8FFE-A928-41F2-9A79-3159D5686B1F}" dt="2023-05-18T01:13:10.591" v="4990"/>
          <ac:spMkLst>
            <pc:docMk/>
            <pc:sldMk cId="570738046" sldId="335"/>
            <ac:spMk id="1931" creationId="{5376F9AE-8D85-E345-B9ED-2575761ACD6E}"/>
          </ac:spMkLst>
        </pc:spChg>
        <pc:spChg chg="mod">
          <ac:chgData name="Thiago Henrique Gomes Panini" userId="cc6a5c77081c362d" providerId="LiveId" clId="{182E8FFE-A928-41F2-9A79-3159D5686B1F}" dt="2023-05-18T01:13:10.591" v="4990"/>
          <ac:spMkLst>
            <pc:docMk/>
            <pc:sldMk cId="570738046" sldId="335"/>
            <ac:spMk id="1932" creationId="{F4DE6035-F246-D72B-3FEB-1060FF60CBF5}"/>
          </ac:spMkLst>
        </pc:spChg>
        <pc:spChg chg="mod">
          <ac:chgData name="Thiago Henrique Gomes Panini" userId="cc6a5c77081c362d" providerId="LiveId" clId="{182E8FFE-A928-41F2-9A79-3159D5686B1F}" dt="2023-05-18T01:13:10.591" v="4990"/>
          <ac:spMkLst>
            <pc:docMk/>
            <pc:sldMk cId="570738046" sldId="335"/>
            <ac:spMk id="1933" creationId="{4E7943D8-7EA9-8C0B-3115-BD17F9512CF6}"/>
          </ac:spMkLst>
        </pc:spChg>
        <pc:spChg chg="mod">
          <ac:chgData name="Thiago Henrique Gomes Panini" userId="cc6a5c77081c362d" providerId="LiveId" clId="{182E8FFE-A928-41F2-9A79-3159D5686B1F}" dt="2023-05-18T01:13:10.591" v="4990"/>
          <ac:spMkLst>
            <pc:docMk/>
            <pc:sldMk cId="570738046" sldId="335"/>
            <ac:spMk id="1934" creationId="{87D3522B-C789-5007-BB5F-8FBFF3AC9286}"/>
          </ac:spMkLst>
        </pc:spChg>
        <pc:spChg chg="mod">
          <ac:chgData name="Thiago Henrique Gomes Panini" userId="cc6a5c77081c362d" providerId="LiveId" clId="{182E8FFE-A928-41F2-9A79-3159D5686B1F}" dt="2023-05-18T01:13:10.591" v="4990"/>
          <ac:spMkLst>
            <pc:docMk/>
            <pc:sldMk cId="570738046" sldId="335"/>
            <ac:spMk id="1935" creationId="{0C39712C-0FFC-CA9D-66EA-758447B58312}"/>
          </ac:spMkLst>
        </pc:spChg>
        <pc:spChg chg="mod">
          <ac:chgData name="Thiago Henrique Gomes Panini" userId="cc6a5c77081c362d" providerId="LiveId" clId="{182E8FFE-A928-41F2-9A79-3159D5686B1F}" dt="2023-05-18T01:13:10.591" v="4990"/>
          <ac:spMkLst>
            <pc:docMk/>
            <pc:sldMk cId="570738046" sldId="335"/>
            <ac:spMk id="1936" creationId="{F4B3F633-524A-00F9-9493-B9C5605D18FD}"/>
          </ac:spMkLst>
        </pc:spChg>
        <pc:spChg chg="mod">
          <ac:chgData name="Thiago Henrique Gomes Panini" userId="cc6a5c77081c362d" providerId="LiveId" clId="{182E8FFE-A928-41F2-9A79-3159D5686B1F}" dt="2023-05-18T01:13:10.591" v="4990"/>
          <ac:spMkLst>
            <pc:docMk/>
            <pc:sldMk cId="570738046" sldId="335"/>
            <ac:spMk id="1937" creationId="{82E8D2DF-B593-B98C-84B4-B38F34B30078}"/>
          </ac:spMkLst>
        </pc:spChg>
        <pc:spChg chg="mod">
          <ac:chgData name="Thiago Henrique Gomes Panini" userId="cc6a5c77081c362d" providerId="LiveId" clId="{182E8FFE-A928-41F2-9A79-3159D5686B1F}" dt="2023-05-18T01:13:10.591" v="4990"/>
          <ac:spMkLst>
            <pc:docMk/>
            <pc:sldMk cId="570738046" sldId="335"/>
            <ac:spMk id="1938" creationId="{DC56DD97-760D-5990-F381-860B9B0A6780}"/>
          </ac:spMkLst>
        </pc:spChg>
        <pc:spChg chg="mod">
          <ac:chgData name="Thiago Henrique Gomes Panini" userId="cc6a5c77081c362d" providerId="LiveId" clId="{182E8FFE-A928-41F2-9A79-3159D5686B1F}" dt="2023-05-18T01:13:10.591" v="4990"/>
          <ac:spMkLst>
            <pc:docMk/>
            <pc:sldMk cId="570738046" sldId="335"/>
            <ac:spMk id="1939" creationId="{79BEFF45-0DCF-3942-C81D-FA342DBFFA8D}"/>
          </ac:spMkLst>
        </pc:spChg>
        <pc:spChg chg="mod">
          <ac:chgData name="Thiago Henrique Gomes Panini" userId="cc6a5c77081c362d" providerId="LiveId" clId="{182E8FFE-A928-41F2-9A79-3159D5686B1F}" dt="2023-05-18T01:13:10.591" v="4990"/>
          <ac:spMkLst>
            <pc:docMk/>
            <pc:sldMk cId="570738046" sldId="335"/>
            <ac:spMk id="1940" creationId="{D839D467-3B74-0A3F-B683-22B6C84958F6}"/>
          </ac:spMkLst>
        </pc:spChg>
        <pc:spChg chg="mod">
          <ac:chgData name="Thiago Henrique Gomes Panini" userId="cc6a5c77081c362d" providerId="LiveId" clId="{182E8FFE-A928-41F2-9A79-3159D5686B1F}" dt="2023-05-18T01:13:10.591" v="4990"/>
          <ac:spMkLst>
            <pc:docMk/>
            <pc:sldMk cId="570738046" sldId="335"/>
            <ac:spMk id="1941" creationId="{2C9AA70E-DB30-F5AC-8294-34186D517EF4}"/>
          </ac:spMkLst>
        </pc:spChg>
        <pc:spChg chg="mod">
          <ac:chgData name="Thiago Henrique Gomes Panini" userId="cc6a5c77081c362d" providerId="LiveId" clId="{182E8FFE-A928-41F2-9A79-3159D5686B1F}" dt="2023-05-18T01:13:10.591" v="4990"/>
          <ac:spMkLst>
            <pc:docMk/>
            <pc:sldMk cId="570738046" sldId="335"/>
            <ac:spMk id="1942" creationId="{DF960653-D982-53C2-2D3A-F735B0D287AA}"/>
          </ac:spMkLst>
        </pc:spChg>
        <pc:spChg chg="mod">
          <ac:chgData name="Thiago Henrique Gomes Panini" userId="cc6a5c77081c362d" providerId="LiveId" clId="{182E8FFE-A928-41F2-9A79-3159D5686B1F}" dt="2023-05-18T01:13:10.591" v="4990"/>
          <ac:spMkLst>
            <pc:docMk/>
            <pc:sldMk cId="570738046" sldId="335"/>
            <ac:spMk id="1943" creationId="{A1A5E600-26CB-C302-08C6-5157A8760C11}"/>
          </ac:spMkLst>
        </pc:spChg>
        <pc:spChg chg="mod">
          <ac:chgData name="Thiago Henrique Gomes Panini" userId="cc6a5c77081c362d" providerId="LiveId" clId="{182E8FFE-A928-41F2-9A79-3159D5686B1F}" dt="2023-05-18T01:13:10.591" v="4990"/>
          <ac:spMkLst>
            <pc:docMk/>
            <pc:sldMk cId="570738046" sldId="335"/>
            <ac:spMk id="1944" creationId="{7246779A-F9CD-CF9A-D8EE-2A7F146466C1}"/>
          </ac:spMkLst>
        </pc:spChg>
        <pc:spChg chg="mod">
          <ac:chgData name="Thiago Henrique Gomes Panini" userId="cc6a5c77081c362d" providerId="LiveId" clId="{182E8FFE-A928-41F2-9A79-3159D5686B1F}" dt="2023-05-18T01:13:10.591" v="4990"/>
          <ac:spMkLst>
            <pc:docMk/>
            <pc:sldMk cId="570738046" sldId="335"/>
            <ac:spMk id="1945" creationId="{866A177A-54CA-DC5A-986B-B96A269B7132}"/>
          </ac:spMkLst>
        </pc:spChg>
        <pc:spChg chg="mod">
          <ac:chgData name="Thiago Henrique Gomes Panini" userId="cc6a5c77081c362d" providerId="LiveId" clId="{182E8FFE-A928-41F2-9A79-3159D5686B1F}" dt="2023-05-18T01:13:10.591" v="4990"/>
          <ac:spMkLst>
            <pc:docMk/>
            <pc:sldMk cId="570738046" sldId="335"/>
            <ac:spMk id="1946" creationId="{6B1076E1-AD83-AE6C-682F-01B4D0738A64}"/>
          </ac:spMkLst>
        </pc:spChg>
        <pc:spChg chg="mod">
          <ac:chgData name="Thiago Henrique Gomes Panini" userId="cc6a5c77081c362d" providerId="LiveId" clId="{182E8FFE-A928-41F2-9A79-3159D5686B1F}" dt="2023-05-18T01:13:10.591" v="4990"/>
          <ac:spMkLst>
            <pc:docMk/>
            <pc:sldMk cId="570738046" sldId="335"/>
            <ac:spMk id="1947" creationId="{80DDB12D-1902-7E9F-1D4B-F4655B389464}"/>
          </ac:spMkLst>
        </pc:spChg>
        <pc:spChg chg="mod">
          <ac:chgData name="Thiago Henrique Gomes Panini" userId="cc6a5c77081c362d" providerId="LiveId" clId="{182E8FFE-A928-41F2-9A79-3159D5686B1F}" dt="2023-05-18T01:13:10.591" v="4990"/>
          <ac:spMkLst>
            <pc:docMk/>
            <pc:sldMk cId="570738046" sldId="335"/>
            <ac:spMk id="1948" creationId="{B97E4310-D67F-75B5-8589-294C1AC37AE9}"/>
          </ac:spMkLst>
        </pc:spChg>
        <pc:spChg chg="mod">
          <ac:chgData name="Thiago Henrique Gomes Panini" userId="cc6a5c77081c362d" providerId="LiveId" clId="{182E8FFE-A928-41F2-9A79-3159D5686B1F}" dt="2023-05-18T01:13:10.591" v="4990"/>
          <ac:spMkLst>
            <pc:docMk/>
            <pc:sldMk cId="570738046" sldId="335"/>
            <ac:spMk id="1949" creationId="{49C65711-4028-EA51-1ECA-6320A4715CEB}"/>
          </ac:spMkLst>
        </pc:spChg>
        <pc:spChg chg="mod">
          <ac:chgData name="Thiago Henrique Gomes Panini" userId="cc6a5c77081c362d" providerId="LiveId" clId="{182E8FFE-A928-41F2-9A79-3159D5686B1F}" dt="2023-05-18T01:13:10.591" v="4990"/>
          <ac:spMkLst>
            <pc:docMk/>
            <pc:sldMk cId="570738046" sldId="335"/>
            <ac:spMk id="1950" creationId="{59AE04F6-E85C-EF8B-A0B4-C8BB888956D0}"/>
          </ac:spMkLst>
        </pc:spChg>
        <pc:spChg chg="mod">
          <ac:chgData name="Thiago Henrique Gomes Panini" userId="cc6a5c77081c362d" providerId="LiveId" clId="{182E8FFE-A928-41F2-9A79-3159D5686B1F}" dt="2023-05-18T01:13:10.591" v="4990"/>
          <ac:spMkLst>
            <pc:docMk/>
            <pc:sldMk cId="570738046" sldId="335"/>
            <ac:spMk id="1951" creationId="{9F063620-1CC7-3E87-DEC8-B9DB3C2D43A2}"/>
          </ac:spMkLst>
        </pc:spChg>
        <pc:spChg chg="mod">
          <ac:chgData name="Thiago Henrique Gomes Panini" userId="cc6a5c77081c362d" providerId="LiveId" clId="{182E8FFE-A928-41F2-9A79-3159D5686B1F}" dt="2023-05-18T01:13:10.591" v="4990"/>
          <ac:spMkLst>
            <pc:docMk/>
            <pc:sldMk cId="570738046" sldId="335"/>
            <ac:spMk id="1952" creationId="{1653EF6B-3B29-E32E-CE59-E593DFE72866}"/>
          </ac:spMkLst>
        </pc:spChg>
        <pc:spChg chg="mod">
          <ac:chgData name="Thiago Henrique Gomes Panini" userId="cc6a5c77081c362d" providerId="LiveId" clId="{182E8FFE-A928-41F2-9A79-3159D5686B1F}" dt="2023-05-18T01:13:10.591" v="4990"/>
          <ac:spMkLst>
            <pc:docMk/>
            <pc:sldMk cId="570738046" sldId="335"/>
            <ac:spMk id="1953" creationId="{5CD2C28D-83B7-D612-7F00-6EA801D90338}"/>
          </ac:spMkLst>
        </pc:spChg>
        <pc:spChg chg="mod">
          <ac:chgData name="Thiago Henrique Gomes Panini" userId="cc6a5c77081c362d" providerId="LiveId" clId="{182E8FFE-A928-41F2-9A79-3159D5686B1F}" dt="2023-05-18T01:13:10.591" v="4990"/>
          <ac:spMkLst>
            <pc:docMk/>
            <pc:sldMk cId="570738046" sldId="335"/>
            <ac:spMk id="1954" creationId="{20904788-BF05-41B9-2A91-D55738DF7829}"/>
          </ac:spMkLst>
        </pc:spChg>
        <pc:spChg chg="mod">
          <ac:chgData name="Thiago Henrique Gomes Panini" userId="cc6a5c77081c362d" providerId="LiveId" clId="{182E8FFE-A928-41F2-9A79-3159D5686B1F}" dt="2023-05-18T01:13:10.591" v="4990"/>
          <ac:spMkLst>
            <pc:docMk/>
            <pc:sldMk cId="570738046" sldId="335"/>
            <ac:spMk id="1955" creationId="{80A0576A-5246-C138-2E22-859F88D513F8}"/>
          </ac:spMkLst>
        </pc:spChg>
        <pc:spChg chg="mod">
          <ac:chgData name="Thiago Henrique Gomes Panini" userId="cc6a5c77081c362d" providerId="LiveId" clId="{182E8FFE-A928-41F2-9A79-3159D5686B1F}" dt="2023-05-18T01:13:10.591" v="4990"/>
          <ac:spMkLst>
            <pc:docMk/>
            <pc:sldMk cId="570738046" sldId="335"/>
            <ac:spMk id="1956" creationId="{AB4899DA-E7AD-F781-81B7-985149146E5F}"/>
          </ac:spMkLst>
        </pc:spChg>
        <pc:spChg chg="mod">
          <ac:chgData name="Thiago Henrique Gomes Panini" userId="cc6a5c77081c362d" providerId="LiveId" clId="{182E8FFE-A928-41F2-9A79-3159D5686B1F}" dt="2023-05-18T01:13:10.591" v="4990"/>
          <ac:spMkLst>
            <pc:docMk/>
            <pc:sldMk cId="570738046" sldId="335"/>
            <ac:spMk id="1957" creationId="{867B761B-2AE3-1BD4-DB87-FA5D9FCE4E05}"/>
          </ac:spMkLst>
        </pc:spChg>
        <pc:spChg chg="mod">
          <ac:chgData name="Thiago Henrique Gomes Panini" userId="cc6a5c77081c362d" providerId="LiveId" clId="{182E8FFE-A928-41F2-9A79-3159D5686B1F}" dt="2023-05-18T01:13:10.591" v="4990"/>
          <ac:spMkLst>
            <pc:docMk/>
            <pc:sldMk cId="570738046" sldId="335"/>
            <ac:spMk id="1958" creationId="{2039CE98-2BFA-7294-7C16-66B2A7949B1A}"/>
          </ac:spMkLst>
        </pc:spChg>
        <pc:spChg chg="mod">
          <ac:chgData name="Thiago Henrique Gomes Panini" userId="cc6a5c77081c362d" providerId="LiveId" clId="{182E8FFE-A928-41F2-9A79-3159D5686B1F}" dt="2023-05-18T01:13:10.591" v="4990"/>
          <ac:spMkLst>
            <pc:docMk/>
            <pc:sldMk cId="570738046" sldId="335"/>
            <ac:spMk id="1959" creationId="{CEB504CB-5E69-8F27-B9CB-6E0D6CC237B5}"/>
          </ac:spMkLst>
        </pc:spChg>
        <pc:spChg chg="mod">
          <ac:chgData name="Thiago Henrique Gomes Panini" userId="cc6a5c77081c362d" providerId="LiveId" clId="{182E8FFE-A928-41F2-9A79-3159D5686B1F}" dt="2023-05-18T01:13:10.591" v="4990"/>
          <ac:spMkLst>
            <pc:docMk/>
            <pc:sldMk cId="570738046" sldId="335"/>
            <ac:spMk id="1960" creationId="{56C105F7-E26E-F77F-8810-33D6801201C7}"/>
          </ac:spMkLst>
        </pc:spChg>
        <pc:spChg chg="mod">
          <ac:chgData name="Thiago Henrique Gomes Panini" userId="cc6a5c77081c362d" providerId="LiveId" clId="{182E8FFE-A928-41F2-9A79-3159D5686B1F}" dt="2023-05-18T01:13:10.591" v="4990"/>
          <ac:spMkLst>
            <pc:docMk/>
            <pc:sldMk cId="570738046" sldId="335"/>
            <ac:spMk id="1961" creationId="{58D3EC66-B025-2856-A60A-FFC2D0D0A202}"/>
          </ac:spMkLst>
        </pc:spChg>
        <pc:spChg chg="mod">
          <ac:chgData name="Thiago Henrique Gomes Panini" userId="cc6a5c77081c362d" providerId="LiveId" clId="{182E8FFE-A928-41F2-9A79-3159D5686B1F}" dt="2023-05-18T01:13:10.591" v="4990"/>
          <ac:spMkLst>
            <pc:docMk/>
            <pc:sldMk cId="570738046" sldId="335"/>
            <ac:spMk id="1962" creationId="{80B5D9FD-19F3-1087-6D59-54CFCFC3A100}"/>
          </ac:spMkLst>
        </pc:spChg>
        <pc:spChg chg="mod">
          <ac:chgData name="Thiago Henrique Gomes Panini" userId="cc6a5c77081c362d" providerId="LiveId" clId="{182E8FFE-A928-41F2-9A79-3159D5686B1F}" dt="2023-05-18T01:13:10.591" v="4990"/>
          <ac:spMkLst>
            <pc:docMk/>
            <pc:sldMk cId="570738046" sldId="335"/>
            <ac:spMk id="1963" creationId="{ABB4BA13-43FC-964C-9270-D78A70B20734}"/>
          </ac:spMkLst>
        </pc:spChg>
        <pc:spChg chg="mod">
          <ac:chgData name="Thiago Henrique Gomes Panini" userId="cc6a5c77081c362d" providerId="LiveId" clId="{182E8FFE-A928-41F2-9A79-3159D5686B1F}" dt="2023-05-18T01:13:10.591" v="4990"/>
          <ac:spMkLst>
            <pc:docMk/>
            <pc:sldMk cId="570738046" sldId="335"/>
            <ac:spMk id="1964" creationId="{F758E61D-5865-D3A4-2B30-168F29E6E8B5}"/>
          </ac:spMkLst>
        </pc:spChg>
        <pc:spChg chg="mod">
          <ac:chgData name="Thiago Henrique Gomes Panini" userId="cc6a5c77081c362d" providerId="LiveId" clId="{182E8FFE-A928-41F2-9A79-3159D5686B1F}" dt="2023-05-18T01:13:10.591" v="4990"/>
          <ac:spMkLst>
            <pc:docMk/>
            <pc:sldMk cId="570738046" sldId="335"/>
            <ac:spMk id="1965" creationId="{FB1C902F-D94B-6C6A-9862-04189B53417B}"/>
          </ac:spMkLst>
        </pc:spChg>
        <pc:spChg chg="mod">
          <ac:chgData name="Thiago Henrique Gomes Panini" userId="cc6a5c77081c362d" providerId="LiveId" clId="{182E8FFE-A928-41F2-9A79-3159D5686B1F}" dt="2023-05-18T01:13:10.591" v="4990"/>
          <ac:spMkLst>
            <pc:docMk/>
            <pc:sldMk cId="570738046" sldId="335"/>
            <ac:spMk id="1966" creationId="{A7583130-50DF-7F27-1BC7-A974649EC9EE}"/>
          </ac:spMkLst>
        </pc:spChg>
        <pc:spChg chg="mod">
          <ac:chgData name="Thiago Henrique Gomes Panini" userId="cc6a5c77081c362d" providerId="LiveId" clId="{182E8FFE-A928-41F2-9A79-3159D5686B1F}" dt="2023-05-18T01:13:10.591" v="4990"/>
          <ac:spMkLst>
            <pc:docMk/>
            <pc:sldMk cId="570738046" sldId="335"/>
            <ac:spMk id="1967" creationId="{9A03CCA2-04F2-FAC6-8538-D288C42F377E}"/>
          </ac:spMkLst>
        </pc:spChg>
        <pc:spChg chg="mod">
          <ac:chgData name="Thiago Henrique Gomes Panini" userId="cc6a5c77081c362d" providerId="LiveId" clId="{182E8FFE-A928-41F2-9A79-3159D5686B1F}" dt="2023-05-18T01:13:10.591" v="4990"/>
          <ac:spMkLst>
            <pc:docMk/>
            <pc:sldMk cId="570738046" sldId="335"/>
            <ac:spMk id="1968" creationId="{EECDD150-3EE5-FD33-D65C-AD8130811BD3}"/>
          </ac:spMkLst>
        </pc:spChg>
        <pc:spChg chg="mod">
          <ac:chgData name="Thiago Henrique Gomes Panini" userId="cc6a5c77081c362d" providerId="LiveId" clId="{182E8FFE-A928-41F2-9A79-3159D5686B1F}" dt="2023-05-18T01:13:10.591" v="4990"/>
          <ac:spMkLst>
            <pc:docMk/>
            <pc:sldMk cId="570738046" sldId="335"/>
            <ac:spMk id="1969" creationId="{862FC6A9-7751-B101-C433-E37BC631ABE9}"/>
          </ac:spMkLst>
        </pc:spChg>
        <pc:spChg chg="mod">
          <ac:chgData name="Thiago Henrique Gomes Panini" userId="cc6a5c77081c362d" providerId="LiveId" clId="{182E8FFE-A928-41F2-9A79-3159D5686B1F}" dt="2023-05-18T01:13:10.591" v="4990"/>
          <ac:spMkLst>
            <pc:docMk/>
            <pc:sldMk cId="570738046" sldId="335"/>
            <ac:spMk id="1970" creationId="{6958D57A-6C03-E743-D948-C034D9169CF6}"/>
          </ac:spMkLst>
        </pc:spChg>
        <pc:spChg chg="mod">
          <ac:chgData name="Thiago Henrique Gomes Panini" userId="cc6a5c77081c362d" providerId="LiveId" clId="{182E8FFE-A928-41F2-9A79-3159D5686B1F}" dt="2023-05-18T01:13:10.591" v="4990"/>
          <ac:spMkLst>
            <pc:docMk/>
            <pc:sldMk cId="570738046" sldId="335"/>
            <ac:spMk id="1971" creationId="{37D322B0-1EF2-8E04-DA98-8F6A35FD79F9}"/>
          </ac:spMkLst>
        </pc:spChg>
        <pc:spChg chg="mod">
          <ac:chgData name="Thiago Henrique Gomes Panini" userId="cc6a5c77081c362d" providerId="LiveId" clId="{182E8FFE-A928-41F2-9A79-3159D5686B1F}" dt="2023-05-18T01:13:10.591" v="4990"/>
          <ac:spMkLst>
            <pc:docMk/>
            <pc:sldMk cId="570738046" sldId="335"/>
            <ac:spMk id="1972" creationId="{B9CB37A8-3108-CA49-5EB6-B51BBAA1AC91}"/>
          </ac:spMkLst>
        </pc:spChg>
        <pc:spChg chg="mod">
          <ac:chgData name="Thiago Henrique Gomes Panini" userId="cc6a5c77081c362d" providerId="LiveId" clId="{182E8FFE-A928-41F2-9A79-3159D5686B1F}" dt="2023-05-18T01:13:10.591" v="4990"/>
          <ac:spMkLst>
            <pc:docMk/>
            <pc:sldMk cId="570738046" sldId="335"/>
            <ac:spMk id="1973" creationId="{C1A651B0-C20C-60D4-82FF-0614B39A413A}"/>
          </ac:spMkLst>
        </pc:spChg>
        <pc:spChg chg="mod">
          <ac:chgData name="Thiago Henrique Gomes Panini" userId="cc6a5c77081c362d" providerId="LiveId" clId="{182E8FFE-A928-41F2-9A79-3159D5686B1F}" dt="2023-05-18T01:13:40.081" v="4993"/>
          <ac:spMkLst>
            <pc:docMk/>
            <pc:sldMk cId="570738046" sldId="335"/>
            <ac:spMk id="1975" creationId="{EE682640-B978-79C0-1407-B6E44DF26A51}"/>
          </ac:spMkLst>
        </pc:spChg>
        <pc:spChg chg="mod">
          <ac:chgData name="Thiago Henrique Gomes Panini" userId="cc6a5c77081c362d" providerId="LiveId" clId="{182E8FFE-A928-41F2-9A79-3159D5686B1F}" dt="2023-05-18T01:13:40.081" v="4993"/>
          <ac:spMkLst>
            <pc:docMk/>
            <pc:sldMk cId="570738046" sldId="335"/>
            <ac:spMk id="1976" creationId="{A0257DAD-EEF9-6161-33B8-593CDCB44B3A}"/>
          </ac:spMkLst>
        </pc:spChg>
        <pc:spChg chg="mod">
          <ac:chgData name="Thiago Henrique Gomes Panini" userId="cc6a5c77081c362d" providerId="LiveId" clId="{182E8FFE-A928-41F2-9A79-3159D5686B1F}" dt="2023-05-18T01:13:40.081" v="4993"/>
          <ac:spMkLst>
            <pc:docMk/>
            <pc:sldMk cId="570738046" sldId="335"/>
            <ac:spMk id="1977" creationId="{4FE336F2-13C2-2C4F-5454-C1D84C04E3C1}"/>
          </ac:spMkLst>
        </pc:spChg>
        <pc:spChg chg="mod">
          <ac:chgData name="Thiago Henrique Gomes Panini" userId="cc6a5c77081c362d" providerId="LiveId" clId="{182E8FFE-A928-41F2-9A79-3159D5686B1F}" dt="2023-05-18T01:13:40.081" v="4993"/>
          <ac:spMkLst>
            <pc:docMk/>
            <pc:sldMk cId="570738046" sldId="335"/>
            <ac:spMk id="1978" creationId="{A57B6CE9-F08F-7DF5-C472-733551EA6CA2}"/>
          </ac:spMkLst>
        </pc:spChg>
        <pc:spChg chg="mod">
          <ac:chgData name="Thiago Henrique Gomes Panini" userId="cc6a5c77081c362d" providerId="LiveId" clId="{182E8FFE-A928-41F2-9A79-3159D5686B1F}" dt="2023-05-18T01:13:40.081" v="4993"/>
          <ac:spMkLst>
            <pc:docMk/>
            <pc:sldMk cId="570738046" sldId="335"/>
            <ac:spMk id="1979" creationId="{CF645CEC-2FC6-E047-5EBF-F7ACBF1F8CB9}"/>
          </ac:spMkLst>
        </pc:spChg>
        <pc:spChg chg="mod">
          <ac:chgData name="Thiago Henrique Gomes Panini" userId="cc6a5c77081c362d" providerId="LiveId" clId="{182E8FFE-A928-41F2-9A79-3159D5686B1F}" dt="2023-05-18T01:13:40.081" v="4993"/>
          <ac:spMkLst>
            <pc:docMk/>
            <pc:sldMk cId="570738046" sldId="335"/>
            <ac:spMk id="1980" creationId="{CBA04B50-14B1-C238-5C9A-9A00F586617B}"/>
          </ac:spMkLst>
        </pc:spChg>
        <pc:spChg chg="mod">
          <ac:chgData name="Thiago Henrique Gomes Panini" userId="cc6a5c77081c362d" providerId="LiveId" clId="{182E8FFE-A928-41F2-9A79-3159D5686B1F}" dt="2023-05-18T01:13:40.081" v="4993"/>
          <ac:spMkLst>
            <pc:docMk/>
            <pc:sldMk cId="570738046" sldId="335"/>
            <ac:spMk id="1981" creationId="{D15AAAC9-7662-FFE9-ED4E-FF8D1E1B60EF}"/>
          </ac:spMkLst>
        </pc:spChg>
        <pc:spChg chg="mod">
          <ac:chgData name="Thiago Henrique Gomes Panini" userId="cc6a5c77081c362d" providerId="LiveId" clId="{182E8FFE-A928-41F2-9A79-3159D5686B1F}" dt="2023-05-18T01:13:40.081" v="4993"/>
          <ac:spMkLst>
            <pc:docMk/>
            <pc:sldMk cId="570738046" sldId="335"/>
            <ac:spMk id="1982" creationId="{D5142C5E-381A-36FB-D94B-F682B9E56A65}"/>
          </ac:spMkLst>
        </pc:spChg>
        <pc:spChg chg="mod">
          <ac:chgData name="Thiago Henrique Gomes Panini" userId="cc6a5c77081c362d" providerId="LiveId" clId="{182E8FFE-A928-41F2-9A79-3159D5686B1F}" dt="2023-05-18T01:13:40.081" v="4993"/>
          <ac:spMkLst>
            <pc:docMk/>
            <pc:sldMk cId="570738046" sldId="335"/>
            <ac:spMk id="1983" creationId="{40CA872E-33BA-7D43-6025-98684804E16D}"/>
          </ac:spMkLst>
        </pc:spChg>
        <pc:spChg chg="mod">
          <ac:chgData name="Thiago Henrique Gomes Panini" userId="cc6a5c77081c362d" providerId="LiveId" clId="{182E8FFE-A928-41F2-9A79-3159D5686B1F}" dt="2023-05-18T01:13:40.081" v="4993"/>
          <ac:spMkLst>
            <pc:docMk/>
            <pc:sldMk cId="570738046" sldId="335"/>
            <ac:spMk id="1984" creationId="{3076DFE5-6FA7-FE2B-26DD-2C02102ACC52}"/>
          </ac:spMkLst>
        </pc:spChg>
        <pc:spChg chg="mod">
          <ac:chgData name="Thiago Henrique Gomes Panini" userId="cc6a5c77081c362d" providerId="LiveId" clId="{182E8FFE-A928-41F2-9A79-3159D5686B1F}" dt="2023-05-18T01:13:40.081" v="4993"/>
          <ac:spMkLst>
            <pc:docMk/>
            <pc:sldMk cId="570738046" sldId="335"/>
            <ac:spMk id="1985" creationId="{90A21CA1-A007-D4EF-7831-735A92FFF657}"/>
          </ac:spMkLst>
        </pc:spChg>
        <pc:spChg chg="mod">
          <ac:chgData name="Thiago Henrique Gomes Panini" userId="cc6a5c77081c362d" providerId="LiveId" clId="{182E8FFE-A928-41F2-9A79-3159D5686B1F}" dt="2023-05-18T01:13:40.081" v="4993"/>
          <ac:spMkLst>
            <pc:docMk/>
            <pc:sldMk cId="570738046" sldId="335"/>
            <ac:spMk id="1986" creationId="{3EA39873-5D3B-CBA4-6F6B-27C47C0A1005}"/>
          </ac:spMkLst>
        </pc:spChg>
        <pc:spChg chg="mod">
          <ac:chgData name="Thiago Henrique Gomes Panini" userId="cc6a5c77081c362d" providerId="LiveId" clId="{182E8FFE-A928-41F2-9A79-3159D5686B1F}" dt="2023-05-18T01:13:40.081" v="4993"/>
          <ac:spMkLst>
            <pc:docMk/>
            <pc:sldMk cId="570738046" sldId="335"/>
            <ac:spMk id="1987" creationId="{299425D7-1DF7-9A49-CE0E-EE37C0A58F32}"/>
          </ac:spMkLst>
        </pc:spChg>
        <pc:spChg chg="mod">
          <ac:chgData name="Thiago Henrique Gomes Panini" userId="cc6a5c77081c362d" providerId="LiveId" clId="{182E8FFE-A928-41F2-9A79-3159D5686B1F}" dt="2023-05-18T01:13:40.081" v="4993"/>
          <ac:spMkLst>
            <pc:docMk/>
            <pc:sldMk cId="570738046" sldId="335"/>
            <ac:spMk id="1988" creationId="{D55BCDA2-67F8-9133-A1A4-0AC5F7642CDF}"/>
          </ac:spMkLst>
        </pc:spChg>
        <pc:spChg chg="mod">
          <ac:chgData name="Thiago Henrique Gomes Panini" userId="cc6a5c77081c362d" providerId="LiveId" clId="{182E8FFE-A928-41F2-9A79-3159D5686B1F}" dt="2023-05-18T01:13:40.081" v="4993"/>
          <ac:spMkLst>
            <pc:docMk/>
            <pc:sldMk cId="570738046" sldId="335"/>
            <ac:spMk id="1989" creationId="{09776D03-452D-9CB2-9C8F-AAD835A0543A}"/>
          </ac:spMkLst>
        </pc:spChg>
        <pc:spChg chg="mod">
          <ac:chgData name="Thiago Henrique Gomes Panini" userId="cc6a5c77081c362d" providerId="LiveId" clId="{182E8FFE-A928-41F2-9A79-3159D5686B1F}" dt="2023-05-18T01:13:40.081" v="4993"/>
          <ac:spMkLst>
            <pc:docMk/>
            <pc:sldMk cId="570738046" sldId="335"/>
            <ac:spMk id="1990" creationId="{7CA8BCDF-36D8-7847-8B9D-490B1F6B49F9}"/>
          </ac:spMkLst>
        </pc:spChg>
        <pc:spChg chg="mod">
          <ac:chgData name="Thiago Henrique Gomes Panini" userId="cc6a5c77081c362d" providerId="LiveId" clId="{182E8FFE-A928-41F2-9A79-3159D5686B1F}" dt="2023-05-18T01:13:40.081" v="4993"/>
          <ac:spMkLst>
            <pc:docMk/>
            <pc:sldMk cId="570738046" sldId="335"/>
            <ac:spMk id="1991" creationId="{59D4CAFF-C249-8601-57CE-3163EA32D213}"/>
          </ac:spMkLst>
        </pc:spChg>
        <pc:spChg chg="mod">
          <ac:chgData name="Thiago Henrique Gomes Panini" userId="cc6a5c77081c362d" providerId="LiveId" clId="{182E8FFE-A928-41F2-9A79-3159D5686B1F}" dt="2023-05-18T01:13:40.081" v="4993"/>
          <ac:spMkLst>
            <pc:docMk/>
            <pc:sldMk cId="570738046" sldId="335"/>
            <ac:spMk id="1992" creationId="{1759982B-3D38-0AD8-798A-3CB93830FDA4}"/>
          </ac:spMkLst>
        </pc:spChg>
        <pc:spChg chg="mod">
          <ac:chgData name="Thiago Henrique Gomes Panini" userId="cc6a5c77081c362d" providerId="LiveId" clId="{182E8FFE-A928-41F2-9A79-3159D5686B1F}" dt="2023-05-18T01:13:40.081" v="4993"/>
          <ac:spMkLst>
            <pc:docMk/>
            <pc:sldMk cId="570738046" sldId="335"/>
            <ac:spMk id="1993" creationId="{E46D8988-0676-0B80-BF82-897E7301CD19}"/>
          </ac:spMkLst>
        </pc:spChg>
        <pc:spChg chg="mod">
          <ac:chgData name="Thiago Henrique Gomes Panini" userId="cc6a5c77081c362d" providerId="LiveId" clId="{182E8FFE-A928-41F2-9A79-3159D5686B1F}" dt="2023-05-18T01:13:40.081" v="4993"/>
          <ac:spMkLst>
            <pc:docMk/>
            <pc:sldMk cId="570738046" sldId="335"/>
            <ac:spMk id="1994" creationId="{3B581FBE-0E8B-DFF3-6613-66F5A2E6E8F4}"/>
          </ac:spMkLst>
        </pc:spChg>
        <pc:spChg chg="mod">
          <ac:chgData name="Thiago Henrique Gomes Panini" userId="cc6a5c77081c362d" providerId="LiveId" clId="{182E8FFE-A928-41F2-9A79-3159D5686B1F}" dt="2023-05-18T01:13:40.081" v="4993"/>
          <ac:spMkLst>
            <pc:docMk/>
            <pc:sldMk cId="570738046" sldId="335"/>
            <ac:spMk id="1995" creationId="{E7FB580F-6142-1E22-3794-8123536ED3AB}"/>
          </ac:spMkLst>
        </pc:spChg>
        <pc:spChg chg="mod">
          <ac:chgData name="Thiago Henrique Gomes Panini" userId="cc6a5c77081c362d" providerId="LiveId" clId="{182E8FFE-A928-41F2-9A79-3159D5686B1F}" dt="2023-05-18T01:13:40.081" v="4993"/>
          <ac:spMkLst>
            <pc:docMk/>
            <pc:sldMk cId="570738046" sldId="335"/>
            <ac:spMk id="1996" creationId="{74B07990-0D15-B524-930B-C994AD4983A7}"/>
          </ac:spMkLst>
        </pc:spChg>
        <pc:spChg chg="mod">
          <ac:chgData name="Thiago Henrique Gomes Panini" userId="cc6a5c77081c362d" providerId="LiveId" clId="{182E8FFE-A928-41F2-9A79-3159D5686B1F}" dt="2023-05-18T01:13:40.081" v="4993"/>
          <ac:spMkLst>
            <pc:docMk/>
            <pc:sldMk cId="570738046" sldId="335"/>
            <ac:spMk id="1997" creationId="{0239B50B-29F1-C10C-53BF-205200A4A3DC}"/>
          </ac:spMkLst>
        </pc:spChg>
        <pc:spChg chg="mod">
          <ac:chgData name="Thiago Henrique Gomes Panini" userId="cc6a5c77081c362d" providerId="LiveId" clId="{182E8FFE-A928-41F2-9A79-3159D5686B1F}" dt="2023-05-18T01:13:40.081" v="4993"/>
          <ac:spMkLst>
            <pc:docMk/>
            <pc:sldMk cId="570738046" sldId="335"/>
            <ac:spMk id="1998" creationId="{8CE40533-5FC1-B696-6012-5BCF768D9B49}"/>
          </ac:spMkLst>
        </pc:spChg>
        <pc:spChg chg="mod">
          <ac:chgData name="Thiago Henrique Gomes Panini" userId="cc6a5c77081c362d" providerId="LiveId" clId="{182E8FFE-A928-41F2-9A79-3159D5686B1F}" dt="2023-05-18T01:13:40.081" v="4993"/>
          <ac:spMkLst>
            <pc:docMk/>
            <pc:sldMk cId="570738046" sldId="335"/>
            <ac:spMk id="1999" creationId="{C4EDD363-2470-9B73-020D-A0237A1A7154}"/>
          </ac:spMkLst>
        </pc:spChg>
        <pc:spChg chg="mod">
          <ac:chgData name="Thiago Henrique Gomes Panini" userId="cc6a5c77081c362d" providerId="LiveId" clId="{182E8FFE-A928-41F2-9A79-3159D5686B1F}" dt="2023-05-18T01:13:40.081" v="4993"/>
          <ac:spMkLst>
            <pc:docMk/>
            <pc:sldMk cId="570738046" sldId="335"/>
            <ac:spMk id="2000" creationId="{F8BF3559-495E-07ED-E97A-C8893C09A314}"/>
          </ac:spMkLst>
        </pc:spChg>
        <pc:spChg chg="mod">
          <ac:chgData name="Thiago Henrique Gomes Panini" userId="cc6a5c77081c362d" providerId="LiveId" clId="{182E8FFE-A928-41F2-9A79-3159D5686B1F}" dt="2023-05-18T01:13:40.081" v="4993"/>
          <ac:spMkLst>
            <pc:docMk/>
            <pc:sldMk cId="570738046" sldId="335"/>
            <ac:spMk id="2001" creationId="{0979D0A8-99F2-9050-6F9C-D37D12990A71}"/>
          </ac:spMkLst>
        </pc:spChg>
        <pc:spChg chg="mod">
          <ac:chgData name="Thiago Henrique Gomes Panini" userId="cc6a5c77081c362d" providerId="LiveId" clId="{182E8FFE-A928-41F2-9A79-3159D5686B1F}" dt="2023-05-18T01:13:40.081" v="4993"/>
          <ac:spMkLst>
            <pc:docMk/>
            <pc:sldMk cId="570738046" sldId="335"/>
            <ac:spMk id="2002" creationId="{756814CD-3215-E7FD-8F7D-B9E850CE26F6}"/>
          </ac:spMkLst>
        </pc:spChg>
        <pc:spChg chg="mod">
          <ac:chgData name="Thiago Henrique Gomes Panini" userId="cc6a5c77081c362d" providerId="LiveId" clId="{182E8FFE-A928-41F2-9A79-3159D5686B1F}" dt="2023-05-18T01:13:40.081" v="4993"/>
          <ac:spMkLst>
            <pc:docMk/>
            <pc:sldMk cId="570738046" sldId="335"/>
            <ac:spMk id="2003" creationId="{1DB25792-6F2F-637A-84E6-208B470362E7}"/>
          </ac:spMkLst>
        </pc:spChg>
        <pc:spChg chg="mod">
          <ac:chgData name="Thiago Henrique Gomes Panini" userId="cc6a5c77081c362d" providerId="LiveId" clId="{182E8FFE-A928-41F2-9A79-3159D5686B1F}" dt="2023-05-18T01:13:40.081" v="4993"/>
          <ac:spMkLst>
            <pc:docMk/>
            <pc:sldMk cId="570738046" sldId="335"/>
            <ac:spMk id="2004" creationId="{E76A327E-4103-4FE5-5404-B2CDD52F9DD2}"/>
          </ac:spMkLst>
        </pc:spChg>
        <pc:spChg chg="mod">
          <ac:chgData name="Thiago Henrique Gomes Panini" userId="cc6a5c77081c362d" providerId="LiveId" clId="{182E8FFE-A928-41F2-9A79-3159D5686B1F}" dt="2023-05-18T01:13:40.081" v="4993"/>
          <ac:spMkLst>
            <pc:docMk/>
            <pc:sldMk cId="570738046" sldId="335"/>
            <ac:spMk id="2005" creationId="{E605F57E-C8F9-47B0-AA05-5F43FAA2952E}"/>
          </ac:spMkLst>
        </pc:spChg>
        <pc:spChg chg="mod">
          <ac:chgData name="Thiago Henrique Gomes Panini" userId="cc6a5c77081c362d" providerId="LiveId" clId="{182E8FFE-A928-41F2-9A79-3159D5686B1F}" dt="2023-05-18T01:13:40.081" v="4993"/>
          <ac:spMkLst>
            <pc:docMk/>
            <pc:sldMk cId="570738046" sldId="335"/>
            <ac:spMk id="2006" creationId="{0D7A5C5C-27E5-D7CC-85AA-87338D58D09C}"/>
          </ac:spMkLst>
        </pc:spChg>
        <pc:spChg chg="mod">
          <ac:chgData name="Thiago Henrique Gomes Panini" userId="cc6a5c77081c362d" providerId="LiveId" clId="{182E8FFE-A928-41F2-9A79-3159D5686B1F}" dt="2023-05-18T01:13:40.081" v="4993"/>
          <ac:spMkLst>
            <pc:docMk/>
            <pc:sldMk cId="570738046" sldId="335"/>
            <ac:spMk id="2007" creationId="{2D06CF65-963F-DF36-BEA1-ED55ECB7EC26}"/>
          </ac:spMkLst>
        </pc:spChg>
        <pc:spChg chg="mod">
          <ac:chgData name="Thiago Henrique Gomes Panini" userId="cc6a5c77081c362d" providerId="LiveId" clId="{182E8FFE-A928-41F2-9A79-3159D5686B1F}" dt="2023-05-18T01:13:40.081" v="4993"/>
          <ac:spMkLst>
            <pc:docMk/>
            <pc:sldMk cId="570738046" sldId="335"/>
            <ac:spMk id="2008" creationId="{4BE5CEFA-794A-74F8-FEBB-AC5DE4DCEC1E}"/>
          </ac:spMkLst>
        </pc:spChg>
        <pc:spChg chg="mod">
          <ac:chgData name="Thiago Henrique Gomes Panini" userId="cc6a5c77081c362d" providerId="LiveId" clId="{182E8FFE-A928-41F2-9A79-3159D5686B1F}" dt="2023-05-18T01:13:40.081" v="4993"/>
          <ac:spMkLst>
            <pc:docMk/>
            <pc:sldMk cId="570738046" sldId="335"/>
            <ac:spMk id="2009" creationId="{6AC7F92B-0A91-15CB-758D-E4214BCC29FE}"/>
          </ac:spMkLst>
        </pc:spChg>
        <pc:spChg chg="mod">
          <ac:chgData name="Thiago Henrique Gomes Panini" userId="cc6a5c77081c362d" providerId="LiveId" clId="{182E8FFE-A928-41F2-9A79-3159D5686B1F}" dt="2023-05-18T01:13:40.081" v="4993"/>
          <ac:spMkLst>
            <pc:docMk/>
            <pc:sldMk cId="570738046" sldId="335"/>
            <ac:spMk id="2010" creationId="{DDE58FD9-C35F-29A1-243C-A4508572C4CD}"/>
          </ac:spMkLst>
        </pc:spChg>
        <pc:spChg chg="mod">
          <ac:chgData name="Thiago Henrique Gomes Panini" userId="cc6a5c77081c362d" providerId="LiveId" clId="{182E8FFE-A928-41F2-9A79-3159D5686B1F}" dt="2023-05-18T01:13:40.081" v="4993"/>
          <ac:spMkLst>
            <pc:docMk/>
            <pc:sldMk cId="570738046" sldId="335"/>
            <ac:spMk id="2011" creationId="{0A1D5690-3E18-F922-3FDB-4787116CD958}"/>
          </ac:spMkLst>
        </pc:spChg>
        <pc:spChg chg="mod">
          <ac:chgData name="Thiago Henrique Gomes Panini" userId="cc6a5c77081c362d" providerId="LiveId" clId="{182E8FFE-A928-41F2-9A79-3159D5686B1F}" dt="2023-05-18T01:13:40.081" v="4993"/>
          <ac:spMkLst>
            <pc:docMk/>
            <pc:sldMk cId="570738046" sldId="335"/>
            <ac:spMk id="2012" creationId="{F15CEC81-3F40-6C97-3ED0-5047FC9A40E7}"/>
          </ac:spMkLst>
        </pc:spChg>
        <pc:spChg chg="mod">
          <ac:chgData name="Thiago Henrique Gomes Panini" userId="cc6a5c77081c362d" providerId="LiveId" clId="{182E8FFE-A928-41F2-9A79-3159D5686B1F}" dt="2023-05-18T01:13:40.081" v="4993"/>
          <ac:spMkLst>
            <pc:docMk/>
            <pc:sldMk cId="570738046" sldId="335"/>
            <ac:spMk id="2013" creationId="{151F974E-CFD9-9006-804F-692D93121E91}"/>
          </ac:spMkLst>
        </pc:spChg>
        <pc:spChg chg="mod">
          <ac:chgData name="Thiago Henrique Gomes Panini" userId="cc6a5c77081c362d" providerId="LiveId" clId="{182E8FFE-A928-41F2-9A79-3159D5686B1F}" dt="2023-05-18T01:13:40.081" v="4993"/>
          <ac:spMkLst>
            <pc:docMk/>
            <pc:sldMk cId="570738046" sldId="335"/>
            <ac:spMk id="2014" creationId="{B1D95547-73C0-7744-04F1-4AADBEDA368C}"/>
          </ac:spMkLst>
        </pc:spChg>
        <pc:spChg chg="mod">
          <ac:chgData name="Thiago Henrique Gomes Panini" userId="cc6a5c77081c362d" providerId="LiveId" clId="{182E8FFE-A928-41F2-9A79-3159D5686B1F}" dt="2023-05-18T01:13:40.081" v="4993"/>
          <ac:spMkLst>
            <pc:docMk/>
            <pc:sldMk cId="570738046" sldId="335"/>
            <ac:spMk id="2015" creationId="{15F4D9E1-F6F4-C9BE-6C0B-D4752D6A37E4}"/>
          </ac:spMkLst>
        </pc:spChg>
        <pc:spChg chg="mod">
          <ac:chgData name="Thiago Henrique Gomes Panini" userId="cc6a5c77081c362d" providerId="LiveId" clId="{182E8FFE-A928-41F2-9A79-3159D5686B1F}" dt="2023-05-18T01:13:40.081" v="4993"/>
          <ac:spMkLst>
            <pc:docMk/>
            <pc:sldMk cId="570738046" sldId="335"/>
            <ac:spMk id="2016" creationId="{E310964C-F8B9-A44B-D2F5-B3AD03A28A46}"/>
          </ac:spMkLst>
        </pc:spChg>
        <pc:spChg chg="mod">
          <ac:chgData name="Thiago Henrique Gomes Panini" userId="cc6a5c77081c362d" providerId="LiveId" clId="{182E8FFE-A928-41F2-9A79-3159D5686B1F}" dt="2023-05-18T01:13:40.081" v="4993"/>
          <ac:spMkLst>
            <pc:docMk/>
            <pc:sldMk cId="570738046" sldId="335"/>
            <ac:spMk id="2017" creationId="{55B9AEBD-7D48-19F0-D434-022790BF569E}"/>
          </ac:spMkLst>
        </pc:spChg>
        <pc:spChg chg="mod">
          <ac:chgData name="Thiago Henrique Gomes Panini" userId="cc6a5c77081c362d" providerId="LiveId" clId="{182E8FFE-A928-41F2-9A79-3159D5686B1F}" dt="2023-05-18T01:13:40.081" v="4993"/>
          <ac:spMkLst>
            <pc:docMk/>
            <pc:sldMk cId="570738046" sldId="335"/>
            <ac:spMk id="2018" creationId="{D64F5FA0-639B-4381-44E2-060FAE619A56}"/>
          </ac:spMkLst>
        </pc:spChg>
        <pc:spChg chg="mod">
          <ac:chgData name="Thiago Henrique Gomes Panini" userId="cc6a5c77081c362d" providerId="LiveId" clId="{182E8FFE-A928-41F2-9A79-3159D5686B1F}" dt="2023-05-18T01:13:40.081" v="4993"/>
          <ac:spMkLst>
            <pc:docMk/>
            <pc:sldMk cId="570738046" sldId="335"/>
            <ac:spMk id="2019" creationId="{6E7A37F7-F625-235B-0687-ED07011A6076}"/>
          </ac:spMkLst>
        </pc:spChg>
        <pc:spChg chg="mod">
          <ac:chgData name="Thiago Henrique Gomes Panini" userId="cc6a5c77081c362d" providerId="LiveId" clId="{182E8FFE-A928-41F2-9A79-3159D5686B1F}" dt="2023-05-18T01:13:40.081" v="4993"/>
          <ac:spMkLst>
            <pc:docMk/>
            <pc:sldMk cId="570738046" sldId="335"/>
            <ac:spMk id="2020" creationId="{8BB935B6-E8D1-4D2B-7448-13B017542A1B}"/>
          </ac:spMkLst>
        </pc:spChg>
        <pc:spChg chg="mod">
          <ac:chgData name="Thiago Henrique Gomes Panini" userId="cc6a5c77081c362d" providerId="LiveId" clId="{182E8FFE-A928-41F2-9A79-3159D5686B1F}" dt="2023-05-18T01:13:40.081" v="4993"/>
          <ac:spMkLst>
            <pc:docMk/>
            <pc:sldMk cId="570738046" sldId="335"/>
            <ac:spMk id="2021" creationId="{0A30B91E-6805-D6CB-2543-7985A92D160B}"/>
          </ac:spMkLst>
        </pc:spChg>
        <pc:spChg chg="mod">
          <ac:chgData name="Thiago Henrique Gomes Panini" userId="cc6a5c77081c362d" providerId="LiveId" clId="{182E8FFE-A928-41F2-9A79-3159D5686B1F}" dt="2023-05-18T01:13:40.081" v="4993"/>
          <ac:spMkLst>
            <pc:docMk/>
            <pc:sldMk cId="570738046" sldId="335"/>
            <ac:spMk id="2022" creationId="{9DB57562-3A76-0925-A13E-2B2594177E55}"/>
          </ac:spMkLst>
        </pc:spChg>
        <pc:spChg chg="mod">
          <ac:chgData name="Thiago Henrique Gomes Panini" userId="cc6a5c77081c362d" providerId="LiveId" clId="{182E8FFE-A928-41F2-9A79-3159D5686B1F}" dt="2023-05-18T01:13:40.081" v="4993"/>
          <ac:spMkLst>
            <pc:docMk/>
            <pc:sldMk cId="570738046" sldId="335"/>
            <ac:spMk id="2023" creationId="{ADFC0A97-599F-3261-6B24-767C2505F9B2}"/>
          </ac:spMkLst>
        </pc:spChg>
        <pc:spChg chg="mod">
          <ac:chgData name="Thiago Henrique Gomes Panini" userId="cc6a5c77081c362d" providerId="LiveId" clId="{182E8FFE-A928-41F2-9A79-3159D5686B1F}" dt="2023-05-18T01:13:40.081" v="4993"/>
          <ac:spMkLst>
            <pc:docMk/>
            <pc:sldMk cId="570738046" sldId="335"/>
            <ac:spMk id="2024" creationId="{AD72BD3A-C3CA-EEF4-195D-85C92358A148}"/>
          </ac:spMkLst>
        </pc:spChg>
        <pc:spChg chg="mod">
          <ac:chgData name="Thiago Henrique Gomes Panini" userId="cc6a5c77081c362d" providerId="LiveId" clId="{182E8FFE-A928-41F2-9A79-3159D5686B1F}" dt="2023-05-18T01:13:40.081" v="4993"/>
          <ac:spMkLst>
            <pc:docMk/>
            <pc:sldMk cId="570738046" sldId="335"/>
            <ac:spMk id="2025" creationId="{0E31CF6B-1861-78FB-3F04-B8DC012EB943}"/>
          </ac:spMkLst>
        </pc:spChg>
        <pc:spChg chg="mod">
          <ac:chgData name="Thiago Henrique Gomes Panini" userId="cc6a5c77081c362d" providerId="LiveId" clId="{182E8FFE-A928-41F2-9A79-3159D5686B1F}" dt="2023-05-18T01:13:40.081" v="4993"/>
          <ac:spMkLst>
            <pc:docMk/>
            <pc:sldMk cId="570738046" sldId="335"/>
            <ac:spMk id="2026" creationId="{C46B4050-D754-92EC-460E-ACB45F8DB78C}"/>
          </ac:spMkLst>
        </pc:spChg>
        <pc:spChg chg="mod">
          <ac:chgData name="Thiago Henrique Gomes Panini" userId="cc6a5c77081c362d" providerId="LiveId" clId="{182E8FFE-A928-41F2-9A79-3159D5686B1F}" dt="2023-05-18T01:13:40.081" v="4993"/>
          <ac:spMkLst>
            <pc:docMk/>
            <pc:sldMk cId="570738046" sldId="335"/>
            <ac:spMk id="2027" creationId="{BE349285-0E6F-4C1F-284E-C082737B7B0B}"/>
          </ac:spMkLst>
        </pc:spChg>
        <pc:spChg chg="mod">
          <ac:chgData name="Thiago Henrique Gomes Panini" userId="cc6a5c77081c362d" providerId="LiveId" clId="{182E8FFE-A928-41F2-9A79-3159D5686B1F}" dt="2023-05-18T01:13:40.081" v="4993"/>
          <ac:spMkLst>
            <pc:docMk/>
            <pc:sldMk cId="570738046" sldId="335"/>
            <ac:spMk id="2028" creationId="{221DB3FE-0872-E4C1-EEA7-526A87FA3FE5}"/>
          </ac:spMkLst>
        </pc:spChg>
        <pc:spChg chg="mod">
          <ac:chgData name="Thiago Henrique Gomes Panini" userId="cc6a5c77081c362d" providerId="LiveId" clId="{182E8FFE-A928-41F2-9A79-3159D5686B1F}" dt="2023-05-18T01:13:40.081" v="4993"/>
          <ac:spMkLst>
            <pc:docMk/>
            <pc:sldMk cId="570738046" sldId="335"/>
            <ac:spMk id="2029" creationId="{C80EEADB-D783-1D96-2933-FA27DAA5002B}"/>
          </ac:spMkLst>
        </pc:spChg>
        <pc:spChg chg="mod">
          <ac:chgData name="Thiago Henrique Gomes Panini" userId="cc6a5c77081c362d" providerId="LiveId" clId="{182E8FFE-A928-41F2-9A79-3159D5686B1F}" dt="2023-05-18T01:13:40.081" v="4993"/>
          <ac:spMkLst>
            <pc:docMk/>
            <pc:sldMk cId="570738046" sldId="335"/>
            <ac:spMk id="2030" creationId="{51145052-A5B7-52AF-9C84-26353F121455}"/>
          </ac:spMkLst>
        </pc:spChg>
        <pc:spChg chg="mod">
          <ac:chgData name="Thiago Henrique Gomes Panini" userId="cc6a5c77081c362d" providerId="LiveId" clId="{182E8FFE-A928-41F2-9A79-3159D5686B1F}" dt="2023-05-18T01:13:40.081" v="4993"/>
          <ac:spMkLst>
            <pc:docMk/>
            <pc:sldMk cId="570738046" sldId="335"/>
            <ac:spMk id="2031" creationId="{3D158C6C-02F8-4F78-199B-DA307D201ACB}"/>
          </ac:spMkLst>
        </pc:spChg>
        <pc:spChg chg="mod">
          <ac:chgData name="Thiago Henrique Gomes Panini" userId="cc6a5c77081c362d" providerId="LiveId" clId="{182E8FFE-A928-41F2-9A79-3159D5686B1F}" dt="2023-05-18T01:13:40.081" v="4993"/>
          <ac:spMkLst>
            <pc:docMk/>
            <pc:sldMk cId="570738046" sldId="335"/>
            <ac:spMk id="2032" creationId="{2B4C4476-1198-796C-B305-9999FE7A65F1}"/>
          </ac:spMkLst>
        </pc:spChg>
        <pc:spChg chg="mod">
          <ac:chgData name="Thiago Henrique Gomes Panini" userId="cc6a5c77081c362d" providerId="LiveId" clId="{182E8FFE-A928-41F2-9A79-3159D5686B1F}" dt="2023-05-18T01:13:40.081" v="4993"/>
          <ac:spMkLst>
            <pc:docMk/>
            <pc:sldMk cId="570738046" sldId="335"/>
            <ac:spMk id="2033" creationId="{CB4150B3-9277-BB60-D9EB-0B396F9BCD91}"/>
          </ac:spMkLst>
        </pc:spChg>
        <pc:spChg chg="mod">
          <ac:chgData name="Thiago Henrique Gomes Panini" userId="cc6a5c77081c362d" providerId="LiveId" clId="{182E8FFE-A928-41F2-9A79-3159D5686B1F}" dt="2023-05-18T01:13:40.081" v="4993"/>
          <ac:spMkLst>
            <pc:docMk/>
            <pc:sldMk cId="570738046" sldId="335"/>
            <ac:spMk id="2034" creationId="{998873F5-5ADA-41DC-A667-13D409F03EE6}"/>
          </ac:spMkLst>
        </pc:spChg>
        <pc:spChg chg="mod">
          <ac:chgData name="Thiago Henrique Gomes Panini" userId="cc6a5c77081c362d" providerId="LiveId" clId="{182E8FFE-A928-41F2-9A79-3159D5686B1F}" dt="2023-05-18T01:14:02.092" v="4997" actId="207"/>
          <ac:spMkLst>
            <pc:docMk/>
            <pc:sldMk cId="570738046" sldId="335"/>
            <ac:spMk id="2036" creationId="{FA1C9D65-4573-7D09-1C20-C2CED1EF3633}"/>
          </ac:spMkLst>
        </pc:spChg>
        <pc:spChg chg="mod">
          <ac:chgData name="Thiago Henrique Gomes Panini" userId="cc6a5c77081c362d" providerId="LiveId" clId="{182E8FFE-A928-41F2-9A79-3159D5686B1F}" dt="2023-05-18T01:14:10.326" v="5000"/>
          <ac:spMkLst>
            <pc:docMk/>
            <pc:sldMk cId="570738046" sldId="335"/>
            <ac:spMk id="2039" creationId="{DFB6129D-F9C2-75D6-DA9A-6F5C307250DD}"/>
          </ac:spMkLst>
        </pc:spChg>
        <pc:spChg chg="mod">
          <ac:chgData name="Thiago Henrique Gomes Panini" userId="cc6a5c77081c362d" providerId="LiveId" clId="{182E8FFE-A928-41F2-9A79-3159D5686B1F}" dt="2023-05-18T01:14:10.326" v="5000"/>
          <ac:spMkLst>
            <pc:docMk/>
            <pc:sldMk cId="570738046" sldId="335"/>
            <ac:spMk id="2040" creationId="{476680DA-EA5F-09B7-5B04-E9508842471F}"/>
          </ac:spMkLst>
        </pc:spChg>
        <pc:spChg chg="mod">
          <ac:chgData name="Thiago Henrique Gomes Panini" userId="cc6a5c77081c362d" providerId="LiveId" clId="{182E8FFE-A928-41F2-9A79-3159D5686B1F}" dt="2023-05-18T01:14:10.326" v="5000"/>
          <ac:spMkLst>
            <pc:docMk/>
            <pc:sldMk cId="570738046" sldId="335"/>
            <ac:spMk id="2041" creationId="{060353FC-DDBD-57C5-CC8F-B23A1CF2FF93}"/>
          </ac:spMkLst>
        </pc:spChg>
        <pc:spChg chg="mod">
          <ac:chgData name="Thiago Henrique Gomes Panini" userId="cc6a5c77081c362d" providerId="LiveId" clId="{182E8FFE-A928-41F2-9A79-3159D5686B1F}" dt="2023-05-18T01:14:10.326" v="5000"/>
          <ac:spMkLst>
            <pc:docMk/>
            <pc:sldMk cId="570738046" sldId="335"/>
            <ac:spMk id="2042" creationId="{F1737E57-418C-ECF4-4DF6-F8FD34FC03AB}"/>
          </ac:spMkLst>
        </pc:spChg>
        <pc:spChg chg="mod">
          <ac:chgData name="Thiago Henrique Gomes Panini" userId="cc6a5c77081c362d" providerId="LiveId" clId="{182E8FFE-A928-41F2-9A79-3159D5686B1F}" dt="2023-05-18T01:14:10.326" v="5000"/>
          <ac:spMkLst>
            <pc:docMk/>
            <pc:sldMk cId="570738046" sldId="335"/>
            <ac:spMk id="2043" creationId="{6442FC3C-0E86-595E-7BC7-8C06902321C1}"/>
          </ac:spMkLst>
        </pc:spChg>
        <pc:spChg chg="mod">
          <ac:chgData name="Thiago Henrique Gomes Panini" userId="cc6a5c77081c362d" providerId="LiveId" clId="{182E8FFE-A928-41F2-9A79-3159D5686B1F}" dt="2023-05-18T01:14:10.326" v="5000"/>
          <ac:spMkLst>
            <pc:docMk/>
            <pc:sldMk cId="570738046" sldId="335"/>
            <ac:spMk id="2044" creationId="{DC4B7E2C-8228-538A-DCDA-3EA06DFEC20A}"/>
          </ac:spMkLst>
        </pc:spChg>
        <pc:spChg chg="mod">
          <ac:chgData name="Thiago Henrique Gomes Panini" userId="cc6a5c77081c362d" providerId="LiveId" clId="{182E8FFE-A928-41F2-9A79-3159D5686B1F}" dt="2023-05-18T01:14:10.326" v="5000"/>
          <ac:spMkLst>
            <pc:docMk/>
            <pc:sldMk cId="570738046" sldId="335"/>
            <ac:spMk id="2045" creationId="{410BADCF-2480-4AC3-1106-39966342C9E4}"/>
          </ac:spMkLst>
        </pc:spChg>
        <pc:spChg chg="mod">
          <ac:chgData name="Thiago Henrique Gomes Panini" userId="cc6a5c77081c362d" providerId="LiveId" clId="{182E8FFE-A928-41F2-9A79-3159D5686B1F}" dt="2023-05-18T01:14:10.326" v="5000"/>
          <ac:spMkLst>
            <pc:docMk/>
            <pc:sldMk cId="570738046" sldId="335"/>
            <ac:spMk id="2046" creationId="{3347B6F3-7EE5-1C10-2592-34CD5C01CEED}"/>
          </ac:spMkLst>
        </pc:spChg>
        <pc:spChg chg="mod">
          <ac:chgData name="Thiago Henrique Gomes Panini" userId="cc6a5c77081c362d" providerId="LiveId" clId="{182E8FFE-A928-41F2-9A79-3159D5686B1F}" dt="2023-05-18T01:14:10.326" v="5000"/>
          <ac:spMkLst>
            <pc:docMk/>
            <pc:sldMk cId="570738046" sldId="335"/>
            <ac:spMk id="2047" creationId="{B17CBDEE-41A4-B9D5-C0C2-280E38E27F30}"/>
          </ac:spMkLst>
        </pc:spChg>
        <pc:spChg chg="mod">
          <ac:chgData name="Thiago Henrique Gomes Panini" userId="cc6a5c77081c362d" providerId="LiveId" clId="{182E8FFE-A928-41F2-9A79-3159D5686B1F}" dt="2023-05-18T01:14:10.326" v="5000"/>
          <ac:spMkLst>
            <pc:docMk/>
            <pc:sldMk cId="570738046" sldId="335"/>
            <ac:spMk id="2048" creationId="{6EA4EF84-2977-B8AF-6EE1-0A7A992EB3C4}"/>
          </ac:spMkLst>
        </pc:spChg>
        <pc:spChg chg="mod">
          <ac:chgData name="Thiago Henrique Gomes Panini" userId="cc6a5c77081c362d" providerId="LiveId" clId="{182E8FFE-A928-41F2-9A79-3159D5686B1F}" dt="2023-05-18T01:14:10.326" v="5000"/>
          <ac:spMkLst>
            <pc:docMk/>
            <pc:sldMk cId="570738046" sldId="335"/>
            <ac:spMk id="2049" creationId="{00EA7B2E-3507-F30C-BF6C-CBC005BE7A17}"/>
          </ac:spMkLst>
        </pc:spChg>
        <pc:spChg chg="mod">
          <ac:chgData name="Thiago Henrique Gomes Panini" userId="cc6a5c77081c362d" providerId="LiveId" clId="{182E8FFE-A928-41F2-9A79-3159D5686B1F}" dt="2023-05-18T01:14:10.326" v="5000"/>
          <ac:spMkLst>
            <pc:docMk/>
            <pc:sldMk cId="570738046" sldId="335"/>
            <ac:spMk id="2050" creationId="{3D691A06-A9E8-FBBB-41BD-714301A7912C}"/>
          </ac:spMkLst>
        </pc:spChg>
        <pc:spChg chg="mod">
          <ac:chgData name="Thiago Henrique Gomes Panini" userId="cc6a5c77081c362d" providerId="LiveId" clId="{182E8FFE-A928-41F2-9A79-3159D5686B1F}" dt="2023-05-18T01:14:10.326" v="5000"/>
          <ac:spMkLst>
            <pc:docMk/>
            <pc:sldMk cId="570738046" sldId="335"/>
            <ac:spMk id="2051" creationId="{290882C6-F592-1A92-9F6B-8D9BD6FAD883}"/>
          </ac:spMkLst>
        </pc:spChg>
        <pc:spChg chg="mod">
          <ac:chgData name="Thiago Henrique Gomes Panini" userId="cc6a5c77081c362d" providerId="LiveId" clId="{182E8FFE-A928-41F2-9A79-3159D5686B1F}" dt="2023-05-18T01:14:10.326" v="5000"/>
          <ac:spMkLst>
            <pc:docMk/>
            <pc:sldMk cId="570738046" sldId="335"/>
            <ac:spMk id="2052" creationId="{504CB9B1-95FA-05B7-1F00-11E045B123F8}"/>
          </ac:spMkLst>
        </pc:spChg>
        <pc:spChg chg="mod">
          <ac:chgData name="Thiago Henrique Gomes Panini" userId="cc6a5c77081c362d" providerId="LiveId" clId="{182E8FFE-A928-41F2-9A79-3159D5686B1F}" dt="2023-05-18T01:14:10.326" v="5000"/>
          <ac:spMkLst>
            <pc:docMk/>
            <pc:sldMk cId="570738046" sldId="335"/>
            <ac:spMk id="2053" creationId="{A5FF7286-F901-B005-1BE6-016F2E7AC7CC}"/>
          </ac:spMkLst>
        </pc:spChg>
        <pc:spChg chg="mod">
          <ac:chgData name="Thiago Henrique Gomes Panini" userId="cc6a5c77081c362d" providerId="LiveId" clId="{182E8FFE-A928-41F2-9A79-3159D5686B1F}" dt="2023-05-18T01:14:10.326" v="5000"/>
          <ac:spMkLst>
            <pc:docMk/>
            <pc:sldMk cId="570738046" sldId="335"/>
            <ac:spMk id="2054" creationId="{9949BD0D-D27D-C592-91B7-9E46ED78B313}"/>
          </ac:spMkLst>
        </pc:spChg>
        <pc:spChg chg="mod">
          <ac:chgData name="Thiago Henrique Gomes Panini" userId="cc6a5c77081c362d" providerId="LiveId" clId="{182E8FFE-A928-41F2-9A79-3159D5686B1F}" dt="2023-05-18T01:14:10.326" v="5000"/>
          <ac:spMkLst>
            <pc:docMk/>
            <pc:sldMk cId="570738046" sldId="335"/>
            <ac:spMk id="2055" creationId="{94E6D298-7313-B21A-58DC-F10A5B2DB14B}"/>
          </ac:spMkLst>
        </pc:spChg>
        <pc:spChg chg="mod">
          <ac:chgData name="Thiago Henrique Gomes Panini" userId="cc6a5c77081c362d" providerId="LiveId" clId="{182E8FFE-A928-41F2-9A79-3159D5686B1F}" dt="2023-05-18T01:14:10.326" v="5000"/>
          <ac:spMkLst>
            <pc:docMk/>
            <pc:sldMk cId="570738046" sldId="335"/>
            <ac:spMk id="2056" creationId="{E5DA08D5-E008-4D1E-603C-37E1CEFDE698}"/>
          </ac:spMkLst>
        </pc:spChg>
        <pc:spChg chg="mod">
          <ac:chgData name="Thiago Henrique Gomes Panini" userId="cc6a5c77081c362d" providerId="LiveId" clId="{182E8FFE-A928-41F2-9A79-3159D5686B1F}" dt="2023-05-18T01:14:10.326" v="5000"/>
          <ac:spMkLst>
            <pc:docMk/>
            <pc:sldMk cId="570738046" sldId="335"/>
            <ac:spMk id="2057" creationId="{7194AFE1-C904-FBE9-1BEC-1F88C7BB4763}"/>
          </ac:spMkLst>
        </pc:spChg>
        <pc:spChg chg="mod">
          <ac:chgData name="Thiago Henrique Gomes Panini" userId="cc6a5c77081c362d" providerId="LiveId" clId="{182E8FFE-A928-41F2-9A79-3159D5686B1F}" dt="2023-05-18T01:14:10.326" v="5000"/>
          <ac:spMkLst>
            <pc:docMk/>
            <pc:sldMk cId="570738046" sldId="335"/>
            <ac:spMk id="2058" creationId="{AC42B2F7-C532-DA82-A7F9-ED58ED41DB84}"/>
          </ac:spMkLst>
        </pc:spChg>
        <pc:spChg chg="mod">
          <ac:chgData name="Thiago Henrique Gomes Panini" userId="cc6a5c77081c362d" providerId="LiveId" clId="{182E8FFE-A928-41F2-9A79-3159D5686B1F}" dt="2023-05-18T01:14:10.326" v="5000"/>
          <ac:spMkLst>
            <pc:docMk/>
            <pc:sldMk cId="570738046" sldId="335"/>
            <ac:spMk id="2059" creationId="{37529E85-09FC-02F0-ECED-94160C1DAC36}"/>
          </ac:spMkLst>
        </pc:spChg>
        <pc:spChg chg="mod">
          <ac:chgData name="Thiago Henrique Gomes Panini" userId="cc6a5c77081c362d" providerId="LiveId" clId="{182E8FFE-A928-41F2-9A79-3159D5686B1F}" dt="2023-05-18T01:14:10.326" v="5000"/>
          <ac:spMkLst>
            <pc:docMk/>
            <pc:sldMk cId="570738046" sldId="335"/>
            <ac:spMk id="2060" creationId="{0E1A9E59-40CD-7436-9DCB-C60744173EBC}"/>
          </ac:spMkLst>
        </pc:spChg>
        <pc:spChg chg="mod">
          <ac:chgData name="Thiago Henrique Gomes Panini" userId="cc6a5c77081c362d" providerId="LiveId" clId="{182E8FFE-A928-41F2-9A79-3159D5686B1F}" dt="2023-05-18T01:14:10.326" v="5000"/>
          <ac:spMkLst>
            <pc:docMk/>
            <pc:sldMk cId="570738046" sldId="335"/>
            <ac:spMk id="2061" creationId="{4BDEF9A1-EC82-6FE2-030B-1119D34422DD}"/>
          </ac:spMkLst>
        </pc:spChg>
        <pc:spChg chg="mod">
          <ac:chgData name="Thiago Henrique Gomes Panini" userId="cc6a5c77081c362d" providerId="LiveId" clId="{182E8FFE-A928-41F2-9A79-3159D5686B1F}" dt="2023-05-18T01:14:10.326" v="5000"/>
          <ac:spMkLst>
            <pc:docMk/>
            <pc:sldMk cId="570738046" sldId="335"/>
            <ac:spMk id="2062" creationId="{155E7CC8-BBFF-516F-C377-8D4EF9DF818F}"/>
          </ac:spMkLst>
        </pc:spChg>
        <pc:spChg chg="mod">
          <ac:chgData name="Thiago Henrique Gomes Panini" userId="cc6a5c77081c362d" providerId="LiveId" clId="{182E8FFE-A928-41F2-9A79-3159D5686B1F}" dt="2023-05-18T01:14:10.326" v="5000"/>
          <ac:spMkLst>
            <pc:docMk/>
            <pc:sldMk cId="570738046" sldId="335"/>
            <ac:spMk id="2063" creationId="{88B18311-BF6B-5A3A-25B0-01744201A585}"/>
          </ac:spMkLst>
        </pc:spChg>
        <pc:spChg chg="mod">
          <ac:chgData name="Thiago Henrique Gomes Panini" userId="cc6a5c77081c362d" providerId="LiveId" clId="{182E8FFE-A928-41F2-9A79-3159D5686B1F}" dt="2023-05-18T01:14:10.326" v="5000"/>
          <ac:spMkLst>
            <pc:docMk/>
            <pc:sldMk cId="570738046" sldId="335"/>
            <ac:spMk id="2064" creationId="{7CFAE928-522C-B6B7-EA35-64A6531A8118}"/>
          </ac:spMkLst>
        </pc:spChg>
        <pc:spChg chg="mod">
          <ac:chgData name="Thiago Henrique Gomes Panini" userId="cc6a5c77081c362d" providerId="LiveId" clId="{182E8FFE-A928-41F2-9A79-3159D5686B1F}" dt="2023-05-18T01:14:10.326" v="5000"/>
          <ac:spMkLst>
            <pc:docMk/>
            <pc:sldMk cId="570738046" sldId="335"/>
            <ac:spMk id="2065" creationId="{FA90BB20-54C1-66AE-B417-624DDF3BEF41}"/>
          </ac:spMkLst>
        </pc:spChg>
        <pc:spChg chg="mod">
          <ac:chgData name="Thiago Henrique Gomes Panini" userId="cc6a5c77081c362d" providerId="LiveId" clId="{182E8FFE-A928-41F2-9A79-3159D5686B1F}" dt="2023-05-18T01:14:10.326" v="5000"/>
          <ac:spMkLst>
            <pc:docMk/>
            <pc:sldMk cId="570738046" sldId="335"/>
            <ac:spMk id="2066" creationId="{6F6263F6-7896-F46D-A18E-DADAEB542EF6}"/>
          </ac:spMkLst>
        </pc:spChg>
        <pc:spChg chg="mod">
          <ac:chgData name="Thiago Henrique Gomes Panini" userId="cc6a5c77081c362d" providerId="LiveId" clId="{182E8FFE-A928-41F2-9A79-3159D5686B1F}" dt="2023-05-18T01:14:10.326" v="5000"/>
          <ac:spMkLst>
            <pc:docMk/>
            <pc:sldMk cId="570738046" sldId="335"/>
            <ac:spMk id="2067" creationId="{11D52846-7B55-3B5A-D15E-3570CA2AD3F0}"/>
          </ac:spMkLst>
        </pc:spChg>
        <pc:spChg chg="mod">
          <ac:chgData name="Thiago Henrique Gomes Panini" userId="cc6a5c77081c362d" providerId="LiveId" clId="{182E8FFE-A928-41F2-9A79-3159D5686B1F}" dt="2023-05-18T01:14:10.326" v="5000"/>
          <ac:spMkLst>
            <pc:docMk/>
            <pc:sldMk cId="570738046" sldId="335"/>
            <ac:spMk id="2068" creationId="{C67E8DEE-02B5-1092-D987-F3B9877108DC}"/>
          </ac:spMkLst>
        </pc:spChg>
        <pc:spChg chg="mod">
          <ac:chgData name="Thiago Henrique Gomes Panini" userId="cc6a5c77081c362d" providerId="LiveId" clId="{182E8FFE-A928-41F2-9A79-3159D5686B1F}" dt="2023-05-18T01:14:10.326" v="5000"/>
          <ac:spMkLst>
            <pc:docMk/>
            <pc:sldMk cId="570738046" sldId="335"/>
            <ac:spMk id="2069" creationId="{D51E78EB-2133-D74E-FABD-C4966C665F41}"/>
          </ac:spMkLst>
        </pc:spChg>
        <pc:spChg chg="mod">
          <ac:chgData name="Thiago Henrique Gomes Panini" userId="cc6a5c77081c362d" providerId="LiveId" clId="{182E8FFE-A928-41F2-9A79-3159D5686B1F}" dt="2023-05-18T01:14:10.326" v="5000"/>
          <ac:spMkLst>
            <pc:docMk/>
            <pc:sldMk cId="570738046" sldId="335"/>
            <ac:spMk id="2070" creationId="{57684949-2B65-C803-F4A4-DB2FACFB6F5C}"/>
          </ac:spMkLst>
        </pc:spChg>
        <pc:spChg chg="mod">
          <ac:chgData name="Thiago Henrique Gomes Panini" userId="cc6a5c77081c362d" providerId="LiveId" clId="{182E8FFE-A928-41F2-9A79-3159D5686B1F}" dt="2023-05-18T01:14:10.326" v="5000"/>
          <ac:spMkLst>
            <pc:docMk/>
            <pc:sldMk cId="570738046" sldId="335"/>
            <ac:spMk id="2071" creationId="{9DFB25E4-62A3-A567-FF4B-906A84FB7263}"/>
          </ac:spMkLst>
        </pc:spChg>
        <pc:spChg chg="mod">
          <ac:chgData name="Thiago Henrique Gomes Panini" userId="cc6a5c77081c362d" providerId="LiveId" clId="{182E8FFE-A928-41F2-9A79-3159D5686B1F}" dt="2023-05-18T01:14:10.326" v="5000"/>
          <ac:spMkLst>
            <pc:docMk/>
            <pc:sldMk cId="570738046" sldId="335"/>
            <ac:spMk id="2072" creationId="{AF16CED1-D718-3C5B-ABB6-3B1A9FDDA261}"/>
          </ac:spMkLst>
        </pc:spChg>
        <pc:spChg chg="mod">
          <ac:chgData name="Thiago Henrique Gomes Panini" userId="cc6a5c77081c362d" providerId="LiveId" clId="{182E8FFE-A928-41F2-9A79-3159D5686B1F}" dt="2023-05-18T01:14:10.326" v="5000"/>
          <ac:spMkLst>
            <pc:docMk/>
            <pc:sldMk cId="570738046" sldId="335"/>
            <ac:spMk id="2073" creationId="{D8AFD54E-3F60-FE7C-1454-05446AD7D710}"/>
          </ac:spMkLst>
        </pc:spChg>
        <pc:spChg chg="mod">
          <ac:chgData name="Thiago Henrique Gomes Panini" userId="cc6a5c77081c362d" providerId="LiveId" clId="{182E8FFE-A928-41F2-9A79-3159D5686B1F}" dt="2023-05-18T01:14:10.326" v="5000"/>
          <ac:spMkLst>
            <pc:docMk/>
            <pc:sldMk cId="570738046" sldId="335"/>
            <ac:spMk id="2074" creationId="{17BBAB29-1DD4-49DD-C9EB-8652167ECA74}"/>
          </ac:spMkLst>
        </pc:spChg>
        <pc:spChg chg="mod">
          <ac:chgData name="Thiago Henrique Gomes Panini" userId="cc6a5c77081c362d" providerId="LiveId" clId="{182E8FFE-A928-41F2-9A79-3159D5686B1F}" dt="2023-05-18T01:14:10.326" v="5000"/>
          <ac:spMkLst>
            <pc:docMk/>
            <pc:sldMk cId="570738046" sldId="335"/>
            <ac:spMk id="2075" creationId="{67111FDB-9E41-04B1-5D37-3A5AE654BE07}"/>
          </ac:spMkLst>
        </pc:spChg>
        <pc:spChg chg="mod">
          <ac:chgData name="Thiago Henrique Gomes Panini" userId="cc6a5c77081c362d" providerId="LiveId" clId="{182E8FFE-A928-41F2-9A79-3159D5686B1F}" dt="2023-05-18T01:14:10.326" v="5000"/>
          <ac:spMkLst>
            <pc:docMk/>
            <pc:sldMk cId="570738046" sldId="335"/>
            <ac:spMk id="2076" creationId="{BCED146B-106B-37EF-258A-2734F55B1981}"/>
          </ac:spMkLst>
        </pc:spChg>
        <pc:spChg chg="mod">
          <ac:chgData name="Thiago Henrique Gomes Panini" userId="cc6a5c77081c362d" providerId="LiveId" clId="{182E8FFE-A928-41F2-9A79-3159D5686B1F}" dt="2023-05-18T01:14:10.326" v="5000"/>
          <ac:spMkLst>
            <pc:docMk/>
            <pc:sldMk cId="570738046" sldId="335"/>
            <ac:spMk id="2077" creationId="{2DD113F5-72C1-07B6-8C00-29FAC897F81F}"/>
          </ac:spMkLst>
        </pc:spChg>
        <pc:spChg chg="mod">
          <ac:chgData name="Thiago Henrique Gomes Panini" userId="cc6a5c77081c362d" providerId="LiveId" clId="{182E8FFE-A928-41F2-9A79-3159D5686B1F}" dt="2023-05-18T01:14:10.326" v="5000"/>
          <ac:spMkLst>
            <pc:docMk/>
            <pc:sldMk cId="570738046" sldId="335"/>
            <ac:spMk id="2078" creationId="{FAB90986-7F98-9A39-236E-5D7CB8903BF9}"/>
          </ac:spMkLst>
        </pc:spChg>
        <pc:spChg chg="mod">
          <ac:chgData name="Thiago Henrique Gomes Panini" userId="cc6a5c77081c362d" providerId="LiveId" clId="{182E8FFE-A928-41F2-9A79-3159D5686B1F}" dt="2023-05-18T01:14:10.326" v="5000"/>
          <ac:spMkLst>
            <pc:docMk/>
            <pc:sldMk cId="570738046" sldId="335"/>
            <ac:spMk id="2079" creationId="{4AABD3D6-A104-1A1B-2E19-F8B8CD94BD1E}"/>
          </ac:spMkLst>
        </pc:spChg>
        <pc:spChg chg="mod">
          <ac:chgData name="Thiago Henrique Gomes Panini" userId="cc6a5c77081c362d" providerId="LiveId" clId="{182E8FFE-A928-41F2-9A79-3159D5686B1F}" dt="2023-05-18T01:14:10.326" v="5000"/>
          <ac:spMkLst>
            <pc:docMk/>
            <pc:sldMk cId="570738046" sldId="335"/>
            <ac:spMk id="2080" creationId="{0812C6B3-9445-B500-AE32-A96E6F19D142}"/>
          </ac:spMkLst>
        </pc:spChg>
        <pc:spChg chg="mod">
          <ac:chgData name="Thiago Henrique Gomes Panini" userId="cc6a5c77081c362d" providerId="LiveId" clId="{182E8FFE-A928-41F2-9A79-3159D5686B1F}" dt="2023-05-18T01:14:10.326" v="5000"/>
          <ac:spMkLst>
            <pc:docMk/>
            <pc:sldMk cId="570738046" sldId="335"/>
            <ac:spMk id="2081" creationId="{15042400-039B-4339-BE50-AA5EAFAB25F9}"/>
          </ac:spMkLst>
        </pc:spChg>
        <pc:spChg chg="mod">
          <ac:chgData name="Thiago Henrique Gomes Panini" userId="cc6a5c77081c362d" providerId="LiveId" clId="{182E8FFE-A928-41F2-9A79-3159D5686B1F}" dt="2023-05-18T01:14:10.326" v="5000"/>
          <ac:spMkLst>
            <pc:docMk/>
            <pc:sldMk cId="570738046" sldId="335"/>
            <ac:spMk id="2082" creationId="{77E8F3B9-7186-74E4-9BDE-085D7A743310}"/>
          </ac:spMkLst>
        </pc:spChg>
        <pc:spChg chg="mod">
          <ac:chgData name="Thiago Henrique Gomes Panini" userId="cc6a5c77081c362d" providerId="LiveId" clId="{182E8FFE-A928-41F2-9A79-3159D5686B1F}" dt="2023-05-18T01:14:10.326" v="5000"/>
          <ac:spMkLst>
            <pc:docMk/>
            <pc:sldMk cId="570738046" sldId="335"/>
            <ac:spMk id="2083" creationId="{F0C74336-940B-5C26-1E7D-B3BA61E80A20}"/>
          </ac:spMkLst>
        </pc:spChg>
        <pc:spChg chg="mod">
          <ac:chgData name="Thiago Henrique Gomes Panini" userId="cc6a5c77081c362d" providerId="LiveId" clId="{182E8FFE-A928-41F2-9A79-3159D5686B1F}" dt="2023-05-18T01:14:10.326" v="5000"/>
          <ac:spMkLst>
            <pc:docMk/>
            <pc:sldMk cId="570738046" sldId="335"/>
            <ac:spMk id="2084" creationId="{79E4E30D-11DA-011B-12A8-EDACE603EFD0}"/>
          </ac:spMkLst>
        </pc:spChg>
        <pc:spChg chg="mod">
          <ac:chgData name="Thiago Henrique Gomes Panini" userId="cc6a5c77081c362d" providerId="LiveId" clId="{182E8FFE-A928-41F2-9A79-3159D5686B1F}" dt="2023-05-18T01:14:10.326" v="5000"/>
          <ac:spMkLst>
            <pc:docMk/>
            <pc:sldMk cId="570738046" sldId="335"/>
            <ac:spMk id="2085" creationId="{909B631E-6047-85E3-59B1-44F94FB523AD}"/>
          </ac:spMkLst>
        </pc:spChg>
        <pc:spChg chg="mod">
          <ac:chgData name="Thiago Henrique Gomes Panini" userId="cc6a5c77081c362d" providerId="LiveId" clId="{182E8FFE-A928-41F2-9A79-3159D5686B1F}" dt="2023-05-18T01:14:10.326" v="5000"/>
          <ac:spMkLst>
            <pc:docMk/>
            <pc:sldMk cId="570738046" sldId="335"/>
            <ac:spMk id="2086" creationId="{DC1F4B74-4AE1-FC1B-40F6-6CB4005EE625}"/>
          </ac:spMkLst>
        </pc:spChg>
        <pc:spChg chg="mod">
          <ac:chgData name="Thiago Henrique Gomes Panini" userId="cc6a5c77081c362d" providerId="LiveId" clId="{182E8FFE-A928-41F2-9A79-3159D5686B1F}" dt="2023-05-18T01:14:10.326" v="5000"/>
          <ac:spMkLst>
            <pc:docMk/>
            <pc:sldMk cId="570738046" sldId="335"/>
            <ac:spMk id="2087" creationId="{0D971B10-4C06-B17D-415B-79D5FC8F79FC}"/>
          </ac:spMkLst>
        </pc:spChg>
        <pc:spChg chg="mod">
          <ac:chgData name="Thiago Henrique Gomes Panini" userId="cc6a5c77081c362d" providerId="LiveId" clId="{182E8FFE-A928-41F2-9A79-3159D5686B1F}" dt="2023-05-18T01:14:10.326" v="5000"/>
          <ac:spMkLst>
            <pc:docMk/>
            <pc:sldMk cId="570738046" sldId="335"/>
            <ac:spMk id="2088" creationId="{A95F8F12-0893-78B8-733F-128E7AFEC07E}"/>
          </ac:spMkLst>
        </pc:spChg>
        <pc:spChg chg="mod">
          <ac:chgData name="Thiago Henrique Gomes Panini" userId="cc6a5c77081c362d" providerId="LiveId" clId="{182E8FFE-A928-41F2-9A79-3159D5686B1F}" dt="2023-05-18T01:14:10.326" v="5000"/>
          <ac:spMkLst>
            <pc:docMk/>
            <pc:sldMk cId="570738046" sldId="335"/>
            <ac:spMk id="2089" creationId="{268C7BF1-16EE-4B3E-AD3E-488D53B98784}"/>
          </ac:spMkLst>
        </pc:spChg>
        <pc:spChg chg="mod">
          <ac:chgData name="Thiago Henrique Gomes Panini" userId="cc6a5c77081c362d" providerId="LiveId" clId="{182E8FFE-A928-41F2-9A79-3159D5686B1F}" dt="2023-05-18T01:14:10.326" v="5000"/>
          <ac:spMkLst>
            <pc:docMk/>
            <pc:sldMk cId="570738046" sldId="335"/>
            <ac:spMk id="2090" creationId="{3859EDF2-42B6-9E67-B581-A4DC388AEFF5}"/>
          </ac:spMkLst>
        </pc:spChg>
        <pc:spChg chg="mod">
          <ac:chgData name="Thiago Henrique Gomes Panini" userId="cc6a5c77081c362d" providerId="LiveId" clId="{182E8FFE-A928-41F2-9A79-3159D5686B1F}" dt="2023-05-18T01:14:10.326" v="5000"/>
          <ac:spMkLst>
            <pc:docMk/>
            <pc:sldMk cId="570738046" sldId="335"/>
            <ac:spMk id="2091" creationId="{AC92F84C-11A5-9899-8A43-BDA1469EB83B}"/>
          </ac:spMkLst>
        </pc:spChg>
        <pc:spChg chg="mod">
          <ac:chgData name="Thiago Henrique Gomes Panini" userId="cc6a5c77081c362d" providerId="LiveId" clId="{182E8FFE-A928-41F2-9A79-3159D5686B1F}" dt="2023-05-18T01:14:10.326" v="5000"/>
          <ac:spMkLst>
            <pc:docMk/>
            <pc:sldMk cId="570738046" sldId="335"/>
            <ac:spMk id="2092" creationId="{CBE8136B-BF6D-C172-70E5-E6769CAE6D5F}"/>
          </ac:spMkLst>
        </pc:spChg>
        <pc:spChg chg="mod">
          <ac:chgData name="Thiago Henrique Gomes Panini" userId="cc6a5c77081c362d" providerId="LiveId" clId="{182E8FFE-A928-41F2-9A79-3159D5686B1F}" dt="2023-05-18T01:14:10.326" v="5000"/>
          <ac:spMkLst>
            <pc:docMk/>
            <pc:sldMk cId="570738046" sldId="335"/>
            <ac:spMk id="2093" creationId="{96EA6EBD-09B6-2279-44B8-B7D6CB8754C0}"/>
          </ac:spMkLst>
        </pc:spChg>
        <pc:spChg chg="mod">
          <ac:chgData name="Thiago Henrique Gomes Panini" userId="cc6a5c77081c362d" providerId="LiveId" clId="{182E8FFE-A928-41F2-9A79-3159D5686B1F}" dt="2023-05-18T01:14:10.326" v="5000"/>
          <ac:spMkLst>
            <pc:docMk/>
            <pc:sldMk cId="570738046" sldId="335"/>
            <ac:spMk id="2094" creationId="{854BECD1-A07E-D030-783D-E99153A9EACA}"/>
          </ac:spMkLst>
        </pc:spChg>
        <pc:spChg chg="mod">
          <ac:chgData name="Thiago Henrique Gomes Panini" userId="cc6a5c77081c362d" providerId="LiveId" clId="{182E8FFE-A928-41F2-9A79-3159D5686B1F}" dt="2023-05-18T01:14:10.326" v="5000"/>
          <ac:spMkLst>
            <pc:docMk/>
            <pc:sldMk cId="570738046" sldId="335"/>
            <ac:spMk id="2095" creationId="{2D7578EF-5A92-3F45-DB31-2DD733547068}"/>
          </ac:spMkLst>
        </pc:spChg>
        <pc:spChg chg="mod">
          <ac:chgData name="Thiago Henrique Gomes Panini" userId="cc6a5c77081c362d" providerId="LiveId" clId="{182E8FFE-A928-41F2-9A79-3159D5686B1F}" dt="2023-05-18T01:14:10.326" v="5000"/>
          <ac:spMkLst>
            <pc:docMk/>
            <pc:sldMk cId="570738046" sldId="335"/>
            <ac:spMk id="2096" creationId="{9A9D416C-65F2-AD79-ABAC-EF87062B2F47}"/>
          </ac:spMkLst>
        </pc:spChg>
        <pc:spChg chg="mod">
          <ac:chgData name="Thiago Henrique Gomes Panini" userId="cc6a5c77081c362d" providerId="LiveId" clId="{182E8FFE-A928-41F2-9A79-3159D5686B1F}" dt="2023-05-18T01:14:10.326" v="5000"/>
          <ac:spMkLst>
            <pc:docMk/>
            <pc:sldMk cId="570738046" sldId="335"/>
            <ac:spMk id="2097" creationId="{F6F9ED20-A6E4-0D5F-B82E-52D7A4CB1DC2}"/>
          </ac:spMkLst>
        </pc:spChg>
        <pc:spChg chg="mod">
          <ac:chgData name="Thiago Henrique Gomes Panini" userId="cc6a5c77081c362d" providerId="LiveId" clId="{182E8FFE-A928-41F2-9A79-3159D5686B1F}" dt="2023-05-18T01:14:10.326" v="5000"/>
          <ac:spMkLst>
            <pc:docMk/>
            <pc:sldMk cId="570738046" sldId="335"/>
            <ac:spMk id="2098" creationId="{589C658F-E207-5437-3011-94C5AEA97FF9}"/>
          </ac:spMkLst>
        </pc:spChg>
        <pc:spChg chg="mod">
          <ac:chgData name="Thiago Henrique Gomes Panini" userId="cc6a5c77081c362d" providerId="LiveId" clId="{182E8FFE-A928-41F2-9A79-3159D5686B1F}" dt="2023-05-18T01:14:14.247" v="5002"/>
          <ac:spMkLst>
            <pc:docMk/>
            <pc:sldMk cId="570738046" sldId="335"/>
            <ac:spMk id="2100" creationId="{F74A9960-ED73-47D8-2DE9-07ABBF3C8D4A}"/>
          </ac:spMkLst>
        </pc:spChg>
        <pc:grpChg chg="add mod">
          <ac:chgData name="Thiago Henrique Gomes Panini" userId="cc6a5c77081c362d" providerId="LiveId" clId="{182E8FFE-A928-41F2-9A79-3159D5686B1F}" dt="2023-05-18T01:13:17.190" v="4992" actId="1076"/>
          <ac:grpSpMkLst>
            <pc:docMk/>
            <pc:sldMk cId="570738046" sldId="335"/>
            <ac:grpSpMk id="2" creationId="{B909FE41-B47D-1913-4FB5-75C14F9B5CB8}"/>
          </ac:grpSpMkLst>
        </pc:grpChg>
        <pc:grpChg chg="del">
          <ac:chgData name="Thiago Henrique Gomes Panini" userId="cc6a5c77081c362d" providerId="LiveId" clId="{182E8FFE-A928-41F2-9A79-3159D5686B1F}" dt="2023-05-18T01:12:48.617" v="4984" actId="478"/>
          <ac:grpSpMkLst>
            <pc:docMk/>
            <pc:sldMk cId="570738046" sldId="335"/>
            <ac:grpSpMk id="7" creationId="{DF46DFFD-B283-3B1E-54E3-A932F8A33F6C}"/>
          </ac:grpSpMkLst>
        </pc:grpChg>
        <pc:grpChg chg="del mod">
          <ac:chgData name="Thiago Henrique Gomes Panini" userId="cc6a5c77081c362d" providerId="LiveId" clId="{182E8FFE-A928-41F2-9A79-3159D5686B1F}" dt="2023-05-18T01:13:44.027" v="4995" actId="21"/>
          <ac:grpSpMkLst>
            <pc:docMk/>
            <pc:sldMk cId="570738046" sldId="335"/>
            <ac:grpSpMk id="61" creationId="{2CBCA1A8-C660-82CA-B89A-8D302A6F6B3F}"/>
          </ac:grpSpMkLst>
        </pc:grpChg>
        <pc:grpChg chg="add del mod">
          <ac:chgData name="Thiago Henrique Gomes Panini" userId="cc6a5c77081c362d" providerId="LiveId" clId="{182E8FFE-A928-41F2-9A79-3159D5686B1F}" dt="2023-05-18T01:14:10.001" v="4999" actId="21"/>
          <ac:grpSpMkLst>
            <pc:docMk/>
            <pc:sldMk cId="570738046" sldId="335"/>
            <ac:grpSpMk id="1974" creationId="{575BFD6F-ADC3-245D-1EA9-90AD80B06795}"/>
          </ac:grpSpMkLst>
        </pc:grpChg>
        <pc:grpChg chg="add del mod">
          <ac:chgData name="Thiago Henrique Gomes Panini" userId="cc6a5c77081c362d" providerId="LiveId" clId="{182E8FFE-A928-41F2-9A79-3159D5686B1F}" dt="2023-05-18T01:14:13.955" v="5001" actId="21"/>
          <ac:grpSpMkLst>
            <pc:docMk/>
            <pc:sldMk cId="570738046" sldId="335"/>
            <ac:grpSpMk id="2035" creationId="{E4C20ECD-9FC0-385E-7EEA-9A7EBB0525DB}"/>
          </ac:grpSpMkLst>
        </pc:grpChg>
        <pc:grpChg chg="add mod">
          <ac:chgData name="Thiago Henrique Gomes Panini" userId="cc6a5c77081c362d" providerId="LiveId" clId="{182E8FFE-A928-41F2-9A79-3159D5686B1F}" dt="2023-05-18T01:14:10.326" v="5000"/>
          <ac:grpSpMkLst>
            <pc:docMk/>
            <pc:sldMk cId="570738046" sldId="335"/>
            <ac:grpSpMk id="2038" creationId="{5F029369-75DA-DDFB-8F8C-031E60440342}"/>
          </ac:grpSpMkLst>
        </pc:grpChg>
        <pc:grpChg chg="add mod">
          <ac:chgData name="Thiago Henrique Gomes Panini" userId="cc6a5c77081c362d" providerId="LiveId" clId="{182E8FFE-A928-41F2-9A79-3159D5686B1F}" dt="2023-05-18T01:14:14.247" v="5002"/>
          <ac:grpSpMkLst>
            <pc:docMk/>
            <pc:sldMk cId="570738046" sldId="335"/>
            <ac:grpSpMk id="2099" creationId="{B41DECA2-2DBC-B83D-20F9-384B806CFC58}"/>
          </ac:grpSpMkLst>
        </pc:grpChg>
        <pc:picChg chg="mod">
          <ac:chgData name="Thiago Henrique Gomes Panini" userId="cc6a5c77081c362d" providerId="LiveId" clId="{182E8FFE-A928-41F2-9A79-3159D5686B1F}" dt="2023-05-18T01:13:45.408" v="4996"/>
          <ac:picMkLst>
            <pc:docMk/>
            <pc:sldMk cId="570738046" sldId="335"/>
            <ac:picMk id="2037" creationId="{27F68262-1607-BB76-818A-41531628D7E6}"/>
          </ac:picMkLst>
        </pc:picChg>
        <pc:picChg chg="mod">
          <ac:chgData name="Thiago Henrique Gomes Panini" userId="cc6a5c77081c362d" providerId="LiveId" clId="{182E8FFE-A928-41F2-9A79-3159D5686B1F}" dt="2023-05-18T01:14:14.247" v="5002"/>
          <ac:picMkLst>
            <pc:docMk/>
            <pc:sldMk cId="570738046" sldId="335"/>
            <ac:picMk id="2101" creationId="{DD8AC699-6513-40D4-3C5F-CE17F7324184}"/>
          </ac:picMkLst>
        </pc:picChg>
      </pc:sldChg>
      <pc:sldChg chg="addSp delSp modSp add del mod">
        <pc:chgData name="Thiago Henrique Gomes Panini" userId="cc6a5c77081c362d" providerId="LiveId" clId="{182E8FFE-A928-41F2-9A79-3159D5686B1F}" dt="2023-05-18T02:21:24.656" v="6821" actId="47"/>
        <pc:sldMkLst>
          <pc:docMk/>
          <pc:sldMk cId="3883969131" sldId="336"/>
        </pc:sldMkLst>
        <pc:spChg chg="mod">
          <ac:chgData name="Thiago Henrique Gomes Panini" userId="cc6a5c77081c362d" providerId="LiveId" clId="{182E8FFE-A928-41F2-9A79-3159D5686B1F}" dt="2023-05-18T01:15:05.206" v="5005"/>
          <ac:spMkLst>
            <pc:docMk/>
            <pc:sldMk cId="3883969131" sldId="336"/>
            <ac:spMk id="6" creationId="{464747AC-FCB6-5AB9-BFF1-C5B0B492458F}"/>
          </ac:spMkLst>
        </pc:spChg>
        <pc:spChg chg="mod">
          <ac:chgData name="Thiago Henrique Gomes Panini" userId="cc6a5c77081c362d" providerId="LiveId" clId="{182E8FFE-A928-41F2-9A79-3159D5686B1F}" dt="2023-05-18T01:15:05.206" v="5005"/>
          <ac:spMkLst>
            <pc:docMk/>
            <pc:sldMk cId="3883969131" sldId="336"/>
            <ac:spMk id="7" creationId="{71924FCF-A11D-4520-2CF8-109C27AF6BAE}"/>
          </ac:spMkLst>
        </pc:spChg>
        <pc:spChg chg="mod">
          <ac:chgData name="Thiago Henrique Gomes Panini" userId="cc6a5c77081c362d" providerId="LiveId" clId="{182E8FFE-A928-41F2-9A79-3159D5686B1F}" dt="2023-05-18T01:15:05.206" v="5005"/>
          <ac:spMkLst>
            <pc:docMk/>
            <pc:sldMk cId="3883969131" sldId="336"/>
            <ac:spMk id="8" creationId="{EFE53587-AE7A-A908-B8B6-46FCC0211F29}"/>
          </ac:spMkLst>
        </pc:spChg>
        <pc:spChg chg="mod">
          <ac:chgData name="Thiago Henrique Gomes Panini" userId="cc6a5c77081c362d" providerId="LiveId" clId="{182E8FFE-A928-41F2-9A79-3159D5686B1F}" dt="2023-05-18T01:15:05.206" v="5005"/>
          <ac:spMkLst>
            <pc:docMk/>
            <pc:sldMk cId="3883969131" sldId="336"/>
            <ac:spMk id="9" creationId="{18DF1367-7AA4-B910-1EF6-C7ACEA77B6E7}"/>
          </ac:spMkLst>
        </pc:spChg>
        <pc:spChg chg="mod">
          <ac:chgData name="Thiago Henrique Gomes Panini" userId="cc6a5c77081c362d" providerId="LiveId" clId="{182E8FFE-A928-41F2-9A79-3159D5686B1F}" dt="2023-05-18T01:15:05.206" v="5005"/>
          <ac:spMkLst>
            <pc:docMk/>
            <pc:sldMk cId="3883969131" sldId="336"/>
            <ac:spMk id="10" creationId="{F7DF1FFE-C55B-483D-C72F-13A005DCF3DD}"/>
          </ac:spMkLst>
        </pc:spChg>
        <pc:spChg chg="mod">
          <ac:chgData name="Thiago Henrique Gomes Panini" userId="cc6a5c77081c362d" providerId="LiveId" clId="{182E8FFE-A928-41F2-9A79-3159D5686B1F}" dt="2023-05-18T01:15:05.206" v="5005"/>
          <ac:spMkLst>
            <pc:docMk/>
            <pc:sldMk cId="3883969131" sldId="336"/>
            <ac:spMk id="11" creationId="{65BB50F5-A395-79FB-DC19-4BE47401E57F}"/>
          </ac:spMkLst>
        </pc:spChg>
        <pc:spChg chg="mod">
          <ac:chgData name="Thiago Henrique Gomes Panini" userId="cc6a5c77081c362d" providerId="LiveId" clId="{182E8FFE-A928-41F2-9A79-3159D5686B1F}" dt="2023-05-18T01:15:05.206" v="5005"/>
          <ac:spMkLst>
            <pc:docMk/>
            <pc:sldMk cId="3883969131" sldId="336"/>
            <ac:spMk id="12" creationId="{ED42A061-88D0-A230-A87E-4FFCF8E19A3B}"/>
          </ac:spMkLst>
        </pc:spChg>
        <pc:spChg chg="mod">
          <ac:chgData name="Thiago Henrique Gomes Panini" userId="cc6a5c77081c362d" providerId="LiveId" clId="{182E8FFE-A928-41F2-9A79-3159D5686B1F}" dt="2023-05-18T01:15:05.206" v="5005"/>
          <ac:spMkLst>
            <pc:docMk/>
            <pc:sldMk cId="3883969131" sldId="336"/>
            <ac:spMk id="13" creationId="{FE5FAD41-560D-A7B9-28F6-1E77799CEEA3}"/>
          </ac:spMkLst>
        </pc:spChg>
        <pc:spChg chg="mod">
          <ac:chgData name="Thiago Henrique Gomes Panini" userId="cc6a5c77081c362d" providerId="LiveId" clId="{182E8FFE-A928-41F2-9A79-3159D5686B1F}" dt="2023-05-18T01:15:05.206" v="5005"/>
          <ac:spMkLst>
            <pc:docMk/>
            <pc:sldMk cId="3883969131" sldId="336"/>
            <ac:spMk id="14" creationId="{BAC3C8F9-9D9B-543B-D04A-C5C26CF03B90}"/>
          </ac:spMkLst>
        </pc:spChg>
        <pc:spChg chg="mod">
          <ac:chgData name="Thiago Henrique Gomes Panini" userId="cc6a5c77081c362d" providerId="LiveId" clId="{182E8FFE-A928-41F2-9A79-3159D5686B1F}" dt="2023-05-18T01:15:05.206" v="5005"/>
          <ac:spMkLst>
            <pc:docMk/>
            <pc:sldMk cId="3883969131" sldId="336"/>
            <ac:spMk id="15" creationId="{076D625E-B062-412C-1584-BEBE71A42F68}"/>
          </ac:spMkLst>
        </pc:spChg>
        <pc:spChg chg="mod">
          <ac:chgData name="Thiago Henrique Gomes Panini" userId="cc6a5c77081c362d" providerId="LiveId" clId="{182E8FFE-A928-41F2-9A79-3159D5686B1F}" dt="2023-05-18T01:15:05.206" v="5005"/>
          <ac:spMkLst>
            <pc:docMk/>
            <pc:sldMk cId="3883969131" sldId="336"/>
            <ac:spMk id="16" creationId="{77D3FD12-19BE-AFDD-0BEF-76453482DC3B}"/>
          </ac:spMkLst>
        </pc:spChg>
        <pc:spChg chg="mod">
          <ac:chgData name="Thiago Henrique Gomes Panini" userId="cc6a5c77081c362d" providerId="LiveId" clId="{182E8FFE-A928-41F2-9A79-3159D5686B1F}" dt="2023-05-18T01:15:05.206" v="5005"/>
          <ac:spMkLst>
            <pc:docMk/>
            <pc:sldMk cId="3883969131" sldId="336"/>
            <ac:spMk id="17" creationId="{2444CD95-2ADD-AAA2-5166-14735F39371F}"/>
          </ac:spMkLst>
        </pc:spChg>
        <pc:spChg chg="mod">
          <ac:chgData name="Thiago Henrique Gomes Panini" userId="cc6a5c77081c362d" providerId="LiveId" clId="{182E8FFE-A928-41F2-9A79-3159D5686B1F}" dt="2023-05-18T01:15:05.206" v="5005"/>
          <ac:spMkLst>
            <pc:docMk/>
            <pc:sldMk cId="3883969131" sldId="336"/>
            <ac:spMk id="18" creationId="{2FC6B9F0-1108-47F5-43E6-4FF520F0457E}"/>
          </ac:spMkLst>
        </pc:spChg>
        <pc:spChg chg="mod">
          <ac:chgData name="Thiago Henrique Gomes Panini" userId="cc6a5c77081c362d" providerId="LiveId" clId="{182E8FFE-A928-41F2-9A79-3159D5686B1F}" dt="2023-05-18T01:15:05.206" v="5005"/>
          <ac:spMkLst>
            <pc:docMk/>
            <pc:sldMk cId="3883969131" sldId="336"/>
            <ac:spMk id="19" creationId="{BBDC0B2D-7AA4-F09F-953C-F2F9A7780B59}"/>
          </ac:spMkLst>
        </pc:spChg>
        <pc:spChg chg="mod">
          <ac:chgData name="Thiago Henrique Gomes Panini" userId="cc6a5c77081c362d" providerId="LiveId" clId="{182E8FFE-A928-41F2-9A79-3159D5686B1F}" dt="2023-05-18T01:15:05.206" v="5005"/>
          <ac:spMkLst>
            <pc:docMk/>
            <pc:sldMk cId="3883969131" sldId="336"/>
            <ac:spMk id="20" creationId="{DD37A7F2-63B2-2ABE-8CC6-BA1878000FFF}"/>
          </ac:spMkLst>
        </pc:spChg>
        <pc:spChg chg="mod">
          <ac:chgData name="Thiago Henrique Gomes Panini" userId="cc6a5c77081c362d" providerId="LiveId" clId="{182E8FFE-A928-41F2-9A79-3159D5686B1F}" dt="2023-05-18T01:15:05.206" v="5005"/>
          <ac:spMkLst>
            <pc:docMk/>
            <pc:sldMk cId="3883969131" sldId="336"/>
            <ac:spMk id="21" creationId="{927C41FF-6BBC-C0EE-652E-4B73FA6A8DF6}"/>
          </ac:spMkLst>
        </pc:spChg>
        <pc:spChg chg="mod">
          <ac:chgData name="Thiago Henrique Gomes Panini" userId="cc6a5c77081c362d" providerId="LiveId" clId="{182E8FFE-A928-41F2-9A79-3159D5686B1F}" dt="2023-05-18T01:15:05.206" v="5005"/>
          <ac:spMkLst>
            <pc:docMk/>
            <pc:sldMk cId="3883969131" sldId="336"/>
            <ac:spMk id="22" creationId="{F53F2238-D85A-0472-8EA7-ED9270F5875B}"/>
          </ac:spMkLst>
        </pc:spChg>
        <pc:spChg chg="mod">
          <ac:chgData name="Thiago Henrique Gomes Panini" userId="cc6a5c77081c362d" providerId="LiveId" clId="{182E8FFE-A928-41F2-9A79-3159D5686B1F}" dt="2023-05-18T01:15:05.206" v="5005"/>
          <ac:spMkLst>
            <pc:docMk/>
            <pc:sldMk cId="3883969131" sldId="336"/>
            <ac:spMk id="23" creationId="{68AF0D96-252D-21B7-1F1D-26B2DB74176B}"/>
          </ac:spMkLst>
        </pc:spChg>
        <pc:spChg chg="mod">
          <ac:chgData name="Thiago Henrique Gomes Panini" userId="cc6a5c77081c362d" providerId="LiveId" clId="{182E8FFE-A928-41F2-9A79-3159D5686B1F}" dt="2023-05-18T01:15:05.206" v="5005"/>
          <ac:spMkLst>
            <pc:docMk/>
            <pc:sldMk cId="3883969131" sldId="336"/>
            <ac:spMk id="24" creationId="{7866E629-DBA2-4239-852C-0BCF8AE685EB}"/>
          </ac:spMkLst>
        </pc:spChg>
        <pc:spChg chg="mod">
          <ac:chgData name="Thiago Henrique Gomes Panini" userId="cc6a5c77081c362d" providerId="LiveId" clId="{182E8FFE-A928-41F2-9A79-3159D5686B1F}" dt="2023-05-18T01:15:05.206" v="5005"/>
          <ac:spMkLst>
            <pc:docMk/>
            <pc:sldMk cId="3883969131" sldId="336"/>
            <ac:spMk id="25" creationId="{35C86FAE-511C-CB0D-D4DF-9395DA26FB95}"/>
          </ac:spMkLst>
        </pc:spChg>
        <pc:spChg chg="mod">
          <ac:chgData name="Thiago Henrique Gomes Panini" userId="cc6a5c77081c362d" providerId="LiveId" clId="{182E8FFE-A928-41F2-9A79-3159D5686B1F}" dt="2023-05-18T01:15:05.206" v="5005"/>
          <ac:spMkLst>
            <pc:docMk/>
            <pc:sldMk cId="3883969131" sldId="336"/>
            <ac:spMk id="26" creationId="{12A4DAC9-7A35-46DD-1DB6-D4C59BC632FE}"/>
          </ac:spMkLst>
        </pc:spChg>
        <pc:spChg chg="mod">
          <ac:chgData name="Thiago Henrique Gomes Panini" userId="cc6a5c77081c362d" providerId="LiveId" clId="{182E8FFE-A928-41F2-9A79-3159D5686B1F}" dt="2023-05-18T01:15:05.206" v="5005"/>
          <ac:spMkLst>
            <pc:docMk/>
            <pc:sldMk cId="3883969131" sldId="336"/>
            <ac:spMk id="27" creationId="{3E758F7F-C1BB-1C6A-9011-D85E8F73E9F0}"/>
          </ac:spMkLst>
        </pc:spChg>
        <pc:spChg chg="mod">
          <ac:chgData name="Thiago Henrique Gomes Panini" userId="cc6a5c77081c362d" providerId="LiveId" clId="{182E8FFE-A928-41F2-9A79-3159D5686B1F}" dt="2023-05-18T01:15:05.206" v="5005"/>
          <ac:spMkLst>
            <pc:docMk/>
            <pc:sldMk cId="3883969131" sldId="336"/>
            <ac:spMk id="28" creationId="{DD92B296-5D44-DC21-8885-2E8D3FA83D7D}"/>
          </ac:spMkLst>
        </pc:spChg>
        <pc:spChg chg="mod">
          <ac:chgData name="Thiago Henrique Gomes Panini" userId="cc6a5c77081c362d" providerId="LiveId" clId="{182E8FFE-A928-41F2-9A79-3159D5686B1F}" dt="2023-05-18T01:15:05.206" v="5005"/>
          <ac:spMkLst>
            <pc:docMk/>
            <pc:sldMk cId="3883969131" sldId="336"/>
            <ac:spMk id="29" creationId="{375A3153-B9AB-E633-95D5-F8A18BB183BE}"/>
          </ac:spMkLst>
        </pc:spChg>
        <pc:spChg chg="mod">
          <ac:chgData name="Thiago Henrique Gomes Panini" userId="cc6a5c77081c362d" providerId="LiveId" clId="{182E8FFE-A928-41F2-9A79-3159D5686B1F}" dt="2023-05-18T01:15:05.206" v="5005"/>
          <ac:spMkLst>
            <pc:docMk/>
            <pc:sldMk cId="3883969131" sldId="336"/>
            <ac:spMk id="30" creationId="{6B6F2AEA-3AE2-C590-554A-A845F5B0EA47}"/>
          </ac:spMkLst>
        </pc:spChg>
        <pc:spChg chg="mod">
          <ac:chgData name="Thiago Henrique Gomes Panini" userId="cc6a5c77081c362d" providerId="LiveId" clId="{182E8FFE-A928-41F2-9A79-3159D5686B1F}" dt="2023-05-18T01:15:05.206" v="5005"/>
          <ac:spMkLst>
            <pc:docMk/>
            <pc:sldMk cId="3883969131" sldId="336"/>
            <ac:spMk id="31" creationId="{D7490C1B-8CD1-2D6C-1333-D5258D659B22}"/>
          </ac:spMkLst>
        </pc:spChg>
        <pc:spChg chg="mod">
          <ac:chgData name="Thiago Henrique Gomes Panini" userId="cc6a5c77081c362d" providerId="LiveId" clId="{182E8FFE-A928-41F2-9A79-3159D5686B1F}" dt="2023-05-18T01:15:05.206" v="5005"/>
          <ac:spMkLst>
            <pc:docMk/>
            <pc:sldMk cId="3883969131" sldId="336"/>
            <ac:spMk id="32" creationId="{BC5387B6-791E-A9DF-6D33-5850A80DE6AC}"/>
          </ac:spMkLst>
        </pc:spChg>
        <pc:spChg chg="mod">
          <ac:chgData name="Thiago Henrique Gomes Panini" userId="cc6a5c77081c362d" providerId="LiveId" clId="{182E8FFE-A928-41F2-9A79-3159D5686B1F}" dt="2023-05-18T01:15:05.206" v="5005"/>
          <ac:spMkLst>
            <pc:docMk/>
            <pc:sldMk cId="3883969131" sldId="336"/>
            <ac:spMk id="33" creationId="{AD0E52F3-B762-D5FA-88D7-2C6C8C2D5BBC}"/>
          </ac:spMkLst>
        </pc:spChg>
        <pc:spChg chg="mod">
          <ac:chgData name="Thiago Henrique Gomes Panini" userId="cc6a5c77081c362d" providerId="LiveId" clId="{182E8FFE-A928-41F2-9A79-3159D5686B1F}" dt="2023-05-18T01:15:05.206" v="5005"/>
          <ac:spMkLst>
            <pc:docMk/>
            <pc:sldMk cId="3883969131" sldId="336"/>
            <ac:spMk id="34" creationId="{2954E743-9485-C7AB-7065-7D5CE2FD138E}"/>
          </ac:spMkLst>
        </pc:spChg>
        <pc:spChg chg="mod">
          <ac:chgData name="Thiago Henrique Gomes Panini" userId="cc6a5c77081c362d" providerId="LiveId" clId="{182E8FFE-A928-41F2-9A79-3159D5686B1F}" dt="2023-05-18T01:15:05.206" v="5005"/>
          <ac:spMkLst>
            <pc:docMk/>
            <pc:sldMk cId="3883969131" sldId="336"/>
            <ac:spMk id="35" creationId="{F0E40B37-5080-AFEE-853C-34ECAFD41A22}"/>
          </ac:spMkLst>
        </pc:spChg>
        <pc:spChg chg="mod">
          <ac:chgData name="Thiago Henrique Gomes Panini" userId="cc6a5c77081c362d" providerId="LiveId" clId="{182E8FFE-A928-41F2-9A79-3159D5686B1F}" dt="2023-05-18T01:15:05.206" v="5005"/>
          <ac:spMkLst>
            <pc:docMk/>
            <pc:sldMk cId="3883969131" sldId="336"/>
            <ac:spMk id="36" creationId="{B61A2229-775C-197D-E087-E6A700629267}"/>
          </ac:spMkLst>
        </pc:spChg>
        <pc:spChg chg="mod">
          <ac:chgData name="Thiago Henrique Gomes Panini" userId="cc6a5c77081c362d" providerId="LiveId" clId="{182E8FFE-A928-41F2-9A79-3159D5686B1F}" dt="2023-05-18T01:15:05.206" v="5005"/>
          <ac:spMkLst>
            <pc:docMk/>
            <pc:sldMk cId="3883969131" sldId="336"/>
            <ac:spMk id="37" creationId="{47F407D7-CB96-A686-C2B8-7F95D3616C97}"/>
          </ac:spMkLst>
        </pc:spChg>
        <pc:spChg chg="mod">
          <ac:chgData name="Thiago Henrique Gomes Panini" userId="cc6a5c77081c362d" providerId="LiveId" clId="{182E8FFE-A928-41F2-9A79-3159D5686B1F}" dt="2023-05-18T01:15:05.206" v="5005"/>
          <ac:spMkLst>
            <pc:docMk/>
            <pc:sldMk cId="3883969131" sldId="336"/>
            <ac:spMk id="38" creationId="{A16CCA2C-F83C-A911-9F9C-582754211FE9}"/>
          </ac:spMkLst>
        </pc:spChg>
        <pc:spChg chg="mod">
          <ac:chgData name="Thiago Henrique Gomes Panini" userId="cc6a5c77081c362d" providerId="LiveId" clId="{182E8FFE-A928-41F2-9A79-3159D5686B1F}" dt="2023-05-18T01:15:05.206" v="5005"/>
          <ac:spMkLst>
            <pc:docMk/>
            <pc:sldMk cId="3883969131" sldId="336"/>
            <ac:spMk id="39" creationId="{3AC4FB9D-D319-306E-4BCB-A2C858636BE0}"/>
          </ac:spMkLst>
        </pc:spChg>
        <pc:spChg chg="mod">
          <ac:chgData name="Thiago Henrique Gomes Panini" userId="cc6a5c77081c362d" providerId="LiveId" clId="{182E8FFE-A928-41F2-9A79-3159D5686B1F}" dt="2023-05-18T01:15:05.206" v="5005"/>
          <ac:spMkLst>
            <pc:docMk/>
            <pc:sldMk cId="3883969131" sldId="336"/>
            <ac:spMk id="40" creationId="{E1110254-08D8-3BA1-828C-02D6A67541C8}"/>
          </ac:spMkLst>
        </pc:spChg>
        <pc:spChg chg="mod">
          <ac:chgData name="Thiago Henrique Gomes Panini" userId="cc6a5c77081c362d" providerId="LiveId" clId="{182E8FFE-A928-41F2-9A79-3159D5686B1F}" dt="2023-05-18T01:15:05.206" v="5005"/>
          <ac:spMkLst>
            <pc:docMk/>
            <pc:sldMk cId="3883969131" sldId="336"/>
            <ac:spMk id="41" creationId="{2A50B329-9B4B-D921-51E7-3EFAD345F297}"/>
          </ac:spMkLst>
        </pc:spChg>
        <pc:spChg chg="mod">
          <ac:chgData name="Thiago Henrique Gomes Panini" userId="cc6a5c77081c362d" providerId="LiveId" clId="{182E8FFE-A928-41F2-9A79-3159D5686B1F}" dt="2023-05-18T01:15:05.206" v="5005"/>
          <ac:spMkLst>
            <pc:docMk/>
            <pc:sldMk cId="3883969131" sldId="336"/>
            <ac:spMk id="42" creationId="{AE299205-4677-7994-BD35-735466D91FCD}"/>
          </ac:spMkLst>
        </pc:spChg>
        <pc:spChg chg="mod">
          <ac:chgData name="Thiago Henrique Gomes Panini" userId="cc6a5c77081c362d" providerId="LiveId" clId="{182E8FFE-A928-41F2-9A79-3159D5686B1F}" dt="2023-05-18T01:15:05.206" v="5005"/>
          <ac:spMkLst>
            <pc:docMk/>
            <pc:sldMk cId="3883969131" sldId="336"/>
            <ac:spMk id="43" creationId="{301C83EA-D703-5D4D-1266-E62F8F99BA7B}"/>
          </ac:spMkLst>
        </pc:spChg>
        <pc:spChg chg="mod">
          <ac:chgData name="Thiago Henrique Gomes Panini" userId="cc6a5c77081c362d" providerId="LiveId" clId="{182E8FFE-A928-41F2-9A79-3159D5686B1F}" dt="2023-05-18T01:15:05.206" v="5005"/>
          <ac:spMkLst>
            <pc:docMk/>
            <pc:sldMk cId="3883969131" sldId="336"/>
            <ac:spMk id="44" creationId="{70BC24DE-E8D7-966C-9876-DB32FD96D737}"/>
          </ac:spMkLst>
        </pc:spChg>
        <pc:spChg chg="mod">
          <ac:chgData name="Thiago Henrique Gomes Panini" userId="cc6a5c77081c362d" providerId="LiveId" clId="{182E8FFE-A928-41F2-9A79-3159D5686B1F}" dt="2023-05-18T01:15:05.206" v="5005"/>
          <ac:spMkLst>
            <pc:docMk/>
            <pc:sldMk cId="3883969131" sldId="336"/>
            <ac:spMk id="45" creationId="{49DCEB71-82D9-FF95-5E7B-63726D3AAE8D}"/>
          </ac:spMkLst>
        </pc:spChg>
        <pc:grpChg chg="add mod">
          <ac:chgData name="Thiago Henrique Gomes Panini" userId="cc6a5c77081c362d" providerId="LiveId" clId="{182E8FFE-A928-41F2-9A79-3159D5686B1F}" dt="2023-05-18T01:15:09.906" v="5006" actId="1076"/>
          <ac:grpSpMkLst>
            <pc:docMk/>
            <pc:sldMk cId="3883969131" sldId="336"/>
            <ac:grpSpMk id="5" creationId="{EA0E839D-76A6-AB3D-F70D-B9CB4ECC991F}"/>
          </ac:grpSpMkLst>
        </pc:grpChg>
        <pc:grpChg chg="del">
          <ac:chgData name="Thiago Henrique Gomes Panini" userId="cc6a5c77081c362d" providerId="LiveId" clId="{182E8FFE-A928-41F2-9A79-3159D5686B1F}" dt="2023-05-18T01:15:04.854" v="5004" actId="478"/>
          <ac:grpSpMkLst>
            <pc:docMk/>
            <pc:sldMk cId="3883969131" sldId="336"/>
            <ac:grpSpMk id="2038" creationId="{5F029369-75DA-DDFB-8F8C-031E60440342}"/>
          </ac:grpSpMkLst>
        </pc:grpChg>
      </pc:sldChg>
      <pc:sldChg chg="addSp delSp modSp add del mod ord">
        <pc:chgData name="Thiago Henrique Gomes Panini" userId="cc6a5c77081c362d" providerId="LiveId" clId="{182E8FFE-A928-41F2-9A79-3159D5686B1F}" dt="2023-05-18T02:21:24.656" v="6821" actId="47"/>
        <pc:sldMkLst>
          <pc:docMk/>
          <pc:sldMk cId="1366658737" sldId="337"/>
        </pc:sldMkLst>
        <pc:spChg chg="mod">
          <ac:chgData name="Thiago Henrique Gomes Panini" userId="cc6a5c77081c362d" providerId="LiveId" clId="{182E8FFE-A928-41F2-9A79-3159D5686B1F}" dt="2023-05-18T01:22:53.240" v="5588" actId="1076"/>
          <ac:spMkLst>
            <pc:docMk/>
            <pc:sldMk cId="1366658737" sldId="337"/>
            <ac:spMk id="4" creationId="{DB637350-22C5-EBBB-6E3B-F6D3E5BD3A69}"/>
          </ac:spMkLst>
        </pc:spChg>
        <pc:spChg chg="add mod">
          <ac:chgData name="Thiago Henrique Gomes Panini" userId="cc6a5c77081c362d" providerId="LiveId" clId="{182E8FFE-A928-41F2-9A79-3159D5686B1F}" dt="2023-05-18T01:23:54.184" v="5625" actId="20577"/>
          <ac:spMkLst>
            <pc:docMk/>
            <pc:sldMk cId="1366658737" sldId="337"/>
            <ac:spMk id="48" creationId="{298BFFEB-21D5-D702-BB1B-22E27BC44FC5}"/>
          </ac:spMkLst>
        </pc:spChg>
        <pc:spChg chg="add mod">
          <ac:chgData name="Thiago Henrique Gomes Panini" userId="cc6a5c77081c362d" providerId="LiveId" clId="{182E8FFE-A928-41F2-9A79-3159D5686B1F}" dt="2023-05-18T01:24:32.130" v="5632" actId="122"/>
          <ac:spMkLst>
            <pc:docMk/>
            <pc:sldMk cId="1366658737" sldId="337"/>
            <ac:spMk id="49" creationId="{26DAB908-9059-3943-91F4-9DF27A0C5391}"/>
          </ac:spMkLst>
        </pc:spChg>
        <pc:spChg chg="add del mod">
          <ac:chgData name="Thiago Henrique Gomes Panini" userId="cc6a5c77081c362d" providerId="LiveId" clId="{182E8FFE-A928-41F2-9A79-3159D5686B1F}" dt="2023-05-18T01:24:29.506" v="5631" actId="478"/>
          <ac:spMkLst>
            <pc:docMk/>
            <pc:sldMk cId="1366658737" sldId="337"/>
            <ac:spMk id="51" creationId="{F784589D-0965-D9AA-FA03-3F6CA7932F42}"/>
          </ac:spMkLst>
        </pc:spChg>
        <pc:spChg chg="add del mod">
          <ac:chgData name="Thiago Henrique Gomes Panini" userId="cc6a5c77081c362d" providerId="LiveId" clId="{182E8FFE-A928-41F2-9A79-3159D5686B1F}" dt="2023-05-18T01:24:29.506" v="5631" actId="478"/>
          <ac:spMkLst>
            <pc:docMk/>
            <pc:sldMk cId="1366658737" sldId="337"/>
            <ac:spMk id="53" creationId="{6CE07B68-A206-F855-EA5B-0D9CD76F1A61}"/>
          </ac:spMkLst>
        </pc:spChg>
        <pc:spChg chg="mod">
          <ac:chgData name="Thiago Henrique Gomes Panini" userId="cc6a5c77081c362d" providerId="LiveId" clId="{182E8FFE-A928-41F2-9A79-3159D5686B1F}" dt="2023-05-18T01:22:57.764" v="5590" actId="1076"/>
          <ac:spMkLst>
            <pc:docMk/>
            <pc:sldMk cId="1366658737" sldId="337"/>
            <ac:spMk id="1926" creationId="{00000000-0000-0000-0000-000000000000}"/>
          </ac:spMkLst>
        </pc:spChg>
        <pc:spChg chg="mod">
          <ac:chgData name="Thiago Henrique Gomes Panini" userId="cc6a5c77081c362d" providerId="LiveId" clId="{182E8FFE-A928-41F2-9A79-3159D5686B1F}" dt="2023-05-18T01:22:50.407" v="5587" actId="1076"/>
          <ac:spMkLst>
            <pc:docMk/>
            <pc:sldMk cId="1366658737" sldId="337"/>
            <ac:spMk id="1928" creationId="{00000000-0000-0000-0000-000000000000}"/>
          </ac:spMkLst>
        </pc:spChg>
        <pc:spChg chg="del">
          <ac:chgData name="Thiago Henrique Gomes Panini" userId="cc6a5c77081c362d" providerId="LiveId" clId="{182E8FFE-A928-41F2-9A79-3159D5686B1F}" dt="2023-05-18T01:24:25.314" v="5630" actId="478"/>
          <ac:spMkLst>
            <pc:docMk/>
            <pc:sldMk cId="1366658737" sldId="337"/>
            <ac:spMk id="1929" creationId="{00000000-0000-0000-0000-000000000000}"/>
          </ac:spMkLst>
        </pc:spChg>
        <pc:spChg chg="del mod">
          <ac:chgData name="Thiago Henrique Gomes Panini" userId="cc6a5c77081c362d" providerId="LiveId" clId="{182E8FFE-A928-41F2-9A79-3159D5686B1F}" dt="2023-05-18T01:24:25.314" v="5630" actId="478"/>
          <ac:spMkLst>
            <pc:docMk/>
            <pc:sldMk cId="1366658737" sldId="337"/>
            <ac:spMk id="1930" creationId="{00000000-0000-0000-0000-000000000000}"/>
          </ac:spMkLst>
        </pc:spChg>
        <pc:grpChg chg="mod">
          <ac:chgData name="Thiago Henrique Gomes Panini" userId="cc6a5c77081c362d" providerId="LiveId" clId="{182E8FFE-A928-41F2-9A79-3159D5686B1F}" dt="2023-05-18T01:24:38.785" v="5633" actId="1076"/>
          <ac:grpSpMkLst>
            <pc:docMk/>
            <pc:sldMk cId="1366658737" sldId="337"/>
            <ac:grpSpMk id="2" creationId="{B909FE41-B47D-1913-4FB5-75C14F9B5CB8}"/>
          </ac:grpSpMkLst>
        </pc:grpChg>
        <pc:grpChg chg="del">
          <ac:chgData name="Thiago Henrique Gomes Panini" userId="cc6a5c77081c362d" providerId="LiveId" clId="{182E8FFE-A928-41F2-9A79-3159D5686B1F}" dt="2023-05-18T01:15:27.437" v="5013" actId="478"/>
          <ac:grpSpMkLst>
            <pc:docMk/>
            <pc:sldMk cId="1366658737" sldId="337"/>
            <ac:grpSpMk id="5" creationId="{EA0E839D-76A6-AB3D-F70D-B9CB4ECC991F}"/>
          </ac:grpSpMkLst>
        </pc:grpChg>
        <pc:grpChg chg="mod">
          <ac:chgData name="Thiago Henrique Gomes Panini" userId="cc6a5c77081c362d" providerId="LiveId" clId="{182E8FFE-A928-41F2-9A79-3159D5686B1F}" dt="2023-05-18T01:25:35.410" v="5634" actId="1076"/>
          <ac:grpSpMkLst>
            <pc:docMk/>
            <pc:sldMk cId="1366658737" sldId="337"/>
            <ac:grpSpMk id="2099" creationId="{B41DECA2-2DBC-B83D-20F9-384B806CFC58}"/>
          </ac:grpSpMkLst>
        </pc:grpChg>
        <pc:cxnChg chg="add mod">
          <ac:chgData name="Thiago Henrique Gomes Panini" userId="cc6a5c77081c362d" providerId="LiveId" clId="{182E8FFE-A928-41F2-9A79-3159D5686B1F}" dt="2023-05-18T01:23:30.176" v="5593" actId="1076"/>
          <ac:cxnSpMkLst>
            <pc:docMk/>
            <pc:sldMk cId="1366658737" sldId="337"/>
            <ac:cxnSpMk id="47" creationId="{6DADF682-0306-9B5B-4066-AA29B8D6F4C0}"/>
          </ac:cxnSpMkLst>
        </pc:cxnChg>
      </pc:sldChg>
      <pc:sldChg chg="delSp modSp add del mod ord">
        <pc:chgData name="Thiago Henrique Gomes Panini" userId="cc6a5c77081c362d" providerId="LiveId" clId="{182E8FFE-A928-41F2-9A79-3159D5686B1F}" dt="2023-05-19T00:12:24.138" v="8225" actId="47"/>
        <pc:sldMkLst>
          <pc:docMk/>
          <pc:sldMk cId="50623079" sldId="338"/>
        </pc:sldMkLst>
        <pc:spChg chg="del">
          <ac:chgData name="Thiago Henrique Gomes Panini" userId="cc6a5c77081c362d" providerId="LiveId" clId="{182E8FFE-A928-41F2-9A79-3159D5686B1F}" dt="2023-05-18T01:28:39.847" v="5643" actId="478"/>
          <ac:spMkLst>
            <pc:docMk/>
            <pc:sldMk cId="50623079" sldId="338"/>
            <ac:spMk id="48" creationId="{298BFFEB-21D5-D702-BB1B-22E27BC44FC5}"/>
          </ac:spMkLst>
        </pc:spChg>
        <pc:spChg chg="mod">
          <ac:chgData name="Thiago Henrique Gomes Panini" userId="cc6a5c77081c362d" providerId="LiveId" clId="{182E8FFE-A928-41F2-9A79-3159D5686B1F}" dt="2023-05-18T01:31:47.296" v="5644" actId="1076"/>
          <ac:spMkLst>
            <pc:docMk/>
            <pc:sldMk cId="50623079" sldId="338"/>
            <ac:spMk id="49" creationId="{26DAB908-9059-3943-91F4-9DF27A0C5391}"/>
          </ac:spMkLst>
        </pc:spChg>
        <pc:spChg chg="mod">
          <ac:chgData name="Thiago Henrique Gomes Panini" userId="cc6a5c77081c362d" providerId="LiveId" clId="{182E8FFE-A928-41F2-9A79-3159D5686B1F}" dt="2023-05-18T01:26:26.302" v="5638" actId="1076"/>
          <ac:spMkLst>
            <pc:docMk/>
            <pc:sldMk cId="50623079" sldId="338"/>
            <ac:spMk id="1926" creationId="{00000000-0000-0000-0000-000000000000}"/>
          </ac:spMkLst>
        </pc:spChg>
      </pc:sldChg>
      <pc:sldChg chg="addSp delSp modSp add del mod ord">
        <pc:chgData name="Thiago Henrique Gomes Panini" userId="cc6a5c77081c362d" providerId="LiveId" clId="{182E8FFE-A928-41F2-9A79-3159D5686B1F}" dt="2023-05-18T02:06:12.433" v="6220" actId="47"/>
        <pc:sldMkLst>
          <pc:docMk/>
          <pc:sldMk cId="1455800747" sldId="339"/>
        </pc:sldMkLst>
        <pc:spChg chg="add del mod">
          <ac:chgData name="Thiago Henrique Gomes Panini" userId="cc6a5c77081c362d" providerId="LiveId" clId="{182E8FFE-A928-41F2-9A79-3159D5686B1F}" dt="2023-05-18T01:40:28.649" v="5709" actId="478"/>
          <ac:spMkLst>
            <pc:docMk/>
            <pc:sldMk cId="1455800747" sldId="339"/>
            <ac:spMk id="2" creationId="{9BB957BB-B90C-AF28-4656-C11DFBBC8B16}"/>
          </ac:spMkLst>
        </pc:spChg>
        <pc:spChg chg="add del mod">
          <ac:chgData name="Thiago Henrique Gomes Panini" userId="cc6a5c77081c362d" providerId="LiveId" clId="{182E8FFE-A928-41F2-9A79-3159D5686B1F}" dt="2023-05-18T01:40:28.649" v="5709" actId="478"/>
          <ac:spMkLst>
            <pc:docMk/>
            <pc:sldMk cId="1455800747" sldId="339"/>
            <ac:spMk id="9" creationId="{147F9D01-A2E0-E9EF-B591-97AD070E83AA}"/>
          </ac:spMkLst>
        </pc:spChg>
        <pc:spChg chg="add del mod">
          <ac:chgData name="Thiago Henrique Gomes Panini" userId="cc6a5c77081c362d" providerId="LiveId" clId="{182E8FFE-A928-41F2-9A79-3159D5686B1F}" dt="2023-05-18T01:40:28.649" v="5709" actId="478"/>
          <ac:spMkLst>
            <pc:docMk/>
            <pc:sldMk cId="1455800747" sldId="339"/>
            <ac:spMk id="11" creationId="{398E29C2-9FE8-829B-31BC-0A55E6F561DF}"/>
          </ac:spMkLst>
        </pc:spChg>
        <pc:spChg chg="mod">
          <ac:chgData name="Thiago Henrique Gomes Panini" userId="cc6a5c77081c362d" providerId="LiveId" clId="{182E8FFE-A928-41F2-9A79-3159D5686B1F}" dt="2023-05-18T01:40:09.656" v="5704"/>
          <ac:spMkLst>
            <pc:docMk/>
            <pc:sldMk cId="1455800747" sldId="339"/>
            <ac:spMk id="13" creationId="{47B88ABD-4889-0839-8465-0537A37EBA50}"/>
          </ac:spMkLst>
        </pc:spChg>
        <pc:spChg chg="mod">
          <ac:chgData name="Thiago Henrique Gomes Panini" userId="cc6a5c77081c362d" providerId="LiveId" clId="{182E8FFE-A928-41F2-9A79-3159D5686B1F}" dt="2023-05-18T01:40:09.656" v="5704"/>
          <ac:spMkLst>
            <pc:docMk/>
            <pc:sldMk cId="1455800747" sldId="339"/>
            <ac:spMk id="14" creationId="{24BD6B36-4536-AAD6-B148-1D856F4BFC64}"/>
          </ac:spMkLst>
        </pc:spChg>
        <pc:spChg chg="mod">
          <ac:chgData name="Thiago Henrique Gomes Panini" userId="cc6a5c77081c362d" providerId="LiveId" clId="{182E8FFE-A928-41F2-9A79-3159D5686B1F}" dt="2023-05-18T01:40:09.656" v="5704"/>
          <ac:spMkLst>
            <pc:docMk/>
            <pc:sldMk cId="1455800747" sldId="339"/>
            <ac:spMk id="15" creationId="{02FD6353-D7B1-EF55-070C-D9D2FAAC1FF7}"/>
          </ac:spMkLst>
        </pc:spChg>
        <pc:spChg chg="mod">
          <ac:chgData name="Thiago Henrique Gomes Panini" userId="cc6a5c77081c362d" providerId="LiveId" clId="{182E8FFE-A928-41F2-9A79-3159D5686B1F}" dt="2023-05-18T01:40:09.656" v="5704"/>
          <ac:spMkLst>
            <pc:docMk/>
            <pc:sldMk cId="1455800747" sldId="339"/>
            <ac:spMk id="16" creationId="{32E4DA72-41F1-4CC8-27DC-A48DAB6E329A}"/>
          </ac:spMkLst>
        </pc:spChg>
        <pc:spChg chg="mod">
          <ac:chgData name="Thiago Henrique Gomes Panini" userId="cc6a5c77081c362d" providerId="LiveId" clId="{182E8FFE-A928-41F2-9A79-3159D5686B1F}" dt="2023-05-18T01:40:09.656" v="5704"/>
          <ac:spMkLst>
            <pc:docMk/>
            <pc:sldMk cId="1455800747" sldId="339"/>
            <ac:spMk id="17" creationId="{6C9E8D5F-992D-B3A6-DEFE-CD9EE23FBB7D}"/>
          </ac:spMkLst>
        </pc:spChg>
        <pc:spChg chg="mod">
          <ac:chgData name="Thiago Henrique Gomes Panini" userId="cc6a5c77081c362d" providerId="LiveId" clId="{182E8FFE-A928-41F2-9A79-3159D5686B1F}" dt="2023-05-18T01:40:09.656" v="5704"/>
          <ac:spMkLst>
            <pc:docMk/>
            <pc:sldMk cId="1455800747" sldId="339"/>
            <ac:spMk id="18" creationId="{DCEED619-6B7B-B5F5-70A0-F4149B9E3D82}"/>
          </ac:spMkLst>
        </pc:spChg>
        <pc:spChg chg="mod">
          <ac:chgData name="Thiago Henrique Gomes Panini" userId="cc6a5c77081c362d" providerId="LiveId" clId="{182E8FFE-A928-41F2-9A79-3159D5686B1F}" dt="2023-05-18T01:40:09.656" v="5704"/>
          <ac:spMkLst>
            <pc:docMk/>
            <pc:sldMk cId="1455800747" sldId="339"/>
            <ac:spMk id="19" creationId="{4F3437F4-C09A-457B-6177-EACF77C6D7EF}"/>
          </ac:spMkLst>
        </pc:spChg>
        <pc:spChg chg="mod">
          <ac:chgData name="Thiago Henrique Gomes Panini" userId="cc6a5c77081c362d" providerId="LiveId" clId="{182E8FFE-A928-41F2-9A79-3159D5686B1F}" dt="2023-05-18T01:40:09.656" v="5704"/>
          <ac:spMkLst>
            <pc:docMk/>
            <pc:sldMk cId="1455800747" sldId="339"/>
            <ac:spMk id="20" creationId="{B08F86A1-1FCA-746B-6B5A-68CD6A56AD2D}"/>
          </ac:spMkLst>
        </pc:spChg>
        <pc:spChg chg="mod">
          <ac:chgData name="Thiago Henrique Gomes Panini" userId="cc6a5c77081c362d" providerId="LiveId" clId="{182E8FFE-A928-41F2-9A79-3159D5686B1F}" dt="2023-05-18T01:40:09.656" v="5704"/>
          <ac:spMkLst>
            <pc:docMk/>
            <pc:sldMk cId="1455800747" sldId="339"/>
            <ac:spMk id="21" creationId="{CF29D4C8-5516-8F2C-9447-8B4FE202E570}"/>
          </ac:spMkLst>
        </pc:spChg>
        <pc:spChg chg="mod">
          <ac:chgData name="Thiago Henrique Gomes Panini" userId="cc6a5c77081c362d" providerId="LiveId" clId="{182E8FFE-A928-41F2-9A79-3159D5686B1F}" dt="2023-05-18T01:40:09.656" v="5704"/>
          <ac:spMkLst>
            <pc:docMk/>
            <pc:sldMk cId="1455800747" sldId="339"/>
            <ac:spMk id="22" creationId="{6FC1C94D-106C-DCF3-1AF0-54E3902B59F7}"/>
          </ac:spMkLst>
        </pc:spChg>
        <pc:spChg chg="mod">
          <ac:chgData name="Thiago Henrique Gomes Panini" userId="cc6a5c77081c362d" providerId="LiveId" clId="{182E8FFE-A928-41F2-9A79-3159D5686B1F}" dt="2023-05-18T01:40:09.656" v="5704"/>
          <ac:spMkLst>
            <pc:docMk/>
            <pc:sldMk cId="1455800747" sldId="339"/>
            <ac:spMk id="23" creationId="{D85CBB76-EEBF-F103-6538-3455EA8D54A5}"/>
          </ac:spMkLst>
        </pc:spChg>
        <pc:spChg chg="mod">
          <ac:chgData name="Thiago Henrique Gomes Panini" userId="cc6a5c77081c362d" providerId="LiveId" clId="{182E8FFE-A928-41F2-9A79-3159D5686B1F}" dt="2023-05-18T01:40:09.656" v="5704"/>
          <ac:spMkLst>
            <pc:docMk/>
            <pc:sldMk cId="1455800747" sldId="339"/>
            <ac:spMk id="24" creationId="{E7C05DB1-2487-6ECC-2AAF-9F03DF6F7154}"/>
          </ac:spMkLst>
        </pc:spChg>
        <pc:spChg chg="mod">
          <ac:chgData name="Thiago Henrique Gomes Panini" userId="cc6a5c77081c362d" providerId="LiveId" clId="{182E8FFE-A928-41F2-9A79-3159D5686B1F}" dt="2023-05-18T01:40:09.656" v="5704"/>
          <ac:spMkLst>
            <pc:docMk/>
            <pc:sldMk cId="1455800747" sldId="339"/>
            <ac:spMk id="25" creationId="{64AE642C-5B22-E63F-FCF8-2A38C3C54A07}"/>
          </ac:spMkLst>
        </pc:spChg>
        <pc:spChg chg="mod">
          <ac:chgData name="Thiago Henrique Gomes Panini" userId="cc6a5c77081c362d" providerId="LiveId" clId="{182E8FFE-A928-41F2-9A79-3159D5686B1F}" dt="2023-05-18T01:40:09.656" v="5704"/>
          <ac:spMkLst>
            <pc:docMk/>
            <pc:sldMk cId="1455800747" sldId="339"/>
            <ac:spMk id="26" creationId="{F1435F56-65A8-D63A-4359-93615CB72B57}"/>
          </ac:spMkLst>
        </pc:spChg>
        <pc:spChg chg="mod">
          <ac:chgData name="Thiago Henrique Gomes Panini" userId="cc6a5c77081c362d" providerId="LiveId" clId="{182E8FFE-A928-41F2-9A79-3159D5686B1F}" dt="2023-05-18T01:40:09.656" v="5704"/>
          <ac:spMkLst>
            <pc:docMk/>
            <pc:sldMk cId="1455800747" sldId="339"/>
            <ac:spMk id="27" creationId="{8D1AF59B-81E0-4034-A242-4F7F3DB4260E}"/>
          </ac:spMkLst>
        </pc:spChg>
        <pc:spChg chg="mod">
          <ac:chgData name="Thiago Henrique Gomes Panini" userId="cc6a5c77081c362d" providerId="LiveId" clId="{182E8FFE-A928-41F2-9A79-3159D5686B1F}" dt="2023-05-18T01:40:09.656" v="5704"/>
          <ac:spMkLst>
            <pc:docMk/>
            <pc:sldMk cId="1455800747" sldId="339"/>
            <ac:spMk id="28" creationId="{AB0DDE02-FAAC-A070-EE0E-570F41BC4A6B}"/>
          </ac:spMkLst>
        </pc:spChg>
        <pc:spChg chg="mod">
          <ac:chgData name="Thiago Henrique Gomes Panini" userId="cc6a5c77081c362d" providerId="LiveId" clId="{182E8FFE-A928-41F2-9A79-3159D5686B1F}" dt="2023-05-18T01:40:09.656" v="5704"/>
          <ac:spMkLst>
            <pc:docMk/>
            <pc:sldMk cId="1455800747" sldId="339"/>
            <ac:spMk id="29" creationId="{B2AB40AD-C73A-37EE-F87B-CB36B1046A68}"/>
          </ac:spMkLst>
        </pc:spChg>
        <pc:spChg chg="mod">
          <ac:chgData name="Thiago Henrique Gomes Panini" userId="cc6a5c77081c362d" providerId="LiveId" clId="{182E8FFE-A928-41F2-9A79-3159D5686B1F}" dt="2023-05-18T01:40:09.656" v="5704"/>
          <ac:spMkLst>
            <pc:docMk/>
            <pc:sldMk cId="1455800747" sldId="339"/>
            <ac:spMk id="30" creationId="{04C56929-04D3-265C-C38E-919FC5A29CD1}"/>
          </ac:spMkLst>
        </pc:spChg>
        <pc:spChg chg="mod">
          <ac:chgData name="Thiago Henrique Gomes Panini" userId="cc6a5c77081c362d" providerId="LiveId" clId="{182E8FFE-A928-41F2-9A79-3159D5686B1F}" dt="2023-05-18T01:40:09.656" v="5704"/>
          <ac:spMkLst>
            <pc:docMk/>
            <pc:sldMk cId="1455800747" sldId="339"/>
            <ac:spMk id="31" creationId="{B556C313-1B8E-CB93-C295-F002B4E2F606}"/>
          </ac:spMkLst>
        </pc:spChg>
        <pc:spChg chg="mod">
          <ac:chgData name="Thiago Henrique Gomes Panini" userId="cc6a5c77081c362d" providerId="LiveId" clId="{182E8FFE-A928-41F2-9A79-3159D5686B1F}" dt="2023-05-18T01:40:09.656" v="5704"/>
          <ac:spMkLst>
            <pc:docMk/>
            <pc:sldMk cId="1455800747" sldId="339"/>
            <ac:spMk id="32" creationId="{9B3464A8-532C-7FCB-3F9E-D212005BFF57}"/>
          </ac:spMkLst>
        </pc:spChg>
        <pc:spChg chg="mod">
          <ac:chgData name="Thiago Henrique Gomes Panini" userId="cc6a5c77081c362d" providerId="LiveId" clId="{182E8FFE-A928-41F2-9A79-3159D5686B1F}" dt="2023-05-18T01:40:09.656" v="5704"/>
          <ac:spMkLst>
            <pc:docMk/>
            <pc:sldMk cId="1455800747" sldId="339"/>
            <ac:spMk id="33" creationId="{CE5A2A13-A5A4-00F5-ABB2-2A654E75AF9F}"/>
          </ac:spMkLst>
        </pc:spChg>
        <pc:spChg chg="mod">
          <ac:chgData name="Thiago Henrique Gomes Panini" userId="cc6a5c77081c362d" providerId="LiveId" clId="{182E8FFE-A928-41F2-9A79-3159D5686B1F}" dt="2023-05-18T01:40:09.656" v="5704"/>
          <ac:spMkLst>
            <pc:docMk/>
            <pc:sldMk cId="1455800747" sldId="339"/>
            <ac:spMk id="34" creationId="{9D1DB4B4-4F97-80F5-7CFD-D117CB735F4B}"/>
          </ac:spMkLst>
        </pc:spChg>
        <pc:spChg chg="mod">
          <ac:chgData name="Thiago Henrique Gomes Panini" userId="cc6a5c77081c362d" providerId="LiveId" clId="{182E8FFE-A928-41F2-9A79-3159D5686B1F}" dt="2023-05-18T01:40:09.656" v="5704"/>
          <ac:spMkLst>
            <pc:docMk/>
            <pc:sldMk cId="1455800747" sldId="339"/>
            <ac:spMk id="35" creationId="{31250136-3DA3-7009-C66C-1AAAA49E373E}"/>
          </ac:spMkLst>
        </pc:spChg>
        <pc:spChg chg="mod">
          <ac:chgData name="Thiago Henrique Gomes Panini" userId="cc6a5c77081c362d" providerId="LiveId" clId="{182E8FFE-A928-41F2-9A79-3159D5686B1F}" dt="2023-05-18T01:40:09.656" v="5704"/>
          <ac:spMkLst>
            <pc:docMk/>
            <pc:sldMk cId="1455800747" sldId="339"/>
            <ac:spMk id="36" creationId="{73B6E62C-E7D9-01C9-9CE8-6FAA442462AF}"/>
          </ac:spMkLst>
        </pc:spChg>
        <pc:spChg chg="mod">
          <ac:chgData name="Thiago Henrique Gomes Panini" userId="cc6a5c77081c362d" providerId="LiveId" clId="{182E8FFE-A928-41F2-9A79-3159D5686B1F}" dt="2023-05-18T01:40:09.656" v="5704"/>
          <ac:spMkLst>
            <pc:docMk/>
            <pc:sldMk cId="1455800747" sldId="339"/>
            <ac:spMk id="37" creationId="{69281244-EA25-4B80-4D25-B3C15C3E33A3}"/>
          </ac:spMkLst>
        </pc:spChg>
        <pc:spChg chg="mod">
          <ac:chgData name="Thiago Henrique Gomes Panini" userId="cc6a5c77081c362d" providerId="LiveId" clId="{182E8FFE-A928-41F2-9A79-3159D5686B1F}" dt="2023-05-18T01:40:09.656" v="5704"/>
          <ac:spMkLst>
            <pc:docMk/>
            <pc:sldMk cId="1455800747" sldId="339"/>
            <ac:spMk id="38" creationId="{AB70B91A-7074-B8D6-B562-C0DBD24C17A7}"/>
          </ac:spMkLst>
        </pc:spChg>
        <pc:spChg chg="mod">
          <ac:chgData name="Thiago Henrique Gomes Panini" userId="cc6a5c77081c362d" providerId="LiveId" clId="{182E8FFE-A928-41F2-9A79-3159D5686B1F}" dt="2023-05-18T01:40:09.656" v="5704"/>
          <ac:spMkLst>
            <pc:docMk/>
            <pc:sldMk cId="1455800747" sldId="339"/>
            <ac:spMk id="39" creationId="{D6CB3802-34E0-DE27-83E8-CB14DC9D72AE}"/>
          </ac:spMkLst>
        </pc:spChg>
        <pc:spChg chg="mod">
          <ac:chgData name="Thiago Henrique Gomes Panini" userId="cc6a5c77081c362d" providerId="LiveId" clId="{182E8FFE-A928-41F2-9A79-3159D5686B1F}" dt="2023-05-18T01:40:09.656" v="5704"/>
          <ac:spMkLst>
            <pc:docMk/>
            <pc:sldMk cId="1455800747" sldId="339"/>
            <ac:spMk id="40" creationId="{E48F1C7F-C48B-6246-9760-49042172E857}"/>
          </ac:spMkLst>
        </pc:spChg>
        <pc:spChg chg="mod">
          <ac:chgData name="Thiago Henrique Gomes Panini" userId="cc6a5c77081c362d" providerId="LiveId" clId="{182E8FFE-A928-41F2-9A79-3159D5686B1F}" dt="2023-05-18T01:40:09.656" v="5704"/>
          <ac:spMkLst>
            <pc:docMk/>
            <pc:sldMk cId="1455800747" sldId="339"/>
            <ac:spMk id="41" creationId="{1D8B18B4-26CC-787D-673A-D43460C9A7E5}"/>
          </ac:spMkLst>
        </pc:spChg>
        <pc:spChg chg="mod">
          <ac:chgData name="Thiago Henrique Gomes Panini" userId="cc6a5c77081c362d" providerId="LiveId" clId="{182E8FFE-A928-41F2-9A79-3159D5686B1F}" dt="2023-05-18T01:40:09.656" v="5704"/>
          <ac:spMkLst>
            <pc:docMk/>
            <pc:sldMk cId="1455800747" sldId="339"/>
            <ac:spMk id="42" creationId="{1AE55177-2DDF-13B9-A68B-1D21066999BD}"/>
          </ac:spMkLst>
        </pc:spChg>
        <pc:spChg chg="mod">
          <ac:chgData name="Thiago Henrique Gomes Panini" userId="cc6a5c77081c362d" providerId="LiveId" clId="{182E8FFE-A928-41F2-9A79-3159D5686B1F}" dt="2023-05-18T01:40:09.656" v="5704"/>
          <ac:spMkLst>
            <pc:docMk/>
            <pc:sldMk cId="1455800747" sldId="339"/>
            <ac:spMk id="43" creationId="{337F75A6-78B2-47FC-5F3F-51365580B37A}"/>
          </ac:spMkLst>
        </pc:spChg>
        <pc:spChg chg="mod">
          <ac:chgData name="Thiago Henrique Gomes Panini" userId="cc6a5c77081c362d" providerId="LiveId" clId="{182E8FFE-A928-41F2-9A79-3159D5686B1F}" dt="2023-05-18T01:40:09.656" v="5704"/>
          <ac:spMkLst>
            <pc:docMk/>
            <pc:sldMk cId="1455800747" sldId="339"/>
            <ac:spMk id="44" creationId="{7A138F00-771A-EB48-715F-23C54018D41D}"/>
          </ac:spMkLst>
        </pc:spChg>
        <pc:spChg chg="mod">
          <ac:chgData name="Thiago Henrique Gomes Panini" userId="cc6a5c77081c362d" providerId="LiveId" clId="{182E8FFE-A928-41F2-9A79-3159D5686B1F}" dt="2023-05-18T01:40:09.656" v="5704"/>
          <ac:spMkLst>
            <pc:docMk/>
            <pc:sldMk cId="1455800747" sldId="339"/>
            <ac:spMk id="45" creationId="{E8404FD5-EAF6-280A-3155-1B13F57AAC09}"/>
          </ac:spMkLst>
        </pc:spChg>
        <pc:spChg chg="mod">
          <ac:chgData name="Thiago Henrique Gomes Panini" userId="cc6a5c77081c362d" providerId="LiveId" clId="{182E8FFE-A928-41F2-9A79-3159D5686B1F}" dt="2023-05-18T01:40:09.656" v="5704"/>
          <ac:spMkLst>
            <pc:docMk/>
            <pc:sldMk cId="1455800747" sldId="339"/>
            <ac:spMk id="46" creationId="{16885DFE-52BE-8A0E-4401-F58C3E3B68C9}"/>
          </ac:spMkLst>
        </pc:spChg>
        <pc:spChg chg="mod">
          <ac:chgData name="Thiago Henrique Gomes Panini" userId="cc6a5c77081c362d" providerId="LiveId" clId="{182E8FFE-A928-41F2-9A79-3159D5686B1F}" dt="2023-05-18T01:40:09.656" v="5704"/>
          <ac:spMkLst>
            <pc:docMk/>
            <pc:sldMk cId="1455800747" sldId="339"/>
            <ac:spMk id="47" creationId="{530C4790-A5B0-E618-2BF7-67B4AEC654D6}"/>
          </ac:spMkLst>
        </pc:spChg>
        <pc:spChg chg="mod">
          <ac:chgData name="Thiago Henrique Gomes Panini" userId="cc6a5c77081c362d" providerId="LiveId" clId="{182E8FFE-A928-41F2-9A79-3159D5686B1F}" dt="2023-05-18T01:40:09.656" v="5704"/>
          <ac:spMkLst>
            <pc:docMk/>
            <pc:sldMk cId="1455800747" sldId="339"/>
            <ac:spMk id="48" creationId="{804ADAA5-D23C-C653-FBA1-C5369BD3E8BC}"/>
          </ac:spMkLst>
        </pc:spChg>
        <pc:spChg chg="mod">
          <ac:chgData name="Thiago Henrique Gomes Panini" userId="cc6a5c77081c362d" providerId="LiveId" clId="{182E8FFE-A928-41F2-9A79-3159D5686B1F}" dt="2023-05-18T01:40:09.656" v="5704"/>
          <ac:spMkLst>
            <pc:docMk/>
            <pc:sldMk cId="1455800747" sldId="339"/>
            <ac:spMk id="49" creationId="{DFE9E132-8EB2-BBD3-7ABE-7361E645B084}"/>
          </ac:spMkLst>
        </pc:spChg>
        <pc:spChg chg="mod">
          <ac:chgData name="Thiago Henrique Gomes Panini" userId="cc6a5c77081c362d" providerId="LiveId" clId="{182E8FFE-A928-41F2-9A79-3159D5686B1F}" dt="2023-05-18T01:40:09.656" v="5704"/>
          <ac:spMkLst>
            <pc:docMk/>
            <pc:sldMk cId="1455800747" sldId="339"/>
            <ac:spMk id="50" creationId="{5E831F68-7C3A-252E-ADE7-F262738F4D83}"/>
          </ac:spMkLst>
        </pc:spChg>
        <pc:spChg chg="mod">
          <ac:chgData name="Thiago Henrique Gomes Panini" userId="cc6a5c77081c362d" providerId="LiveId" clId="{182E8FFE-A928-41F2-9A79-3159D5686B1F}" dt="2023-05-18T01:40:09.656" v="5704"/>
          <ac:spMkLst>
            <pc:docMk/>
            <pc:sldMk cId="1455800747" sldId="339"/>
            <ac:spMk id="51" creationId="{059FF119-39B6-E1F3-7ADF-65861F88E4F1}"/>
          </ac:spMkLst>
        </pc:spChg>
        <pc:spChg chg="mod">
          <ac:chgData name="Thiago Henrique Gomes Panini" userId="cc6a5c77081c362d" providerId="LiveId" clId="{182E8FFE-A928-41F2-9A79-3159D5686B1F}" dt="2023-05-18T01:40:09.656" v="5704"/>
          <ac:spMkLst>
            <pc:docMk/>
            <pc:sldMk cId="1455800747" sldId="339"/>
            <ac:spMk id="52" creationId="{D677354A-F260-0FA3-20CE-192E09463B63}"/>
          </ac:spMkLst>
        </pc:spChg>
        <pc:spChg chg="mod">
          <ac:chgData name="Thiago Henrique Gomes Panini" userId="cc6a5c77081c362d" providerId="LiveId" clId="{182E8FFE-A928-41F2-9A79-3159D5686B1F}" dt="2023-05-18T01:40:09.656" v="5704"/>
          <ac:spMkLst>
            <pc:docMk/>
            <pc:sldMk cId="1455800747" sldId="339"/>
            <ac:spMk id="53" creationId="{8FBE1D50-0F17-88E0-B631-D8024EDA5C32}"/>
          </ac:spMkLst>
        </pc:spChg>
        <pc:spChg chg="mod">
          <ac:chgData name="Thiago Henrique Gomes Panini" userId="cc6a5c77081c362d" providerId="LiveId" clId="{182E8FFE-A928-41F2-9A79-3159D5686B1F}" dt="2023-05-18T01:40:09.656" v="5704"/>
          <ac:spMkLst>
            <pc:docMk/>
            <pc:sldMk cId="1455800747" sldId="339"/>
            <ac:spMk id="54" creationId="{0B5070F8-74A3-525C-60BF-8600E70A96B1}"/>
          </ac:spMkLst>
        </pc:spChg>
        <pc:spChg chg="mod">
          <ac:chgData name="Thiago Henrique Gomes Panini" userId="cc6a5c77081c362d" providerId="LiveId" clId="{182E8FFE-A928-41F2-9A79-3159D5686B1F}" dt="2023-05-18T01:40:09.656" v="5704"/>
          <ac:spMkLst>
            <pc:docMk/>
            <pc:sldMk cId="1455800747" sldId="339"/>
            <ac:spMk id="55" creationId="{033CDBC2-8C9B-705B-EFD5-9D375C1261AC}"/>
          </ac:spMkLst>
        </pc:spChg>
        <pc:spChg chg="mod">
          <ac:chgData name="Thiago Henrique Gomes Panini" userId="cc6a5c77081c362d" providerId="LiveId" clId="{182E8FFE-A928-41F2-9A79-3159D5686B1F}" dt="2023-05-18T01:40:09.656" v="5704"/>
          <ac:spMkLst>
            <pc:docMk/>
            <pc:sldMk cId="1455800747" sldId="339"/>
            <ac:spMk id="56" creationId="{DD8D8AAC-2300-6BBA-254D-44CF791EEEBC}"/>
          </ac:spMkLst>
        </pc:spChg>
        <pc:spChg chg="mod">
          <ac:chgData name="Thiago Henrique Gomes Panini" userId="cc6a5c77081c362d" providerId="LiveId" clId="{182E8FFE-A928-41F2-9A79-3159D5686B1F}" dt="2023-05-18T01:40:09.656" v="5704"/>
          <ac:spMkLst>
            <pc:docMk/>
            <pc:sldMk cId="1455800747" sldId="339"/>
            <ac:spMk id="57" creationId="{51A47907-EC88-93E0-E386-DBFCE2799A3F}"/>
          </ac:spMkLst>
        </pc:spChg>
        <pc:spChg chg="mod">
          <ac:chgData name="Thiago Henrique Gomes Panini" userId="cc6a5c77081c362d" providerId="LiveId" clId="{182E8FFE-A928-41F2-9A79-3159D5686B1F}" dt="2023-05-18T01:40:09.656" v="5704"/>
          <ac:spMkLst>
            <pc:docMk/>
            <pc:sldMk cId="1455800747" sldId="339"/>
            <ac:spMk id="58" creationId="{A20A72DC-F741-86D5-87A3-DB55CEE2E45F}"/>
          </ac:spMkLst>
        </pc:spChg>
        <pc:spChg chg="mod">
          <ac:chgData name="Thiago Henrique Gomes Panini" userId="cc6a5c77081c362d" providerId="LiveId" clId="{182E8FFE-A928-41F2-9A79-3159D5686B1F}" dt="2023-05-18T01:40:09.656" v="5704"/>
          <ac:spMkLst>
            <pc:docMk/>
            <pc:sldMk cId="1455800747" sldId="339"/>
            <ac:spMk id="59" creationId="{4C2B0AF5-D76F-58B7-FE56-3538AC0D6606}"/>
          </ac:spMkLst>
        </pc:spChg>
        <pc:spChg chg="mod">
          <ac:chgData name="Thiago Henrique Gomes Panini" userId="cc6a5c77081c362d" providerId="LiveId" clId="{182E8FFE-A928-41F2-9A79-3159D5686B1F}" dt="2023-05-18T01:40:09.656" v="5704"/>
          <ac:spMkLst>
            <pc:docMk/>
            <pc:sldMk cId="1455800747" sldId="339"/>
            <ac:spMk id="60" creationId="{11F9864E-FBB5-D1CE-5930-3CD72AEBA6FE}"/>
          </ac:spMkLst>
        </pc:spChg>
        <pc:spChg chg="mod">
          <ac:chgData name="Thiago Henrique Gomes Panini" userId="cc6a5c77081c362d" providerId="LiveId" clId="{182E8FFE-A928-41F2-9A79-3159D5686B1F}" dt="2023-05-18T01:40:09.656" v="5704"/>
          <ac:spMkLst>
            <pc:docMk/>
            <pc:sldMk cId="1455800747" sldId="339"/>
            <ac:spMk id="61" creationId="{1AD83B59-F421-CE6D-647C-48C7741333BD}"/>
          </ac:spMkLst>
        </pc:spChg>
        <pc:spChg chg="mod">
          <ac:chgData name="Thiago Henrique Gomes Panini" userId="cc6a5c77081c362d" providerId="LiveId" clId="{182E8FFE-A928-41F2-9A79-3159D5686B1F}" dt="2023-05-18T01:40:09.656" v="5704"/>
          <ac:spMkLst>
            <pc:docMk/>
            <pc:sldMk cId="1455800747" sldId="339"/>
            <ac:spMk id="62" creationId="{6EE310C5-CC4D-CAA2-2E7C-E01B05749A9F}"/>
          </ac:spMkLst>
        </pc:spChg>
        <pc:spChg chg="mod">
          <ac:chgData name="Thiago Henrique Gomes Panini" userId="cc6a5c77081c362d" providerId="LiveId" clId="{182E8FFE-A928-41F2-9A79-3159D5686B1F}" dt="2023-05-18T01:40:09.656" v="5704"/>
          <ac:spMkLst>
            <pc:docMk/>
            <pc:sldMk cId="1455800747" sldId="339"/>
            <ac:spMk id="63" creationId="{72EEA292-E67E-4D57-066F-26609B2F4BB3}"/>
          </ac:spMkLst>
        </pc:spChg>
        <pc:spChg chg="mod">
          <ac:chgData name="Thiago Henrique Gomes Panini" userId="cc6a5c77081c362d" providerId="LiveId" clId="{182E8FFE-A928-41F2-9A79-3159D5686B1F}" dt="2023-05-18T01:40:09.656" v="5704"/>
          <ac:spMkLst>
            <pc:docMk/>
            <pc:sldMk cId="1455800747" sldId="339"/>
            <ac:spMk id="1408" creationId="{FC3E802B-3A5B-694A-8643-0C13C888E799}"/>
          </ac:spMkLst>
        </pc:spChg>
        <pc:spChg chg="mod">
          <ac:chgData name="Thiago Henrique Gomes Panini" userId="cc6a5c77081c362d" providerId="LiveId" clId="{182E8FFE-A928-41F2-9A79-3159D5686B1F}" dt="2023-05-18T01:40:09.656" v="5704"/>
          <ac:spMkLst>
            <pc:docMk/>
            <pc:sldMk cId="1455800747" sldId="339"/>
            <ac:spMk id="1409" creationId="{B3B87F78-5954-8F21-9F76-A139D965CDA6}"/>
          </ac:spMkLst>
        </pc:spChg>
        <pc:spChg chg="mod">
          <ac:chgData name="Thiago Henrique Gomes Panini" userId="cc6a5c77081c362d" providerId="LiveId" clId="{182E8FFE-A928-41F2-9A79-3159D5686B1F}" dt="2023-05-18T01:40:09.656" v="5704"/>
          <ac:spMkLst>
            <pc:docMk/>
            <pc:sldMk cId="1455800747" sldId="339"/>
            <ac:spMk id="1410" creationId="{BDE688CD-D5D5-E6F5-6F7D-A6550B9AD39B}"/>
          </ac:spMkLst>
        </pc:spChg>
        <pc:spChg chg="mod">
          <ac:chgData name="Thiago Henrique Gomes Panini" userId="cc6a5c77081c362d" providerId="LiveId" clId="{182E8FFE-A928-41F2-9A79-3159D5686B1F}" dt="2023-05-18T01:40:09.656" v="5704"/>
          <ac:spMkLst>
            <pc:docMk/>
            <pc:sldMk cId="1455800747" sldId="339"/>
            <ac:spMk id="1411" creationId="{8393CE28-AA5A-6182-B44F-5DFDE494D22B}"/>
          </ac:spMkLst>
        </pc:spChg>
        <pc:spChg chg="add del">
          <ac:chgData name="Thiago Henrique Gomes Panini" userId="cc6a5c77081c362d" providerId="LiveId" clId="{182E8FFE-A928-41F2-9A79-3159D5686B1F}" dt="2023-05-18T01:40:28.649" v="5709" actId="478"/>
          <ac:spMkLst>
            <pc:docMk/>
            <pc:sldMk cId="1455800747" sldId="339"/>
            <ac:spMk id="1459" creationId="{00000000-0000-0000-0000-000000000000}"/>
          </ac:spMkLst>
        </pc:spChg>
        <pc:spChg chg="add del">
          <ac:chgData name="Thiago Henrique Gomes Panini" userId="cc6a5c77081c362d" providerId="LiveId" clId="{182E8FFE-A928-41F2-9A79-3159D5686B1F}" dt="2023-05-18T01:40:28.649" v="5709" actId="478"/>
          <ac:spMkLst>
            <pc:docMk/>
            <pc:sldMk cId="1455800747" sldId="339"/>
            <ac:spMk id="1460" creationId="{00000000-0000-0000-0000-000000000000}"/>
          </ac:spMkLst>
        </pc:spChg>
        <pc:grpChg chg="add del mod">
          <ac:chgData name="Thiago Henrique Gomes Panini" userId="cc6a5c77081c362d" providerId="LiveId" clId="{182E8FFE-A928-41F2-9A79-3159D5686B1F}" dt="2023-05-18T01:40:27.770" v="5707"/>
          <ac:grpSpMkLst>
            <pc:docMk/>
            <pc:sldMk cId="1455800747" sldId="339"/>
            <ac:grpSpMk id="12" creationId="{DD1D0A3D-0ADF-2568-DF24-A67571A41DA0}"/>
          </ac:grpSpMkLst>
        </pc:grpChg>
        <pc:cxnChg chg="add del mod">
          <ac:chgData name="Thiago Henrique Gomes Panini" userId="cc6a5c77081c362d" providerId="LiveId" clId="{182E8FFE-A928-41F2-9A79-3159D5686B1F}" dt="2023-05-18T01:40:28.649" v="5709" actId="478"/>
          <ac:cxnSpMkLst>
            <pc:docMk/>
            <pc:sldMk cId="1455800747" sldId="339"/>
            <ac:cxnSpMk id="4" creationId="{E166F319-3458-09DE-B9C7-DF11E3A77F62}"/>
          </ac:cxnSpMkLst>
        </pc:cxnChg>
      </pc:sldChg>
      <pc:sldChg chg="addSp delSp modSp add del mod">
        <pc:chgData name="Thiago Henrique Gomes Panini" userId="cc6a5c77081c362d" providerId="LiveId" clId="{182E8FFE-A928-41F2-9A79-3159D5686B1F}" dt="2023-05-18T02:06:12.433" v="6220" actId="47"/>
        <pc:sldMkLst>
          <pc:docMk/>
          <pc:sldMk cId="2131995924" sldId="340"/>
        </pc:sldMkLst>
        <pc:spChg chg="mod">
          <ac:chgData name="Thiago Henrique Gomes Panini" userId="cc6a5c77081c362d" providerId="LiveId" clId="{182E8FFE-A928-41F2-9A79-3159D5686B1F}" dt="2023-05-18T01:39:46.380" v="5700"/>
          <ac:spMkLst>
            <pc:docMk/>
            <pc:sldMk cId="2131995924" sldId="340"/>
            <ac:spMk id="5" creationId="{0BACF93E-3682-2DD3-B4E1-671126812B8E}"/>
          </ac:spMkLst>
        </pc:spChg>
        <pc:spChg chg="mod">
          <ac:chgData name="Thiago Henrique Gomes Panini" userId="cc6a5c77081c362d" providerId="LiveId" clId="{182E8FFE-A928-41F2-9A79-3159D5686B1F}" dt="2023-05-18T01:39:46.380" v="5700"/>
          <ac:spMkLst>
            <pc:docMk/>
            <pc:sldMk cId="2131995924" sldId="340"/>
            <ac:spMk id="6" creationId="{3F1557E2-CCDC-4D9B-2560-108D00EDF760}"/>
          </ac:spMkLst>
        </pc:spChg>
        <pc:spChg chg="mod">
          <ac:chgData name="Thiago Henrique Gomes Panini" userId="cc6a5c77081c362d" providerId="LiveId" clId="{182E8FFE-A928-41F2-9A79-3159D5686B1F}" dt="2023-05-18T01:39:46.380" v="5700"/>
          <ac:spMkLst>
            <pc:docMk/>
            <pc:sldMk cId="2131995924" sldId="340"/>
            <ac:spMk id="7" creationId="{D123BF72-E7E1-F22B-BC9B-03DA8DE29EB2}"/>
          </ac:spMkLst>
        </pc:spChg>
        <pc:spChg chg="mod">
          <ac:chgData name="Thiago Henrique Gomes Panini" userId="cc6a5c77081c362d" providerId="LiveId" clId="{182E8FFE-A928-41F2-9A79-3159D5686B1F}" dt="2023-05-18T01:39:46.380" v="5700"/>
          <ac:spMkLst>
            <pc:docMk/>
            <pc:sldMk cId="2131995924" sldId="340"/>
            <ac:spMk id="8" creationId="{21C4CAF2-944B-37CA-6BCB-2E31D6C1CA73}"/>
          </ac:spMkLst>
        </pc:spChg>
        <pc:spChg chg="mod">
          <ac:chgData name="Thiago Henrique Gomes Panini" userId="cc6a5c77081c362d" providerId="LiveId" clId="{182E8FFE-A928-41F2-9A79-3159D5686B1F}" dt="2023-05-18T01:39:46.380" v="5700"/>
          <ac:spMkLst>
            <pc:docMk/>
            <pc:sldMk cId="2131995924" sldId="340"/>
            <ac:spMk id="9" creationId="{7A8E53A0-A9FE-8670-0BAE-F4B098F2FE79}"/>
          </ac:spMkLst>
        </pc:spChg>
        <pc:spChg chg="mod">
          <ac:chgData name="Thiago Henrique Gomes Panini" userId="cc6a5c77081c362d" providerId="LiveId" clId="{182E8FFE-A928-41F2-9A79-3159D5686B1F}" dt="2023-05-18T01:39:46.380" v="5700"/>
          <ac:spMkLst>
            <pc:docMk/>
            <pc:sldMk cId="2131995924" sldId="340"/>
            <ac:spMk id="10" creationId="{D09B46D9-2346-6374-9054-2E68CE0C8016}"/>
          </ac:spMkLst>
        </pc:spChg>
        <pc:spChg chg="mod">
          <ac:chgData name="Thiago Henrique Gomes Panini" userId="cc6a5c77081c362d" providerId="LiveId" clId="{182E8FFE-A928-41F2-9A79-3159D5686B1F}" dt="2023-05-18T01:39:46.380" v="5700"/>
          <ac:spMkLst>
            <pc:docMk/>
            <pc:sldMk cId="2131995924" sldId="340"/>
            <ac:spMk id="11" creationId="{AFE47019-C1DC-9FEE-ADA1-95BC1B3557B7}"/>
          </ac:spMkLst>
        </pc:spChg>
        <pc:spChg chg="mod">
          <ac:chgData name="Thiago Henrique Gomes Panini" userId="cc6a5c77081c362d" providerId="LiveId" clId="{182E8FFE-A928-41F2-9A79-3159D5686B1F}" dt="2023-05-18T01:39:46.380" v="5700"/>
          <ac:spMkLst>
            <pc:docMk/>
            <pc:sldMk cId="2131995924" sldId="340"/>
            <ac:spMk id="12" creationId="{F128A0B6-3A6F-4F2B-D83F-D0E848598F24}"/>
          </ac:spMkLst>
        </pc:spChg>
        <pc:spChg chg="mod">
          <ac:chgData name="Thiago Henrique Gomes Panini" userId="cc6a5c77081c362d" providerId="LiveId" clId="{182E8FFE-A928-41F2-9A79-3159D5686B1F}" dt="2023-05-18T01:39:46.380" v="5700"/>
          <ac:spMkLst>
            <pc:docMk/>
            <pc:sldMk cId="2131995924" sldId="340"/>
            <ac:spMk id="13" creationId="{31818A4E-EA0D-DB23-7543-9C3AE2D96708}"/>
          </ac:spMkLst>
        </pc:spChg>
        <pc:spChg chg="mod">
          <ac:chgData name="Thiago Henrique Gomes Panini" userId="cc6a5c77081c362d" providerId="LiveId" clId="{182E8FFE-A928-41F2-9A79-3159D5686B1F}" dt="2023-05-18T01:39:46.380" v="5700"/>
          <ac:spMkLst>
            <pc:docMk/>
            <pc:sldMk cId="2131995924" sldId="340"/>
            <ac:spMk id="14" creationId="{0279FA8E-B1B9-9A59-6AB6-37B179D34520}"/>
          </ac:spMkLst>
        </pc:spChg>
        <pc:spChg chg="mod">
          <ac:chgData name="Thiago Henrique Gomes Panini" userId="cc6a5c77081c362d" providerId="LiveId" clId="{182E8FFE-A928-41F2-9A79-3159D5686B1F}" dt="2023-05-18T01:39:46.380" v="5700"/>
          <ac:spMkLst>
            <pc:docMk/>
            <pc:sldMk cId="2131995924" sldId="340"/>
            <ac:spMk id="15" creationId="{8AC069FE-84B0-A5F9-1C09-C77B24CB7D01}"/>
          </ac:spMkLst>
        </pc:spChg>
        <pc:spChg chg="mod">
          <ac:chgData name="Thiago Henrique Gomes Panini" userId="cc6a5c77081c362d" providerId="LiveId" clId="{182E8FFE-A928-41F2-9A79-3159D5686B1F}" dt="2023-05-18T01:39:46.380" v="5700"/>
          <ac:spMkLst>
            <pc:docMk/>
            <pc:sldMk cId="2131995924" sldId="340"/>
            <ac:spMk id="16" creationId="{4F550AC9-8781-1A52-2C3E-34761068233A}"/>
          </ac:spMkLst>
        </pc:spChg>
        <pc:spChg chg="mod">
          <ac:chgData name="Thiago Henrique Gomes Panini" userId="cc6a5c77081c362d" providerId="LiveId" clId="{182E8FFE-A928-41F2-9A79-3159D5686B1F}" dt="2023-05-18T01:39:46.380" v="5700"/>
          <ac:spMkLst>
            <pc:docMk/>
            <pc:sldMk cId="2131995924" sldId="340"/>
            <ac:spMk id="17" creationId="{B5E63D68-172A-3E26-FC86-E2D0761A6CDE}"/>
          </ac:spMkLst>
        </pc:spChg>
        <pc:spChg chg="mod">
          <ac:chgData name="Thiago Henrique Gomes Panini" userId="cc6a5c77081c362d" providerId="LiveId" clId="{182E8FFE-A928-41F2-9A79-3159D5686B1F}" dt="2023-05-18T01:39:46.380" v="5700"/>
          <ac:spMkLst>
            <pc:docMk/>
            <pc:sldMk cId="2131995924" sldId="340"/>
            <ac:spMk id="18" creationId="{6A6625BF-2DFC-985B-552A-CD90065E463D}"/>
          </ac:spMkLst>
        </pc:spChg>
        <pc:spChg chg="mod">
          <ac:chgData name="Thiago Henrique Gomes Panini" userId="cc6a5c77081c362d" providerId="LiveId" clId="{182E8FFE-A928-41F2-9A79-3159D5686B1F}" dt="2023-05-18T01:39:46.380" v="5700"/>
          <ac:spMkLst>
            <pc:docMk/>
            <pc:sldMk cId="2131995924" sldId="340"/>
            <ac:spMk id="19" creationId="{68E42096-9725-E097-5A3A-1A9A403B35BA}"/>
          </ac:spMkLst>
        </pc:spChg>
        <pc:spChg chg="mod">
          <ac:chgData name="Thiago Henrique Gomes Panini" userId="cc6a5c77081c362d" providerId="LiveId" clId="{182E8FFE-A928-41F2-9A79-3159D5686B1F}" dt="2023-05-18T01:39:46.380" v="5700"/>
          <ac:spMkLst>
            <pc:docMk/>
            <pc:sldMk cId="2131995924" sldId="340"/>
            <ac:spMk id="20" creationId="{3A947021-7B66-B923-4315-53258142E831}"/>
          </ac:spMkLst>
        </pc:spChg>
        <pc:spChg chg="mod">
          <ac:chgData name="Thiago Henrique Gomes Panini" userId="cc6a5c77081c362d" providerId="LiveId" clId="{182E8FFE-A928-41F2-9A79-3159D5686B1F}" dt="2023-05-18T01:39:46.380" v="5700"/>
          <ac:spMkLst>
            <pc:docMk/>
            <pc:sldMk cId="2131995924" sldId="340"/>
            <ac:spMk id="21" creationId="{685E17FF-794F-F52D-8715-CD315C0DB649}"/>
          </ac:spMkLst>
        </pc:spChg>
        <pc:spChg chg="mod">
          <ac:chgData name="Thiago Henrique Gomes Panini" userId="cc6a5c77081c362d" providerId="LiveId" clId="{182E8FFE-A928-41F2-9A79-3159D5686B1F}" dt="2023-05-18T01:39:46.380" v="5700"/>
          <ac:spMkLst>
            <pc:docMk/>
            <pc:sldMk cId="2131995924" sldId="340"/>
            <ac:spMk id="22" creationId="{A62C7B1F-D706-57E5-67CD-CB0E872C10BB}"/>
          </ac:spMkLst>
        </pc:spChg>
        <pc:spChg chg="mod">
          <ac:chgData name="Thiago Henrique Gomes Panini" userId="cc6a5c77081c362d" providerId="LiveId" clId="{182E8FFE-A928-41F2-9A79-3159D5686B1F}" dt="2023-05-18T01:39:46.380" v="5700"/>
          <ac:spMkLst>
            <pc:docMk/>
            <pc:sldMk cId="2131995924" sldId="340"/>
            <ac:spMk id="23" creationId="{5E57586A-C551-3AAB-32E1-DBE97D2F158D}"/>
          </ac:spMkLst>
        </pc:spChg>
        <pc:spChg chg="mod">
          <ac:chgData name="Thiago Henrique Gomes Panini" userId="cc6a5c77081c362d" providerId="LiveId" clId="{182E8FFE-A928-41F2-9A79-3159D5686B1F}" dt="2023-05-18T01:39:46.380" v="5700"/>
          <ac:spMkLst>
            <pc:docMk/>
            <pc:sldMk cId="2131995924" sldId="340"/>
            <ac:spMk id="24" creationId="{3F380179-B690-C3BC-F9AE-C3EA3572E88A}"/>
          </ac:spMkLst>
        </pc:spChg>
        <pc:spChg chg="mod">
          <ac:chgData name="Thiago Henrique Gomes Panini" userId="cc6a5c77081c362d" providerId="LiveId" clId="{182E8FFE-A928-41F2-9A79-3159D5686B1F}" dt="2023-05-18T01:39:46.380" v="5700"/>
          <ac:spMkLst>
            <pc:docMk/>
            <pc:sldMk cId="2131995924" sldId="340"/>
            <ac:spMk id="25" creationId="{C8A8D35D-F2E1-1470-D9E1-CA47CF4FBF9E}"/>
          </ac:spMkLst>
        </pc:spChg>
        <pc:spChg chg="mod">
          <ac:chgData name="Thiago Henrique Gomes Panini" userId="cc6a5c77081c362d" providerId="LiveId" clId="{182E8FFE-A928-41F2-9A79-3159D5686B1F}" dt="2023-05-18T01:39:46.380" v="5700"/>
          <ac:spMkLst>
            <pc:docMk/>
            <pc:sldMk cId="2131995924" sldId="340"/>
            <ac:spMk id="26" creationId="{3C7FDCB3-E9DD-2AF2-88B0-B868E744BE16}"/>
          </ac:spMkLst>
        </pc:spChg>
        <pc:spChg chg="mod">
          <ac:chgData name="Thiago Henrique Gomes Panini" userId="cc6a5c77081c362d" providerId="LiveId" clId="{182E8FFE-A928-41F2-9A79-3159D5686B1F}" dt="2023-05-18T01:39:46.380" v="5700"/>
          <ac:spMkLst>
            <pc:docMk/>
            <pc:sldMk cId="2131995924" sldId="340"/>
            <ac:spMk id="27" creationId="{CCCA2145-5EA2-276B-B9B7-765D13C8DBB9}"/>
          </ac:spMkLst>
        </pc:spChg>
        <pc:spChg chg="mod">
          <ac:chgData name="Thiago Henrique Gomes Panini" userId="cc6a5c77081c362d" providerId="LiveId" clId="{182E8FFE-A928-41F2-9A79-3159D5686B1F}" dt="2023-05-18T01:39:46.380" v="5700"/>
          <ac:spMkLst>
            <pc:docMk/>
            <pc:sldMk cId="2131995924" sldId="340"/>
            <ac:spMk id="28" creationId="{8D8F16C6-4A4F-F570-25FB-4B833EA8F56A}"/>
          </ac:spMkLst>
        </pc:spChg>
        <pc:spChg chg="mod">
          <ac:chgData name="Thiago Henrique Gomes Panini" userId="cc6a5c77081c362d" providerId="LiveId" clId="{182E8FFE-A928-41F2-9A79-3159D5686B1F}" dt="2023-05-18T01:39:46.380" v="5700"/>
          <ac:spMkLst>
            <pc:docMk/>
            <pc:sldMk cId="2131995924" sldId="340"/>
            <ac:spMk id="29" creationId="{304AA83F-277D-DF17-C703-2A954AAD2A70}"/>
          </ac:spMkLst>
        </pc:spChg>
        <pc:spChg chg="mod">
          <ac:chgData name="Thiago Henrique Gomes Panini" userId="cc6a5c77081c362d" providerId="LiveId" clId="{182E8FFE-A928-41F2-9A79-3159D5686B1F}" dt="2023-05-18T01:39:46.380" v="5700"/>
          <ac:spMkLst>
            <pc:docMk/>
            <pc:sldMk cId="2131995924" sldId="340"/>
            <ac:spMk id="30" creationId="{C04A0F70-88A2-8C64-2D2C-5F6F25797D79}"/>
          </ac:spMkLst>
        </pc:spChg>
        <pc:spChg chg="mod">
          <ac:chgData name="Thiago Henrique Gomes Panini" userId="cc6a5c77081c362d" providerId="LiveId" clId="{182E8FFE-A928-41F2-9A79-3159D5686B1F}" dt="2023-05-18T01:39:46.380" v="5700"/>
          <ac:spMkLst>
            <pc:docMk/>
            <pc:sldMk cId="2131995924" sldId="340"/>
            <ac:spMk id="31" creationId="{CAAB407B-0FD6-DFBE-FCED-B9A395D84A69}"/>
          </ac:spMkLst>
        </pc:spChg>
        <pc:spChg chg="mod">
          <ac:chgData name="Thiago Henrique Gomes Panini" userId="cc6a5c77081c362d" providerId="LiveId" clId="{182E8FFE-A928-41F2-9A79-3159D5686B1F}" dt="2023-05-18T01:39:46.380" v="5700"/>
          <ac:spMkLst>
            <pc:docMk/>
            <pc:sldMk cId="2131995924" sldId="340"/>
            <ac:spMk id="32" creationId="{28AD8B81-76F9-18F1-8126-743DE4BC72BB}"/>
          </ac:spMkLst>
        </pc:spChg>
        <pc:spChg chg="mod">
          <ac:chgData name="Thiago Henrique Gomes Panini" userId="cc6a5c77081c362d" providerId="LiveId" clId="{182E8FFE-A928-41F2-9A79-3159D5686B1F}" dt="2023-05-18T01:39:46.380" v="5700"/>
          <ac:spMkLst>
            <pc:docMk/>
            <pc:sldMk cId="2131995924" sldId="340"/>
            <ac:spMk id="33" creationId="{F42064F4-97CD-2EAE-8F08-72EA3A1F12C7}"/>
          </ac:spMkLst>
        </pc:spChg>
        <pc:spChg chg="mod">
          <ac:chgData name="Thiago Henrique Gomes Panini" userId="cc6a5c77081c362d" providerId="LiveId" clId="{182E8FFE-A928-41F2-9A79-3159D5686B1F}" dt="2023-05-18T01:39:46.380" v="5700"/>
          <ac:spMkLst>
            <pc:docMk/>
            <pc:sldMk cId="2131995924" sldId="340"/>
            <ac:spMk id="34" creationId="{D306B28B-1DF6-BE18-FFE5-2CD09192D552}"/>
          </ac:spMkLst>
        </pc:spChg>
        <pc:spChg chg="mod">
          <ac:chgData name="Thiago Henrique Gomes Panini" userId="cc6a5c77081c362d" providerId="LiveId" clId="{182E8FFE-A928-41F2-9A79-3159D5686B1F}" dt="2023-05-18T01:39:46.380" v="5700"/>
          <ac:spMkLst>
            <pc:docMk/>
            <pc:sldMk cId="2131995924" sldId="340"/>
            <ac:spMk id="35" creationId="{0367AACB-282D-E2CC-108C-325B084FBD9E}"/>
          </ac:spMkLst>
        </pc:spChg>
        <pc:spChg chg="mod">
          <ac:chgData name="Thiago Henrique Gomes Panini" userId="cc6a5c77081c362d" providerId="LiveId" clId="{182E8FFE-A928-41F2-9A79-3159D5686B1F}" dt="2023-05-18T01:39:46.380" v="5700"/>
          <ac:spMkLst>
            <pc:docMk/>
            <pc:sldMk cId="2131995924" sldId="340"/>
            <ac:spMk id="36" creationId="{5CFA47CE-73E9-8C1A-EC90-E54387D601C4}"/>
          </ac:spMkLst>
        </pc:spChg>
        <pc:spChg chg="mod">
          <ac:chgData name="Thiago Henrique Gomes Panini" userId="cc6a5c77081c362d" providerId="LiveId" clId="{182E8FFE-A928-41F2-9A79-3159D5686B1F}" dt="2023-05-18T01:39:46.380" v="5700"/>
          <ac:spMkLst>
            <pc:docMk/>
            <pc:sldMk cId="2131995924" sldId="340"/>
            <ac:spMk id="37" creationId="{61DD4B9C-4C27-FD3F-CFF0-7BA7F3B9062B}"/>
          </ac:spMkLst>
        </pc:spChg>
        <pc:spChg chg="mod">
          <ac:chgData name="Thiago Henrique Gomes Panini" userId="cc6a5c77081c362d" providerId="LiveId" clId="{182E8FFE-A928-41F2-9A79-3159D5686B1F}" dt="2023-05-18T01:39:46.380" v="5700"/>
          <ac:spMkLst>
            <pc:docMk/>
            <pc:sldMk cId="2131995924" sldId="340"/>
            <ac:spMk id="38" creationId="{C823295E-4C6A-D1B3-9834-B5B3D7F8C4A8}"/>
          </ac:spMkLst>
        </pc:spChg>
        <pc:spChg chg="mod">
          <ac:chgData name="Thiago Henrique Gomes Panini" userId="cc6a5c77081c362d" providerId="LiveId" clId="{182E8FFE-A928-41F2-9A79-3159D5686B1F}" dt="2023-05-18T01:39:46.380" v="5700"/>
          <ac:spMkLst>
            <pc:docMk/>
            <pc:sldMk cId="2131995924" sldId="340"/>
            <ac:spMk id="39" creationId="{C3317253-D39F-8B16-C530-9AB961A3F509}"/>
          </ac:spMkLst>
        </pc:spChg>
        <pc:spChg chg="mod">
          <ac:chgData name="Thiago Henrique Gomes Panini" userId="cc6a5c77081c362d" providerId="LiveId" clId="{182E8FFE-A928-41F2-9A79-3159D5686B1F}" dt="2023-05-18T01:39:46.380" v="5700"/>
          <ac:spMkLst>
            <pc:docMk/>
            <pc:sldMk cId="2131995924" sldId="340"/>
            <ac:spMk id="40" creationId="{FB90A9EF-A3F3-3F98-8024-59D3C6921C81}"/>
          </ac:spMkLst>
        </pc:spChg>
        <pc:spChg chg="mod">
          <ac:chgData name="Thiago Henrique Gomes Panini" userId="cc6a5c77081c362d" providerId="LiveId" clId="{182E8FFE-A928-41F2-9A79-3159D5686B1F}" dt="2023-05-18T01:39:46.380" v="5700"/>
          <ac:spMkLst>
            <pc:docMk/>
            <pc:sldMk cId="2131995924" sldId="340"/>
            <ac:spMk id="41" creationId="{B30720B9-4E29-D9C9-3007-A510A94C3DE9}"/>
          </ac:spMkLst>
        </pc:spChg>
        <pc:spChg chg="mod">
          <ac:chgData name="Thiago Henrique Gomes Panini" userId="cc6a5c77081c362d" providerId="LiveId" clId="{182E8FFE-A928-41F2-9A79-3159D5686B1F}" dt="2023-05-18T01:39:46.380" v="5700"/>
          <ac:spMkLst>
            <pc:docMk/>
            <pc:sldMk cId="2131995924" sldId="340"/>
            <ac:spMk id="42" creationId="{C7E9E2D9-A9C5-C8F7-627B-1764BBC6B994}"/>
          </ac:spMkLst>
        </pc:spChg>
        <pc:spChg chg="mod">
          <ac:chgData name="Thiago Henrique Gomes Panini" userId="cc6a5c77081c362d" providerId="LiveId" clId="{182E8FFE-A928-41F2-9A79-3159D5686B1F}" dt="2023-05-18T01:39:46.380" v="5700"/>
          <ac:spMkLst>
            <pc:docMk/>
            <pc:sldMk cId="2131995924" sldId="340"/>
            <ac:spMk id="43" creationId="{B2700467-3098-7235-584E-AB8664BA6611}"/>
          </ac:spMkLst>
        </pc:spChg>
        <pc:spChg chg="mod">
          <ac:chgData name="Thiago Henrique Gomes Panini" userId="cc6a5c77081c362d" providerId="LiveId" clId="{182E8FFE-A928-41F2-9A79-3159D5686B1F}" dt="2023-05-18T01:39:46.380" v="5700"/>
          <ac:spMkLst>
            <pc:docMk/>
            <pc:sldMk cId="2131995924" sldId="340"/>
            <ac:spMk id="44" creationId="{5E371A75-E3B5-412E-78CA-8E498520793C}"/>
          </ac:spMkLst>
        </pc:spChg>
        <pc:spChg chg="mod">
          <ac:chgData name="Thiago Henrique Gomes Panini" userId="cc6a5c77081c362d" providerId="LiveId" clId="{182E8FFE-A928-41F2-9A79-3159D5686B1F}" dt="2023-05-18T01:39:46.380" v="5700"/>
          <ac:spMkLst>
            <pc:docMk/>
            <pc:sldMk cId="2131995924" sldId="340"/>
            <ac:spMk id="45" creationId="{638900D7-305B-0420-8A1B-60281E287205}"/>
          </ac:spMkLst>
        </pc:spChg>
        <pc:spChg chg="mod">
          <ac:chgData name="Thiago Henrique Gomes Panini" userId="cc6a5c77081c362d" providerId="LiveId" clId="{182E8FFE-A928-41F2-9A79-3159D5686B1F}" dt="2023-05-18T01:39:46.380" v="5700"/>
          <ac:spMkLst>
            <pc:docMk/>
            <pc:sldMk cId="2131995924" sldId="340"/>
            <ac:spMk id="46" creationId="{DB9C15B2-8EB6-A194-A431-849522448410}"/>
          </ac:spMkLst>
        </pc:spChg>
        <pc:spChg chg="mod">
          <ac:chgData name="Thiago Henrique Gomes Panini" userId="cc6a5c77081c362d" providerId="LiveId" clId="{182E8FFE-A928-41F2-9A79-3159D5686B1F}" dt="2023-05-18T01:39:46.380" v="5700"/>
          <ac:spMkLst>
            <pc:docMk/>
            <pc:sldMk cId="2131995924" sldId="340"/>
            <ac:spMk id="47" creationId="{AA17615A-89D1-B094-BADF-C08748A68A50}"/>
          </ac:spMkLst>
        </pc:spChg>
        <pc:spChg chg="mod">
          <ac:chgData name="Thiago Henrique Gomes Panini" userId="cc6a5c77081c362d" providerId="LiveId" clId="{182E8FFE-A928-41F2-9A79-3159D5686B1F}" dt="2023-05-18T01:39:46.380" v="5700"/>
          <ac:spMkLst>
            <pc:docMk/>
            <pc:sldMk cId="2131995924" sldId="340"/>
            <ac:spMk id="48" creationId="{37BA1A74-4DCA-9DD7-1363-54DC4E2AE444}"/>
          </ac:spMkLst>
        </pc:spChg>
        <pc:spChg chg="mod">
          <ac:chgData name="Thiago Henrique Gomes Panini" userId="cc6a5c77081c362d" providerId="LiveId" clId="{182E8FFE-A928-41F2-9A79-3159D5686B1F}" dt="2023-05-18T01:39:46.380" v="5700"/>
          <ac:spMkLst>
            <pc:docMk/>
            <pc:sldMk cId="2131995924" sldId="340"/>
            <ac:spMk id="49" creationId="{1BB9D50C-2121-95B2-74D1-3AE72DF5C8F8}"/>
          </ac:spMkLst>
        </pc:spChg>
        <pc:spChg chg="mod">
          <ac:chgData name="Thiago Henrique Gomes Panini" userId="cc6a5c77081c362d" providerId="LiveId" clId="{182E8FFE-A928-41F2-9A79-3159D5686B1F}" dt="2023-05-18T01:39:46.380" v="5700"/>
          <ac:spMkLst>
            <pc:docMk/>
            <pc:sldMk cId="2131995924" sldId="340"/>
            <ac:spMk id="50" creationId="{C74BD471-026A-7234-9DA5-6001AB16831B}"/>
          </ac:spMkLst>
        </pc:spChg>
        <pc:spChg chg="mod">
          <ac:chgData name="Thiago Henrique Gomes Panini" userId="cc6a5c77081c362d" providerId="LiveId" clId="{182E8FFE-A928-41F2-9A79-3159D5686B1F}" dt="2023-05-18T01:39:46.380" v="5700"/>
          <ac:spMkLst>
            <pc:docMk/>
            <pc:sldMk cId="2131995924" sldId="340"/>
            <ac:spMk id="51" creationId="{0C3B0995-832F-7BAD-BD49-B531DF8F7746}"/>
          </ac:spMkLst>
        </pc:spChg>
        <pc:spChg chg="mod">
          <ac:chgData name="Thiago Henrique Gomes Panini" userId="cc6a5c77081c362d" providerId="LiveId" clId="{182E8FFE-A928-41F2-9A79-3159D5686B1F}" dt="2023-05-18T01:39:46.380" v="5700"/>
          <ac:spMkLst>
            <pc:docMk/>
            <pc:sldMk cId="2131995924" sldId="340"/>
            <ac:spMk id="52" creationId="{80D645D1-6448-B20F-8D35-7E24A1A5566B}"/>
          </ac:spMkLst>
        </pc:spChg>
        <pc:spChg chg="mod">
          <ac:chgData name="Thiago Henrique Gomes Panini" userId="cc6a5c77081c362d" providerId="LiveId" clId="{182E8FFE-A928-41F2-9A79-3159D5686B1F}" dt="2023-05-18T01:39:46.380" v="5700"/>
          <ac:spMkLst>
            <pc:docMk/>
            <pc:sldMk cId="2131995924" sldId="340"/>
            <ac:spMk id="53" creationId="{64F04E35-98F2-9295-6E33-B60731B441D8}"/>
          </ac:spMkLst>
        </pc:spChg>
        <pc:spChg chg="mod">
          <ac:chgData name="Thiago Henrique Gomes Panini" userId="cc6a5c77081c362d" providerId="LiveId" clId="{182E8FFE-A928-41F2-9A79-3159D5686B1F}" dt="2023-05-18T01:39:46.380" v="5700"/>
          <ac:spMkLst>
            <pc:docMk/>
            <pc:sldMk cId="2131995924" sldId="340"/>
            <ac:spMk id="54" creationId="{96879843-83B6-5A70-600B-946FCEFF3C75}"/>
          </ac:spMkLst>
        </pc:spChg>
        <pc:spChg chg="mod">
          <ac:chgData name="Thiago Henrique Gomes Panini" userId="cc6a5c77081c362d" providerId="LiveId" clId="{182E8FFE-A928-41F2-9A79-3159D5686B1F}" dt="2023-05-18T01:39:46.380" v="5700"/>
          <ac:spMkLst>
            <pc:docMk/>
            <pc:sldMk cId="2131995924" sldId="340"/>
            <ac:spMk id="55" creationId="{DFD6E8C1-2EBC-7A6E-E729-34C2B507C5EA}"/>
          </ac:spMkLst>
        </pc:spChg>
        <pc:spChg chg="mod">
          <ac:chgData name="Thiago Henrique Gomes Panini" userId="cc6a5c77081c362d" providerId="LiveId" clId="{182E8FFE-A928-41F2-9A79-3159D5686B1F}" dt="2023-05-18T01:39:46.380" v="5700"/>
          <ac:spMkLst>
            <pc:docMk/>
            <pc:sldMk cId="2131995924" sldId="340"/>
            <ac:spMk id="56" creationId="{A7623DFE-20A9-DD84-7A50-4445B3B034D5}"/>
          </ac:spMkLst>
        </pc:spChg>
        <pc:spChg chg="mod">
          <ac:chgData name="Thiago Henrique Gomes Panini" userId="cc6a5c77081c362d" providerId="LiveId" clId="{182E8FFE-A928-41F2-9A79-3159D5686B1F}" dt="2023-05-18T01:39:46.380" v="5700"/>
          <ac:spMkLst>
            <pc:docMk/>
            <pc:sldMk cId="2131995924" sldId="340"/>
            <ac:spMk id="57" creationId="{2B3773D4-F3F8-F231-49D5-5E4883875A20}"/>
          </ac:spMkLst>
        </pc:spChg>
        <pc:spChg chg="mod">
          <ac:chgData name="Thiago Henrique Gomes Panini" userId="cc6a5c77081c362d" providerId="LiveId" clId="{182E8FFE-A928-41F2-9A79-3159D5686B1F}" dt="2023-05-18T01:39:46.380" v="5700"/>
          <ac:spMkLst>
            <pc:docMk/>
            <pc:sldMk cId="2131995924" sldId="340"/>
            <ac:spMk id="58" creationId="{9EA41C5A-096C-24F7-F40D-23112243E477}"/>
          </ac:spMkLst>
        </pc:spChg>
        <pc:spChg chg="mod">
          <ac:chgData name="Thiago Henrique Gomes Panini" userId="cc6a5c77081c362d" providerId="LiveId" clId="{182E8FFE-A928-41F2-9A79-3159D5686B1F}" dt="2023-05-18T01:39:46.380" v="5700"/>
          <ac:spMkLst>
            <pc:docMk/>
            <pc:sldMk cId="2131995924" sldId="340"/>
            <ac:spMk id="59" creationId="{9003B849-C22D-3089-BF7B-AD787835F13A}"/>
          </ac:spMkLst>
        </pc:spChg>
        <pc:grpChg chg="add mod">
          <ac:chgData name="Thiago Henrique Gomes Panini" userId="cc6a5c77081c362d" providerId="LiveId" clId="{182E8FFE-A928-41F2-9A79-3159D5686B1F}" dt="2023-05-18T01:39:54.055" v="5701" actId="14100"/>
          <ac:grpSpMkLst>
            <pc:docMk/>
            <pc:sldMk cId="2131995924" sldId="340"/>
            <ac:grpSpMk id="3" creationId="{9A01225E-4ECF-93AA-C7B5-C20B5940AB05}"/>
          </ac:grpSpMkLst>
        </pc:grpChg>
        <pc:grpChg chg="del">
          <ac:chgData name="Thiago Henrique Gomes Panini" userId="cc6a5c77081c362d" providerId="LiveId" clId="{182E8FFE-A928-41F2-9A79-3159D5686B1F}" dt="2023-05-18T01:39:45.969" v="5699" actId="478"/>
          <ac:grpSpMkLst>
            <pc:docMk/>
            <pc:sldMk cId="2131995924" sldId="340"/>
            <ac:grpSpMk id="1461" creationId="{00000000-0000-0000-0000-000000000000}"/>
          </ac:grpSpMkLst>
        </pc:grpChg>
      </pc:sldChg>
      <pc:sldChg chg="addSp delSp modSp add del mod">
        <pc:chgData name="Thiago Henrique Gomes Panini" userId="cc6a5c77081c362d" providerId="LiveId" clId="{182E8FFE-A928-41F2-9A79-3159D5686B1F}" dt="2023-05-18T02:06:12.433" v="6220" actId="47"/>
        <pc:sldMkLst>
          <pc:docMk/>
          <pc:sldMk cId="2515779722" sldId="341"/>
        </pc:sldMkLst>
        <pc:spChg chg="del">
          <ac:chgData name="Thiago Henrique Gomes Panini" userId="cc6a5c77081c362d" providerId="LiveId" clId="{182E8FFE-A928-41F2-9A79-3159D5686B1F}" dt="2023-05-18T01:40:39.940" v="5711" actId="478"/>
          <ac:spMkLst>
            <pc:docMk/>
            <pc:sldMk cId="2515779722" sldId="341"/>
            <ac:spMk id="2" creationId="{9BB957BB-B90C-AF28-4656-C11DFBBC8B16}"/>
          </ac:spMkLst>
        </pc:spChg>
        <pc:spChg chg="add del mod">
          <ac:chgData name="Thiago Henrique Gomes Panini" userId="cc6a5c77081c362d" providerId="LiveId" clId="{182E8FFE-A928-41F2-9A79-3159D5686B1F}" dt="2023-05-18T01:40:42.614" v="5712" actId="478"/>
          <ac:spMkLst>
            <pc:docMk/>
            <pc:sldMk cId="2515779722" sldId="341"/>
            <ac:spMk id="5" creationId="{22592EE3-0780-6C37-64D9-2AFF95D8D5CB}"/>
          </ac:spMkLst>
        </pc:spChg>
        <pc:spChg chg="add del mod">
          <ac:chgData name="Thiago Henrique Gomes Panini" userId="cc6a5c77081c362d" providerId="LiveId" clId="{182E8FFE-A928-41F2-9A79-3159D5686B1F}" dt="2023-05-18T01:40:42.614" v="5712" actId="478"/>
          <ac:spMkLst>
            <pc:docMk/>
            <pc:sldMk cId="2515779722" sldId="341"/>
            <ac:spMk id="7" creationId="{E1BAD69E-C958-AAD4-1265-D60CD1389796}"/>
          </ac:spMkLst>
        </pc:spChg>
        <pc:spChg chg="mod">
          <ac:chgData name="Thiago Henrique Gomes Panini" userId="cc6a5c77081c362d" providerId="LiveId" clId="{182E8FFE-A928-41F2-9A79-3159D5686B1F}" dt="2023-05-18T01:40:43.049" v="5713"/>
          <ac:spMkLst>
            <pc:docMk/>
            <pc:sldMk cId="2515779722" sldId="341"/>
            <ac:spMk id="9" creationId="{5A4FB389-CBDC-7F6C-7939-C886B6081969}"/>
          </ac:spMkLst>
        </pc:spChg>
        <pc:spChg chg="mod">
          <ac:chgData name="Thiago Henrique Gomes Panini" userId="cc6a5c77081c362d" providerId="LiveId" clId="{182E8FFE-A928-41F2-9A79-3159D5686B1F}" dt="2023-05-18T01:40:43.049" v="5713"/>
          <ac:spMkLst>
            <pc:docMk/>
            <pc:sldMk cId="2515779722" sldId="341"/>
            <ac:spMk id="10" creationId="{FC6190F9-73EF-D471-1673-BCEB1C7CAC08}"/>
          </ac:spMkLst>
        </pc:spChg>
        <pc:spChg chg="mod">
          <ac:chgData name="Thiago Henrique Gomes Panini" userId="cc6a5c77081c362d" providerId="LiveId" clId="{182E8FFE-A928-41F2-9A79-3159D5686B1F}" dt="2023-05-18T01:40:43.049" v="5713"/>
          <ac:spMkLst>
            <pc:docMk/>
            <pc:sldMk cId="2515779722" sldId="341"/>
            <ac:spMk id="11" creationId="{6B400EA5-C687-D922-CC2D-2AB435E281B3}"/>
          </ac:spMkLst>
        </pc:spChg>
        <pc:spChg chg="mod">
          <ac:chgData name="Thiago Henrique Gomes Panini" userId="cc6a5c77081c362d" providerId="LiveId" clId="{182E8FFE-A928-41F2-9A79-3159D5686B1F}" dt="2023-05-18T01:40:43.049" v="5713"/>
          <ac:spMkLst>
            <pc:docMk/>
            <pc:sldMk cId="2515779722" sldId="341"/>
            <ac:spMk id="12" creationId="{CF4047EC-46C4-B133-FBEF-F32196ABA396}"/>
          </ac:spMkLst>
        </pc:spChg>
        <pc:spChg chg="mod">
          <ac:chgData name="Thiago Henrique Gomes Panini" userId="cc6a5c77081c362d" providerId="LiveId" clId="{182E8FFE-A928-41F2-9A79-3159D5686B1F}" dt="2023-05-18T01:40:43.049" v="5713"/>
          <ac:spMkLst>
            <pc:docMk/>
            <pc:sldMk cId="2515779722" sldId="341"/>
            <ac:spMk id="13" creationId="{1EEEFBA1-3B04-070D-CCAD-3DE0A036C370}"/>
          </ac:spMkLst>
        </pc:spChg>
        <pc:spChg chg="mod">
          <ac:chgData name="Thiago Henrique Gomes Panini" userId="cc6a5c77081c362d" providerId="LiveId" clId="{182E8FFE-A928-41F2-9A79-3159D5686B1F}" dt="2023-05-18T01:40:43.049" v="5713"/>
          <ac:spMkLst>
            <pc:docMk/>
            <pc:sldMk cId="2515779722" sldId="341"/>
            <ac:spMk id="14" creationId="{69A5501C-1AE1-88E5-953B-85C38BF8CD72}"/>
          </ac:spMkLst>
        </pc:spChg>
        <pc:spChg chg="mod">
          <ac:chgData name="Thiago Henrique Gomes Panini" userId="cc6a5c77081c362d" providerId="LiveId" clId="{182E8FFE-A928-41F2-9A79-3159D5686B1F}" dt="2023-05-18T01:40:43.049" v="5713"/>
          <ac:spMkLst>
            <pc:docMk/>
            <pc:sldMk cId="2515779722" sldId="341"/>
            <ac:spMk id="15" creationId="{7C25DBB2-3D02-B28E-9C50-685150FEAE81}"/>
          </ac:spMkLst>
        </pc:spChg>
        <pc:spChg chg="mod">
          <ac:chgData name="Thiago Henrique Gomes Panini" userId="cc6a5c77081c362d" providerId="LiveId" clId="{182E8FFE-A928-41F2-9A79-3159D5686B1F}" dt="2023-05-18T01:40:43.049" v="5713"/>
          <ac:spMkLst>
            <pc:docMk/>
            <pc:sldMk cId="2515779722" sldId="341"/>
            <ac:spMk id="16" creationId="{00D126D0-C7E2-AF87-AEED-7EBAFADDF28D}"/>
          </ac:spMkLst>
        </pc:spChg>
        <pc:spChg chg="mod">
          <ac:chgData name="Thiago Henrique Gomes Panini" userId="cc6a5c77081c362d" providerId="LiveId" clId="{182E8FFE-A928-41F2-9A79-3159D5686B1F}" dt="2023-05-18T01:40:43.049" v="5713"/>
          <ac:spMkLst>
            <pc:docMk/>
            <pc:sldMk cId="2515779722" sldId="341"/>
            <ac:spMk id="17" creationId="{FD579CCB-9A5B-9A4B-C785-4AE1FE9EF956}"/>
          </ac:spMkLst>
        </pc:spChg>
        <pc:spChg chg="mod">
          <ac:chgData name="Thiago Henrique Gomes Panini" userId="cc6a5c77081c362d" providerId="LiveId" clId="{182E8FFE-A928-41F2-9A79-3159D5686B1F}" dt="2023-05-18T01:40:43.049" v="5713"/>
          <ac:spMkLst>
            <pc:docMk/>
            <pc:sldMk cId="2515779722" sldId="341"/>
            <ac:spMk id="18" creationId="{B215CD6B-1338-CC24-5567-DAEBCBE5374D}"/>
          </ac:spMkLst>
        </pc:spChg>
        <pc:spChg chg="mod">
          <ac:chgData name="Thiago Henrique Gomes Panini" userId="cc6a5c77081c362d" providerId="LiveId" clId="{182E8FFE-A928-41F2-9A79-3159D5686B1F}" dt="2023-05-18T01:40:43.049" v="5713"/>
          <ac:spMkLst>
            <pc:docMk/>
            <pc:sldMk cId="2515779722" sldId="341"/>
            <ac:spMk id="19" creationId="{0E9BA7E4-899E-2D9E-CDE0-8AB2E9C056BF}"/>
          </ac:spMkLst>
        </pc:spChg>
        <pc:spChg chg="mod">
          <ac:chgData name="Thiago Henrique Gomes Panini" userId="cc6a5c77081c362d" providerId="LiveId" clId="{182E8FFE-A928-41F2-9A79-3159D5686B1F}" dt="2023-05-18T01:40:43.049" v="5713"/>
          <ac:spMkLst>
            <pc:docMk/>
            <pc:sldMk cId="2515779722" sldId="341"/>
            <ac:spMk id="20" creationId="{45B99DB2-E90E-FD5C-A4FE-8602D24875E2}"/>
          </ac:spMkLst>
        </pc:spChg>
        <pc:spChg chg="mod">
          <ac:chgData name="Thiago Henrique Gomes Panini" userId="cc6a5c77081c362d" providerId="LiveId" clId="{182E8FFE-A928-41F2-9A79-3159D5686B1F}" dt="2023-05-18T01:40:43.049" v="5713"/>
          <ac:spMkLst>
            <pc:docMk/>
            <pc:sldMk cId="2515779722" sldId="341"/>
            <ac:spMk id="21" creationId="{1F404686-DEDC-81C9-2488-6C7EBC357640}"/>
          </ac:spMkLst>
        </pc:spChg>
        <pc:spChg chg="mod">
          <ac:chgData name="Thiago Henrique Gomes Panini" userId="cc6a5c77081c362d" providerId="LiveId" clId="{182E8FFE-A928-41F2-9A79-3159D5686B1F}" dt="2023-05-18T01:40:43.049" v="5713"/>
          <ac:spMkLst>
            <pc:docMk/>
            <pc:sldMk cId="2515779722" sldId="341"/>
            <ac:spMk id="22" creationId="{13813224-7B5E-6C99-DFAE-D88D22EA41F0}"/>
          </ac:spMkLst>
        </pc:spChg>
        <pc:spChg chg="mod">
          <ac:chgData name="Thiago Henrique Gomes Panini" userId="cc6a5c77081c362d" providerId="LiveId" clId="{182E8FFE-A928-41F2-9A79-3159D5686B1F}" dt="2023-05-18T01:40:43.049" v="5713"/>
          <ac:spMkLst>
            <pc:docMk/>
            <pc:sldMk cId="2515779722" sldId="341"/>
            <ac:spMk id="23" creationId="{B0108AEC-BA82-F20E-D29D-DA852D61925D}"/>
          </ac:spMkLst>
        </pc:spChg>
        <pc:spChg chg="mod">
          <ac:chgData name="Thiago Henrique Gomes Panini" userId="cc6a5c77081c362d" providerId="LiveId" clId="{182E8FFE-A928-41F2-9A79-3159D5686B1F}" dt="2023-05-18T01:40:43.049" v="5713"/>
          <ac:spMkLst>
            <pc:docMk/>
            <pc:sldMk cId="2515779722" sldId="341"/>
            <ac:spMk id="24" creationId="{9B77A2F4-66B3-E259-A8A2-68FD1932CFDD}"/>
          </ac:spMkLst>
        </pc:spChg>
        <pc:spChg chg="mod">
          <ac:chgData name="Thiago Henrique Gomes Panini" userId="cc6a5c77081c362d" providerId="LiveId" clId="{182E8FFE-A928-41F2-9A79-3159D5686B1F}" dt="2023-05-18T01:40:43.049" v="5713"/>
          <ac:spMkLst>
            <pc:docMk/>
            <pc:sldMk cId="2515779722" sldId="341"/>
            <ac:spMk id="25" creationId="{A09741CD-DA6C-DD18-F8AC-09556E1759FA}"/>
          </ac:spMkLst>
        </pc:spChg>
        <pc:spChg chg="mod">
          <ac:chgData name="Thiago Henrique Gomes Panini" userId="cc6a5c77081c362d" providerId="LiveId" clId="{182E8FFE-A928-41F2-9A79-3159D5686B1F}" dt="2023-05-18T01:40:43.049" v="5713"/>
          <ac:spMkLst>
            <pc:docMk/>
            <pc:sldMk cId="2515779722" sldId="341"/>
            <ac:spMk id="26" creationId="{ADE2DAB8-C7C2-9EE6-CB65-B257ED6E2E4A}"/>
          </ac:spMkLst>
        </pc:spChg>
        <pc:spChg chg="mod">
          <ac:chgData name="Thiago Henrique Gomes Panini" userId="cc6a5c77081c362d" providerId="LiveId" clId="{182E8FFE-A928-41F2-9A79-3159D5686B1F}" dt="2023-05-18T01:40:43.049" v="5713"/>
          <ac:spMkLst>
            <pc:docMk/>
            <pc:sldMk cId="2515779722" sldId="341"/>
            <ac:spMk id="27" creationId="{724E8826-4BE8-4999-2494-87123E57E36B}"/>
          </ac:spMkLst>
        </pc:spChg>
        <pc:spChg chg="mod">
          <ac:chgData name="Thiago Henrique Gomes Panini" userId="cc6a5c77081c362d" providerId="LiveId" clId="{182E8FFE-A928-41F2-9A79-3159D5686B1F}" dt="2023-05-18T01:40:43.049" v="5713"/>
          <ac:spMkLst>
            <pc:docMk/>
            <pc:sldMk cId="2515779722" sldId="341"/>
            <ac:spMk id="28" creationId="{22B272A7-37CC-CE6D-5F77-9ABB4F56532A}"/>
          </ac:spMkLst>
        </pc:spChg>
        <pc:spChg chg="mod">
          <ac:chgData name="Thiago Henrique Gomes Panini" userId="cc6a5c77081c362d" providerId="LiveId" clId="{182E8FFE-A928-41F2-9A79-3159D5686B1F}" dt="2023-05-18T01:40:43.049" v="5713"/>
          <ac:spMkLst>
            <pc:docMk/>
            <pc:sldMk cId="2515779722" sldId="341"/>
            <ac:spMk id="29" creationId="{6C96F8B5-E366-B593-17F7-13164FAF63AD}"/>
          </ac:spMkLst>
        </pc:spChg>
        <pc:spChg chg="mod">
          <ac:chgData name="Thiago Henrique Gomes Panini" userId="cc6a5c77081c362d" providerId="LiveId" clId="{182E8FFE-A928-41F2-9A79-3159D5686B1F}" dt="2023-05-18T01:40:43.049" v="5713"/>
          <ac:spMkLst>
            <pc:docMk/>
            <pc:sldMk cId="2515779722" sldId="341"/>
            <ac:spMk id="30" creationId="{34ACFF81-8D23-B9AC-4D5A-CDB6EB8ECD58}"/>
          </ac:spMkLst>
        </pc:spChg>
        <pc:spChg chg="mod">
          <ac:chgData name="Thiago Henrique Gomes Panini" userId="cc6a5c77081c362d" providerId="LiveId" clId="{182E8FFE-A928-41F2-9A79-3159D5686B1F}" dt="2023-05-18T01:40:43.049" v="5713"/>
          <ac:spMkLst>
            <pc:docMk/>
            <pc:sldMk cId="2515779722" sldId="341"/>
            <ac:spMk id="31" creationId="{BA16E963-C711-5CF1-AA5E-70401CDAA0D7}"/>
          </ac:spMkLst>
        </pc:spChg>
        <pc:spChg chg="mod">
          <ac:chgData name="Thiago Henrique Gomes Panini" userId="cc6a5c77081c362d" providerId="LiveId" clId="{182E8FFE-A928-41F2-9A79-3159D5686B1F}" dt="2023-05-18T01:40:43.049" v="5713"/>
          <ac:spMkLst>
            <pc:docMk/>
            <pc:sldMk cId="2515779722" sldId="341"/>
            <ac:spMk id="32" creationId="{FEF4D968-A63E-B48F-370F-08DB984FC141}"/>
          </ac:spMkLst>
        </pc:spChg>
        <pc:spChg chg="mod">
          <ac:chgData name="Thiago Henrique Gomes Panini" userId="cc6a5c77081c362d" providerId="LiveId" clId="{182E8FFE-A928-41F2-9A79-3159D5686B1F}" dt="2023-05-18T01:40:43.049" v="5713"/>
          <ac:spMkLst>
            <pc:docMk/>
            <pc:sldMk cId="2515779722" sldId="341"/>
            <ac:spMk id="33" creationId="{760917D6-7CFE-01E3-330C-4D46D1A6D53C}"/>
          </ac:spMkLst>
        </pc:spChg>
        <pc:spChg chg="mod">
          <ac:chgData name="Thiago Henrique Gomes Panini" userId="cc6a5c77081c362d" providerId="LiveId" clId="{182E8FFE-A928-41F2-9A79-3159D5686B1F}" dt="2023-05-18T01:40:43.049" v="5713"/>
          <ac:spMkLst>
            <pc:docMk/>
            <pc:sldMk cId="2515779722" sldId="341"/>
            <ac:spMk id="34" creationId="{5C85A6CB-157B-67B2-3BBC-16E394DB967F}"/>
          </ac:spMkLst>
        </pc:spChg>
        <pc:spChg chg="mod">
          <ac:chgData name="Thiago Henrique Gomes Panini" userId="cc6a5c77081c362d" providerId="LiveId" clId="{182E8FFE-A928-41F2-9A79-3159D5686B1F}" dt="2023-05-18T01:40:43.049" v="5713"/>
          <ac:spMkLst>
            <pc:docMk/>
            <pc:sldMk cId="2515779722" sldId="341"/>
            <ac:spMk id="35" creationId="{3749BCD4-B52D-50A2-3837-BC59AEC1E7C7}"/>
          </ac:spMkLst>
        </pc:spChg>
        <pc:spChg chg="mod">
          <ac:chgData name="Thiago Henrique Gomes Panini" userId="cc6a5c77081c362d" providerId="LiveId" clId="{182E8FFE-A928-41F2-9A79-3159D5686B1F}" dt="2023-05-18T01:40:43.049" v="5713"/>
          <ac:spMkLst>
            <pc:docMk/>
            <pc:sldMk cId="2515779722" sldId="341"/>
            <ac:spMk id="36" creationId="{168264C7-1F14-035A-3484-134C22C17AB2}"/>
          </ac:spMkLst>
        </pc:spChg>
        <pc:spChg chg="mod">
          <ac:chgData name="Thiago Henrique Gomes Panini" userId="cc6a5c77081c362d" providerId="LiveId" clId="{182E8FFE-A928-41F2-9A79-3159D5686B1F}" dt="2023-05-18T01:40:43.049" v="5713"/>
          <ac:spMkLst>
            <pc:docMk/>
            <pc:sldMk cId="2515779722" sldId="341"/>
            <ac:spMk id="37" creationId="{3481A701-1A70-2620-BFDA-BFDAFE848267}"/>
          </ac:spMkLst>
        </pc:spChg>
        <pc:spChg chg="mod">
          <ac:chgData name="Thiago Henrique Gomes Panini" userId="cc6a5c77081c362d" providerId="LiveId" clId="{182E8FFE-A928-41F2-9A79-3159D5686B1F}" dt="2023-05-18T01:40:43.049" v="5713"/>
          <ac:spMkLst>
            <pc:docMk/>
            <pc:sldMk cId="2515779722" sldId="341"/>
            <ac:spMk id="38" creationId="{E2624499-5870-6C08-5AE0-E729CA022FF3}"/>
          </ac:spMkLst>
        </pc:spChg>
        <pc:spChg chg="mod">
          <ac:chgData name="Thiago Henrique Gomes Panini" userId="cc6a5c77081c362d" providerId="LiveId" clId="{182E8FFE-A928-41F2-9A79-3159D5686B1F}" dt="2023-05-18T01:40:43.049" v="5713"/>
          <ac:spMkLst>
            <pc:docMk/>
            <pc:sldMk cId="2515779722" sldId="341"/>
            <ac:spMk id="39" creationId="{45708AB1-A618-9ADA-75B2-A973AE0F4588}"/>
          </ac:spMkLst>
        </pc:spChg>
        <pc:spChg chg="mod">
          <ac:chgData name="Thiago Henrique Gomes Panini" userId="cc6a5c77081c362d" providerId="LiveId" clId="{182E8FFE-A928-41F2-9A79-3159D5686B1F}" dt="2023-05-18T01:40:43.049" v="5713"/>
          <ac:spMkLst>
            <pc:docMk/>
            <pc:sldMk cId="2515779722" sldId="341"/>
            <ac:spMk id="40" creationId="{DF42E28E-EF84-2E9A-FC09-5130D15C9834}"/>
          </ac:spMkLst>
        </pc:spChg>
        <pc:spChg chg="mod">
          <ac:chgData name="Thiago Henrique Gomes Panini" userId="cc6a5c77081c362d" providerId="LiveId" clId="{182E8FFE-A928-41F2-9A79-3159D5686B1F}" dt="2023-05-18T01:40:43.049" v="5713"/>
          <ac:spMkLst>
            <pc:docMk/>
            <pc:sldMk cId="2515779722" sldId="341"/>
            <ac:spMk id="41" creationId="{BF7CBED4-26FC-7E41-95D9-0A7D1993C24F}"/>
          </ac:spMkLst>
        </pc:spChg>
        <pc:spChg chg="mod">
          <ac:chgData name="Thiago Henrique Gomes Panini" userId="cc6a5c77081c362d" providerId="LiveId" clId="{182E8FFE-A928-41F2-9A79-3159D5686B1F}" dt="2023-05-18T01:40:43.049" v="5713"/>
          <ac:spMkLst>
            <pc:docMk/>
            <pc:sldMk cId="2515779722" sldId="341"/>
            <ac:spMk id="42" creationId="{0BEFDE00-1254-8D05-2BA2-0DDAE120ADED}"/>
          </ac:spMkLst>
        </pc:spChg>
        <pc:spChg chg="mod">
          <ac:chgData name="Thiago Henrique Gomes Panini" userId="cc6a5c77081c362d" providerId="LiveId" clId="{182E8FFE-A928-41F2-9A79-3159D5686B1F}" dt="2023-05-18T01:40:43.049" v="5713"/>
          <ac:spMkLst>
            <pc:docMk/>
            <pc:sldMk cId="2515779722" sldId="341"/>
            <ac:spMk id="43" creationId="{F91D9A1F-2AC9-4C81-1F95-CC1B0E46E303}"/>
          </ac:spMkLst>
        </pc:spChg>
        <pc:spChg chg="mod">
          <ac:chgData name="Thiago Henrique Gomes Panini" userId="cc6a5c77081c362d" providerId="LiveId" clId="{182E8FFE-A928-41F2-9A79-3159D5686B1F}" dt="2023-05-18T01:40:43.049" v="5713"/>
          <ac:spMkLst>
            <pc:docMk/>
            <pc:sldMk cId="2515779722" sldId="341"/>
            <ac:spMk id="44" creationId="{12021C3D-9833-D771-9A59-656F160AC030}"/>
          </ac:spMkLst>
        </pc:spChg>
        <pc:spChg chg="mod">
          <ac:chgData name="Thiago Henrique Gomes Panini" userId="cc6a5c77081c362d" providerId="LiveId" clId="{182E8FFE-A928-41F2-9A79-3159D5686B1F}" dt="2023-05-18T01:40:43.049" v="5713"/>
          <ac:spMkLst>
            <pc:docMk/>
            <pc:sldMk cId="2515779722" sldId="341"/>
            <ac:spMk id="45" creationId="{2747F909-141B-BA68-4121-DFDA87A89D12}"/>
          </ac:spMkLst>
        </pc:spChg>
        <pc:spChg chg="mod">
          <ac:chgData name="Thiago Henrique Gomes Panini" userId="cc6a5c77081c362d" providerId="LiveId" clId="{182E8FFE-A928-41F2-9A79-3159D5686B1F}" dt="2023-05-18T01:40:43.049" v="5713"/>
          <ac:spMkLst>
            <pc:docMk/>
            <pc:sldMk cId="2515779722" sldId="341"/>
            <ac:spMk id="46" creationId="{C5A0A7C3-47DA-FBEB-AE0E-20B598F21567}"/>
          </ac:spMkLst>
        </pc:spChg>
        <pc:spChg chg="mod">
          <ac:chgData name="Thiago Henrique Gomes Panini" userId="cc6a5c77081c362d" providerId="LiveId" clId="{182E8FFE-A928-41F2-9A79-3159D5686B1F}" dt="2023-05-18T01:40:43.049" v="5713"/>
          <ac:spMkLst>
            <pc:docMk/>
            <pc:sldMk cId="2515779722" sldId="341"/>
            <ac:spMk id="47" creationId="{3B88DA17-9F37-CB44-6927-3DE8BE559974}"/>
          </ac:spMkLst>
        </pc:spChg>
        <pc:spChg chg="mod">
          <ac:chgData name="Thiago Henrique Gomes Panini" userId="cc6a5c77081c362d" providerId="LiveId" clId="{182E8FFE-A928-41F2-9A79-3159D5686B1F}" dt="2023-05-18T01:40:43.049" v="5713"/>
          <ac:spMkLst>
            <pc:docMk/>
            <pc:sldMk cId="2515779722" sldId="341"/>
            <ac:spMk id="48" creationId="{1FCA0C98-C782-58AE-12EC-F6C3C8CE2050}"/>
          </ac:spMkLst>
        </pc:spChg>
        <pc:spChg chg="mod">
          <ac:chgData name="Thiago Henrique Gomes Panini" userId="cc6a5c77081c362d" providerId="LiveId" clId="{182E8FFE-A928-41F2-9A79-3159D5686B1F}" dt="2023-05-18T01:40:43.049" v="5713"/>
          <ac:spMkLst>
            <pc:docMk/>
            <pc:sldMk cId="2515779722" sldId="341"/>
            <ac:spMk id="49" creationId="{C4D94F22-7654-F545-C867-91135951283F}"/>
          </ac:spMkLst>
        </pc:spChg>
        <pc:spChg chg="mod">
          <ac:chgData name="Thiago Henrique Gomes Panini" userId="cc6a5c77081c362d" providerId="LiveId" clId="{182E8FFE-A928-41F2-9A79-3159D5686B1F}" dt="2023-05-18T01:40:43.049" v="5713"/>
          <ac:spMkLst>
            <pc:docMk/>
            <pc:sldMk cId="2515779722" sldId="341"/>
            <ac:spMk id="50" creationId="{92DA3ED4-75D4-78BC-2138-A8D17B92D9D2}"/>
          </ac:spMkLst>
        </pc:spChg>
        <pc:spChg chg="mod">
          <ac:chgData name="Thiago Henrique Gomes Panini" userId="cc6a5c77081c362d" providerId="LiveId" clId="{182E8FFE-A928-41F2-9A79-3159D5686B1F}" dt="2023-05-18T01:40:43.049" v="5713"/>
          <ac:spMkLst>
            <pc:docMk/>
            <pc:sldMk cId="2515779722" sldId="341"/>
            <ac:spMk id="51" creationId="{BFAFA7DE-E971-45FB-5931-9EAC6094A9C0}"/>
          </ac:spMkLst>
        </pc:spChg>
        <pc:spChg chg="mod">
          <ac:chgData name="Thiago Henrique Gomes Panini" userId="cc6a5c77081c362d" providerId="LiveId" clId="{182E8FFE-A928-41F2-9A79-3159D5686B1F}" dt="2023-05-18T01:40:43.049" v="5713"/>
          <ac:spMkLst>
            <pc:docMk/>
            <pc:sldMk cId="2515779722" sldId="341"/>
            <ac:spMk id="52" creationId="{584C50FE-0B03-545B-812D-481D670D8A2C}"/>
          </ac:spMkLst>
        </pc:spChg>
        <pc:spChg chg="mod">
          <ac:chgData name="Thiago Henrique Gomes Panini" userId="cc6a5c77081c362d" providerId="LiveId" clId="{182E8FFE-A928-41F2-9A79-3159D5686B1F}" dt="2023-05-18T01:40:43.049" v="5713"/>
          <ac:spMkLst>
            <pc:docMk/>
            <pc:sldMk cId="2515779722" sldId="341"/>
            <ac:spMk id="53" creationId="{3531984D-62D3-B3A3-B15B-FAE06E8E249F}"/>
          </ac:spMkLst>
        </pc:spChg>
        <pc:spChg chg="mod">
          <ac:chgData name="Thiago Henrique Gomes Panini" userId="cc6a5c77081c362d" providerId="LiveId" clId="{182E8FFE-A928-41F2-9A79-3159D5686B1F}" dt="2023-05-18T01:40:43.049" v="5713"/>
          <ac:spMkLst>
            <pc:docMk/>
            <pc:sldMk cId="2515779722" sldId="341"/>
            <ac:spMk id="54" creationId="{16116FBC-897F-D299-3123-157D1CB7D94D}"/>
          </ac:spMkLst>
        </pc:spChg>
        <pc:spChg chg="mod">
          <ac:chgData name="Thiago Henrique Gomes Panini" userId="cc6a5c77081c362d" providerId="LiveId" clId="{182E8FFE-A928-41F2-9A79-3159D5686B1F}" dt="2023-05-18T01:40:43.049" v="5713"/>
          <ac:spMkLst>
            <pc:docMk/>
            <pc:sldMk cId="2515779722" sldId="341"/>
            <ac:spMk id="55" creationId="{BAC3EE6D-BB90-A51D-9160-D6C35AAD64A6}"/>
          </ac:spMkLst>
        </pc:spChg>
        <pc:spChg chg="mod">
          <ac:chgData name="Thiago Henrique Gomes Panini" userId="cc6a5c77081c362d" providerId="LiveId" clId="{182E8FFE-A928-41F2-9A79-3159D5686B1F}" dt="2023-05-18T01:40:43.049" v="5713"/>
          <ac:spMkLst>
            <pc:docMk/>
            <pc:sldMk cId="2515779722" sldId="341"/>
            <ac:spMk id="56" creationId="{4260172A-4BB1-C60D-1154-ABD10814C52F}"/>
          </ac:spMkLst>
        </pc:spChg>
        <pc:spChg chg="mod">
          <ac:chgData name="Thiago Henrique Gomes Panini" userId="cc6a5c77081c362d" providerId="LiveId" clId="{182E8FFE-A928-41F2-9A79-3159D5686B1F}" dt="2023-05-18T01:40:43.049" v="5713"/>
          <ac:spMkLst>
            <pc:docMk/>
            <pc:sldMk cId="2515779722" sldId="341"/>
            <ac:spMk id="57" creationId="{ED194ABB-EA1F-3DDB-D0DC-74185AD7A62B}"/>
          </ac:spMkLst>
        </pc:spChg>
        <pc:spChg chg="mod">
          <ac:chgData name="Thiago Henrique Gomes Panini" userId="cc6a5c77081c362d" providerId="LiveId" clId="{182E8FFE-A928-41F2-9A79-3159D5686B1F}" dt="2023-05-18T01:40:43.049" v="5713"/>
          <ac:spMkLst>
            <pc:docMk/>
            <pc:sldMk cId="2515779722" sldId="341"/>
            <ac:spMk id="58" creationId="{43896262-A799-952E-CFCE-71AC0FC9BC7B}"/>
          </ac:spMkLst>
        </pc:spChg>
        <pc:spChg chg="mod">
          <ac:chgData name="Thiago Henrique Gomes Panini" userId="cc6a5c77081c362d" providerId="LiveId" clId="{182E8FFE-A928-41F2-9A79-3159D5686B1F}" dt="2023-05-18T01:40:43.049" v="5713"/>
          <ac:spMkLst>
            <pc:docMk/>
            <pc:sldMk cId="2515779722" sldId="341"/>
            <ac:spMk id="59" creationId="{83A4A865-6E0A-CBD9-52B8-8627E6E5D73A}"/>
          </ac:spMkLst>
        </pc:spChg>
        <pc:spChg chg="mod">
          <ac:chgData name="Thiago Henrique Gomes Panini" userId="cc6a5c77081c362d" providerId="LiveId" clId="{182E8FFE-A928-41F2-9A79-3159D5686B1F}" dt="2023-05-18T01:40:43.049" v="5713"/>
          <ac:spMkLst>
            <pc:docMk/>
            <pc:sldMk cId="2515779722" sldId="341"/>
            <ac:spMk id="60" creationId="{507ECE26-8CD2-846B-24D6-E25D57BD7110}"/>
          </ac:spMkLst>
        </pc:spChg>
        <pc:spChg chg="mod">
          <ac:chgData name="Thiago Henrique Gomes Panini" userId="cc6a5c77081c362d" providerId="LiveId" clId="{182E8FFE-A928-41F2-9A79-3159D5686B1F}" dt="2023-05-18T01:40:43.049" v="5713"/>
          <ac:spMkLst>
            <pc:docMk/>
            <pc:sldMk cId="2515779722" sldId="341"/>
            <ac:spMk id="61" creationId="{65BB7819-69F0-3CAD-8D6A-1155A45179EF}"/>
          </ac:spMkLst>
        </pc:spChg>
        <pc:spChg chg="mod">
          <ac:chgData name="Thiago Henrique Gomes Panini" userId="cc6a5c77081c362d" providerId="LiveId" clId="{182E8FFE-A928-41F2-9A79-3159D5686B1F}" dt="2023-05-18T01:40:43.049" v="5713"/>
          <ac:spMkLst>
            <pc:docMk/>
            <pc:sldMk cId="2515779722" sldId="341"/>
            <ac:spMk id="62" creationId="{D91C0D18-9AA1-C61E-807F-F44C9389D352}"/>
          </ac:spMkLst>
        </pc:spChg>
        <pc:spChg chg="mod">
          <ac:chgData name="Thiago Henrique Gomes Panini" userId="cc6a5c77081c362d" providerId="LiveId" clId="{182E8FFE-A928-41F2-9A79-3159D5686B1F}" dt="2023-05-18T01:40:43.049" v="5713"/>
          <ac:spMkLst>
            <pc:docMk/>
            <pc:sldMk cId="2515779722" sldId="341"/>
            <ac:spMk id="63" creationId="{EDE0F338-D0F3-FF21-6272-B8FBE7F06577}"/>
          </ac:spMkLst>
        </pc:spChg>
        <pc:spChg chg="del">
          <ac:chgData name="Thiago Henrique Gomes Panini" userId="cc6a5c77081c362d" providerId="LiveId" clId="{182E8FFE-A928-41F2-9A79-3159D5686B1F}" dt="2023-05-18T01:40:39.940" v="5711" actId="478"/>
          <ac:spMkLst>
            <pc:docMk/>
            <pc:sldMk cId="2515779722" sldId="341"/>
            <ac:spMk id="1459" creationId="{00000000-0000-0000-0000-000000000000}"/>
          </ac:spMkLst>
        </pc:spChg>
        <pc:spChg chg="del">
          <ac:chgData name="Thiago Henrique Gomes Panini" userId="cc6a5c77081c362d" providerId="LiveId" clId="{182E8FFE-A928-41F2-9A79-3159D5686B1F}" dt="2023-05-18T01:40:39.940" v="5711" actId="478"/>
          <ac:spMkLst>
            <pc:docMk/>
            <pc:sldMk cId="2515779722" sldId="341"/>
            <ac:spMk id="1460" creationId="{00000000-0000-0000-0000-000000000000}"/>
          </ac:spMkLst>
        </pc:spChg>
        <pc:grpChg chg="add mod">
          <ac:chgData name="Thiago Henrique Gomes Panini" userId="cc6a5c77081c362d" providerId="LiveId" clId="{182E8FFE-A928-41F2-9A79-3159D5686B1F}" dt="2023-05-18T01:40:46.982" v="5714" actId="1076"/>
          <ac:grpSpMkLst>
            <pc:docMk/>
            <pc:sldMk cId="2515779722" sldId="341"/>
            <ac:grpSpMk id="8" creationId="{EF5A0C35-3E25-FF61-E897-3BD4C033D6F2}"/>
          </ac:grpSpMkLst>
        </pc:grpChg>
        <pc:cxnChg chg="del">
          <ac:chgData name="Thiago Henrique Gomes Panini" userId="cc6a5c77081c362d" providerId="LiveId" clId="{182E8FFE-A928-41F2-9A79-3159D5686B1F}" dt="2023-05-18T01:40:39.940" v="5711" actId="478"/>
          <ac:cxnSpMkLst>
            <pc:docMk/>
            <pc:sldMk cId="2515779722" sldId="341"/>
            <ac:cxnSpMk id="4" creationId="{E166F319-3458-09DE-B9C7-DF11E3A77F62}"/>
          </ac:cxnSpMkLst>
        </pc:cxnChg>
      </pc:sldChg>
      <pc:sldChg chg="addSp delSp modSp add mod ord modAnim">
        <pc:chgData name="Thiago Henrique Gomes Panini" userId="cc6a5c77081c362d" providerId="LiveId" clId="{182E8FFE-A928-41F2-9A79-3159D5686B1F}" dt="2023-05-23T01:26:44.457" v="20190"/>
        <pc:sldMkLst>
          <pc:docMk/>
          <pc:sldMk cId="2232061247" sldId="342"/>
        </pc:sldMkLst>
        <pc:spChg chg="del mod">
          <ac:chgData name="Thiago Henrique Gomes Panini" userId="cc6a5c77081c362d" providerId="LiveId" clId="{182E8FFE-A928-41F2-9A79-3159D5686B1F}" dt="2023-05-18T01:42:11.640" v="5738" actId="21"/>
          <ac:spMkLst>
            <pc:docMk/>
            <pc:sldMk cId="2232061247" sldId="342"/>
            <ac:spMk id="2" creationId="{9BB957BB-B90C-AF28-4656-C11DFBBC8B16}"/>
          </ac:spMkLst>
        </pc:spChg>
        <pc:spChg chg="add del mod topLvl">
          <ac:chgData name="Thiago Henrique Gomes Panini" userId="cc6a5c77081c362d" providerId="LiveId" clId="{182E8FFE-A928-41F2-9A79-3159D5686B1F}" dt="2023-05-18T01:42:30.430" v="5744" actId="1076"/>
          <ac:spMkLst>
            <pc:docMk/>
            <pc:sldMk cId="2232061247" sldId="342"/>
            <ac:spMk id="5" creationId="{E5D8BF85-8A9F-1F3A-461D-2931D8DE3105}"/>
          </ac:spMkLst>
        </pc:spChg>
        <pc:spChg chg="del mod topLvl">
          <ac:chgData name="Thiago Henrique Gomes Panini" userId="cc6a5c77081c362d" providerId="LiveId" clId="{182E8FFE-A928-41F2-9A79-3159D5686B1F}" dt="2023-05-18T01:41:53.746" v="5732" actId="478"/>
          <ac:spMkLst>
            <pc:docMk/>
            <pc:sldMk cId="2232061247" sldId="342"/>
            <ac:spMk id="6" creationId="{676FF405-1FE9-CC00-85CC-64CFF9FE226A}"/>
          </ac:spMkLst>
        </pc:spChg>
        <pc:spChg chg="del mod">
          <ac:chgData name="Thiago Henrique Gomes Panini" userId="cc6a5c77081c362d" providerId="LiveId" clId="{182E8FFE-A928-41F2-9A79-3159D5686B1F}" dt="2023-05-18T01:41:50.912" v="5731" actId="478"/>
          <ac:spMkLst>
            <pc:docMk/>
            <pc:sldMk cId="2232061247" sldId="342"/>
            <ac:spMk id="7" creationId="{B06F9BDF-9359-1839-46B2-77E45538EEE5}"/>
          </ac:spMkLst>
        </pc:spChg>
        <pc:spChg chg="del mod">
          <ac:chgData name="Thiago Henrique Gomes Panini" userId="cc6a5c77081c362d" providerId="LiveId" clId="{182E8FFE-A928-41F2-9A79-3159D5686B1F}" dt="2023-05-18T01:41:49.650" v="5730" actId="478"/>
          <ac:spMkLst>
            <pc:docMk/>
            <pc:sldMk cId="2232061247" sldId="342"/>
            <ac:spMk id="8" creationId="{1166FD93-B0FE-29C4-4570-3278753B9385}"/>
          </ac:spMkLst>
        </pc:spChg>
        <pc:spChg chg="add mod">
          <ac:chgData name="Thiago Henrique Gomes Panini" userId="cc6a5c77081c362d" providerId="LiveId" clId="{182E8FFE-A928-41F2-9A79-3159D5686B1F}" dt="2023-05-18T01:42:30.430" v="5744" actId="1076"/>
          <ac:spMkLst>
            <pc:docMk/>
            <pc:sldMk cId="2232061247" sldId="342"/>
            <ac:spMk id="9" creationId="{A5CC20AD-5473-9C06-85DF-E290561D9920}"/>
          </ac:spMkLst>
        </pc:spChg>
        <pc:spChg chg="mod">
          <ac:chgData name="Thiago Henrique Gomes Panini" userId="cc6a5c77081c362d" providerId="LiveId" clId="{182E8FFE-A928-41F2-9A79-3159D5686B1F}" dt="2023-05-18T01:55:01.326" v="6000"/>
          <ac:spMkLst>
            <pc:docMk/>
            <pc:sldMk cId="2232061247" sldId="342"/>
            <ac:spMk id="11" creationId="{8ED06426-C0EA-BB8A-3DB0-E7BE1C2223CB}"/>
          </ac:spMkLst>
        </pc:spChg>
        <pc:spChg chg="mod">
          <ac:chgData name="Thiago Henrique Gomes Panini" userId="cc6a5c77081c362d" providerId="LiveId" clId="{182E8FFE-A928-41F2-9A79-3159D5686B1F}" dt="2023-05-18T01:55:01.326" v="6000"/>
          <ac:spMkLst>
            <pc:docMk/>
            <pc:sldMk cId="2232061247" sldId="342"/>
            <ac:spMk id="12" creationId="{A238DD9A-B7B7-CA82-6B39-511AA3AE39A1}"/>
          </ac:spMkLst>
        </pc:spChg>
        <pc:spChg chg="mod">
          <ac:chgData name="Thiago Henrique Gomes Panini" userId="cc6a5c77081c362d" providerId="LiveId" clId="{182E8FFE-A928-41F2-9A79-3159D5686B1F}" dt="2023-05-18T01:55:01.326" v="6000"/>
          <ac:spMkLst>
            <pc:docMk/>
            <pc:sldMk cId="2232061247" sldId="342"/>
            <ac:spMk id="13" creationId="{725A07C1-4F8B-B0A7-9253-962FDCE41FF0}"/>
          </ac:spMkLst>
        </pc:spChg>
        <pc:spChg chg="mod">
          <ac:chgData name="Thiago Henrique Gomes Panini" userId="cc6a5c77081c362d" providerId="LiveId" clId="{182E8FFE-A928-41F2-9A79-3159D5686B1F}" dt="2023-05-18T01:55:01.326" v="6000"/>
          <ac:spMkLst>
            <pc:docMk/>
            <pc:sldMk cId="2232061247" sldId="342"/>
            <ac:spMk id="14" creationId="{75005327-245C-B6C7-4ED1-7B3212E59CF8}"/>
          </ac:spMkLst>
        </pc:spChg>
        <pc:spChg chg="mod">
          <ac:chgData name="Thiago Henrique Gomes Panini" userId="cc6a5c77081c362d" providerId="LiveId" clId="{182E8FFE-A928-41F2-9A79-3159D5686B1F}" dt="2023-05-18T01:55:01.326" v="6000"/>
          <ac:spMkLst>
            <pc:docMk/>
            <pc:sldMk cId="2232061247" sldId="342"/>
            <ac:spMk id="15" creationId="{A82A5D11-D204-A3C4-36DD-5C6EC83792AD}"/>
          </ac:spMkLst>
        </pc:spChg>
        <pc:spChg chg="mod">
          <ac:chgData name="Thiago Henrique Gomes Panini" userId="cc6a5c77081c362d" providerId="LiveId" clId="{182E8FFE-A928-41F2-9A79-3159D5686B1F}" dt="2023-05-18T01:55:01.326" v="6000"/>
          <ac:spMkLst>
            <pc:docMk/>
            <pc:sldMk cId="2232061247" sldId="342"/>
            <ac:spMk id="16" creationId="{D3DCCDE7-21C1-F7FF-835A-8DC84AD3FD0C}"/>
          </ac:spMkLst>
        </pc:spChg>
        <pc:spChg chg="mod">
          <ac:chgData name="Thiago Henrique Gomes Panini" userId="cc6a5c77081c362d" providerId="LiveId" clId="{182E8FFE-A928-41F2-9A79-3159D5686B1F}" dt="2023-05-18T01:55:01.326" v="6000"/>
          <ac:spMkLst>
            <pc:docMk/>
            <pc:sldMk cId="2232061247" sldId="342"/>
            <ac:spMk id="17" creationId="{6AB27762-3B80-1593-B952-18921967BB42}"/>
          </ac:spMkLst>
        </pc:spChg>
        <pc:spChg chg="mod">
          <ac:chgData name="Thiago Henrique Gomes Panini" userId="cc6a5c77081c362d" providerId="LiveId" clId="{182E8FFE-A928-41F2-9A79-3159D5686B1F}" dt="2023-05-18T01:55:01.326" v="6000"/>
          <ac:spMkLst>
            <pc:docMk/>
            <pc:sldMk cId="2232061247" sldId="342"/>
            <ac:spMk id="18" creationId="{F6F50DDF-6BC1-395C-ABFC-20D4AC9C6A30}"/>
          </ac:spMkLst>
        </pc:spChg>
        <pc:spChg chg="mod">
          <ac:chgData name="Thiago Henrique Gomes Panini" userId="cc6a5c77081c362d" providerId="LiveId" clId="{182E8FFE-A928-41F2-9A79-3159D5686B1F}" dt="2023-05-18T01:55:01.326" v="6000"/>
          <ac:spMkLst>
            <pc:docMk/>
            <pc:sldMk cId="2232061247" sldId="342"/>
            <ac:spMk id="19" creationId="{C049AB53-AB02-B558-0E54-78A51DE98AC4}"/>
          </ac:spMkLst>
        </pc:spChg>
        <pc:spChg chg="mod">
          <ac:chgData name="Thiago Henrique Gomes Panini" userId="cc6a5c77081c362d" providerId="LiveId" clId="{182E8FFE-A928-41F2-9A79-3159D5686B1F}" dt="2023-05-18T01:55:01.326" v="6000"/>
          <ac:spMkLst>
            <pc:docMk/>
            <pc:sldMk cId="2232061247" sldId="342"/>
            <ac:spMk id="20" creationId="{832AA1A6-2601-BA4A-2485-5706255E6E53}"/>
          </ac:spMkLst>
        </pc:spChg>
        <pc:spChg chg="mod">
          <ac:chgData name="Thiago Henrique Gomes Panini" userId="cc6a5c77081c362d" providerId="LiveId" clId="{182E8FFE-A928-41F2-9A79-3159D5686B1F}" dt="2023-05-18T01:55:01.326" v="6000"/>
          <ac:spMkLst>
            <pc:docMk/>
            <pc:sldMk cId="2232061247" sldId="342"/>
            <ac:spMk id="21" creationId="{FC3E2788-ADCB-A45F-F38C-CF52C0F60850}"/>
          </ac:spMkLst>
        </pc:spChg>
        <pc:spChg chg="mod">
          <ac:chgData name="Thiago Henrique Gomes Panini" userId="cc6a5c77081c362d" providerId="LiveId" clId="{182E8FFE-A928-41F2-9A79-3159D5686B1F}" dt="2023-05-18T01:55:01.326" v="6000"/>
          <ac:spMkLst>
            <pc:docMk/>
            <pc:sldMk cId="2232061247" sldId="342"/>
            <ac:spMk id="22" creationId="{36476823-1455-5CA1-E6D8-F3D161B962C9}"/>
          </ac:spMkLst>
        </pc:spChg>
        <pc:spChg chg="mod">
          <ac:chgData name="Thiago Henrique Gomes Panini" userId="cc6a5c77081c362d" providerId="LiveId" clId="{182E8FFE-A928-41F2-9A79-3159D5686B1F}" dt="2023-05-18T01:55:01.326" v="6000"/>
          <ac:spMkLst>
            <pc:docMk/>
            <pc:sldMk cId="2232061247" sldId="342"/>
            <ac:spMk id="23" creationId="{077C34A7-9688-B7D7-A7DF-C85AEC0AAB20}"/>
          </ac:spMkLst>
        </pc:spChg>
        <pc:spChg chg="mod">
          <ac:chgData name="Thiago Henrique Gomes Panini" userId="cc6a5c77081c362d" providerId="LiveId" clId="{182E8FFE-A928-41F2-9A79-3159D5686B1F}" dt="2023-05-18T01:55:01.326" v="6000"/>
          <ac:spMkLst>
            <pc:docMk/>
            <pc:sldMk cId="2232061247" sldId="342"/>
            <ac:spMk id="24" creationId="{847C8494-1A3E-683B-C3D5-5A323F7C94CF}"/>
          </ac:spMkLst>
        </pc:spChg>
        <pc:spChg chg="mod">
          <ac:chgData name="Thiago Henrique Gomes Panini" userId="cc6a5c77081c362d" providerId="LiveId" clId="{182E8FFE-A928-41F2-9A79-3159D5686B1F}" dt="2023-05-18T01:55:01.326" v="6000"/>
          <ac:spMkLst>
            <pc:docMk/>
            <pc:sldMk cId="2232061247" sldId="342"/>
            <ac:spMk id="25" creationId="{E81F6400-5487-1832-0652-8905AC1B9499}"/>
          </ac:spMkLst>
        </pc:spChg>
        <pc:spChg chg="mod">
          <ac:chgData name="Thiago Henrique Gomes Panini" userId="cc6a5c77081c362d" providerId="LiveId" clId="{182E8FFE-A928-41F2-9A79-3159D5686B1F}" dt="2023-05-18T01:55:01.326" v="6000"/>
          <ac:spMkLst>
            <pc:docMk/>
            <pc:sldMk cId="2232061247" sldId="342"/>
            <ac:spMk id="26" creationId="{941192BC-6F64-1B5D-575B-A6DAF6741A11}"/>
          </ac:spMkLst>
        </pc:spChg>
        <pc:spChg chg="mod">
          <ac:chgData name="Thiago Henrique Gomes Panini" userId="cc6a5c77081c362d" providerId="LiveId" clId="{182E8FFE-A928-41F2-9A79-3159D5686B1F}" dt="2023-05-18T01:55:01.326" v="6000"/>
          <ac:spMkLst>
            <pc:docMk/>
            <pc:sldMk cId="2232061247" sldId="342"/>
            <ac:spMk id="27" creationId="{49529328-F058-3028-F628-B5BBD6DD331A}"/>
          </ac:spMkLst>
        </pc:spChg>
        <pc:spChg chg="mod">
          <ac:chgData name="Thiago Henrique Gomes Panini" userId="cc6a5c77081c362d" providerId="LiveId" clId="{182E8FFE-A928-41F2-9A79-3159D5686B1F}" dt="2023-05-18T01:55:01.326" v="6000"/>
          <ac:spMkLst>
            <pc:docMk/>
            <pc:sldMk cId="2232061247" sldId="342"/>
            <ac:spMk id="28" creationId="{A91BDE91-152B-4443-A86E-84EF6AFB9CCC}"/>
          </ac:spMkLst>
        </pc:spChg>
        <pc:spChg chg="mod">
          <ac:chgData name="Thiago Henrique Gomes Panini" userId="cc6a5c77081c362d" providerId="LiveId" clId="{182E8FFE-A928-41F2-9A79-3159D5686B1F}" dt="2023-05-18T01:55:01.326" v="6000"/>
          <ac:spMkLst>
            <pc:docMk/>
            <pc:sldMk cId="2232061247" sldId="342"/>
            <ac:spMk id="29" creationId="{438CBA2D-FEDB-562C-51DA-1FA681466DE7}"/>
          </ac:spMkLst>
        </pc:spChg>
        <pc:spChg chg="mod">
          <ac:chgData name="Thiago Henrique Gomes Panini" userId="cc6a5c77081c362d" providerId="LiveId" clId="{182E8FFE-A928-41F2-9A79-3159D5686B1F}" dt="2023-05-18T01:55:01.326" v="6000"/>
          <ac:spMkLst>
            <pc:docMk/>
            <pc:sldMk cId="2232061247" sldId="342"/>
            <ac:spMk id="30" creationId="{52A14CBC-FBBE-480D-640C-34318670690B}"/>
          </ac:spMkLst>
        </pc:spChg>
        <pc:spChg chg="mod">
          <ac:chgData name="Thiago Henrique Gomes Panini" userId="cc6a5c77081c362d" providerId="LiveId" clId="{182E8FFE-A928-41F2-9A79-3159D5686B1F}" dt="2023-05-18T01:55:01.326" v="6000"/>
          <ac:spMkLst>
            <pc:docMk/>
            <pc:sldMk cId="2232061247" sldId="342"/>
            <ac:spMk id="31" creationId="{86D7D18F-B20B-32AC-39B9-2A530239466E}"/>
          </ac:spMkLst>
        </pc:spChg>
        <pc:spChg chg="mod">
          <ac:chgData name="Thiago Henrique Gomes Panini" userId="cc6a5c77081c362d" providerId="LiveId" clId="{182E8FFE-A928-41F2-9A79-3159D5686B1F}" dt="2023-05-18T01:55:01.326" v="6000"/>
          <ac:spMkLst>
            <pc:docMk/>
            <pc:sldMk cId="2232061247" sldId="342"/>
            <ac:spMk id="32" creationId="{F164798C-17A2-407F-8F7F-E0723271F284}"/>
          </ac:spMkLst>
        </pc:spChg>
        <pc:spChg chg="mod">
          <ac:chgData name="Thiago Henrique Gomes Panini" userId="cc6a5c77081c362d" providerId="LiveId" clId="{182E8FFE-A928-41F2-9A79-3159D5686B1F}" dt="2023-05-18T01:55:01.326" v="6000"/>
          <ac:spMkLst>
            <pc:docMk/>
            <pc:sldMk cId="2232061247" sldId="342"/>
            <ac:spMk id="33" creationId="{073C67DE-1B5A-7522-B1FA-A191F432667E}"/>
          </ac:spMkLst>
        </pc:spChg>
        <pc:spChg chg="mod">
          <ac:chgData name="Thiago Henrique Gomes Panini" userId="cc6a5c77081c362d" providerId="LiveId" clId="{182E8FFE-A928-41F2-9A79-3159D5686B1F}" dt="2023-05-18T01:55:01.326" v="6000"/>
          <ac:spMkLst>
            <pc:docMk/>
            <pc:sldMk cId="2232061247" sldId="342"/>
            <ac:spMk id="34" creationId="{A692E417-60E9-FBF7-3F8F-B2BAE76FFCF5}"/>
          </ac:spMkLst>
        </pc:spChg>
        <pc:spChg chg="mod">
          <ac:chgData name="Thiago Henrique Gomes Panini" userId="cc6a5c77081c362d" providerId="LiveId" clId="{182E8FFE-A928-41F2-9A79-3159D5686B1F}" dt="2023-05-18T01:55:01.326" v="6000"/>
          <ac:spMkLst>
            <pc:docMk/>
            <pc:sldMk cId="2232061247" sldId="342"/>
            <ac:spMk id="35" creationId="{2B881A84-6941-525E-FFFF-2A8FCC64A5FA}"/>
          </ac:spMkLst>
        </pc:spChg>
        <pc:spChg chg="mod">
          <ac:chgData name="Thiago Henrique Gomes Panini" userId="cc6a5c77081c362d" providerId="LiveId" clId="{182E8FFE-A928-41F2-9A79-3159D5686B1F}" dt="2023-05-18T01:55:01.326" v="6000"/>
          <ac:spMkLst>
            <pc:docMk/>
            <pc:sldMk cId="2232061247" sldId="342"/>
            <ac:spMk id="36" creationId="{AE087243-04AA-5A5C-6010-57C464CE419A}"/>
          </ac:spMkLst>
        </pc:spChg>
        <pc:spChg chg="mod">
          <ac:chgData name="Thiago Henrique Gomes Panini" userId="cc6a5c77081c362d" providerId="LiveId" clId="{182E8FFE-A928-41F2-9A79-3159D5686B1F}" dt="2023-05-18T01:55:01.326" v="6000"/>
          <ac:spMkLst>
            <pc:docMk/>
            <pc:sldMk cId="2232061247" sldId="342"/>
            <ac:spMk id="37" creationId="{664D3447-88AE-5465-4007-9F8F8F84BD13}"/>
          </ac:spMkLst>
        </pc:spChg>
        <pc:spChg chg="mod">
          <ac:chgData name="Thiago Henrique Gomes Panini" userId="cc6a5c77081c362d" providerId="LiveId" clId="{182E8FFE-A928-41F2-9A79-3159D5686B1F}" dt="2023-05-18T01:55:01.326" v="6000"/>
          <ac:spMkLst>
            <pc:docMk/>
            <pc:sldMk cId="2232061247" sldId="342"/>
            <ac:spMk id="38" creationId="{233373AF-63AC-0E77-92E4-DC8EBAF8AE82}"/>
          </ac:spMkLst>
        </pc:spChg>
        <pc:spChg chg="mod">
          <ac:chgData name="Thiago Henrique Gomes Panini" userId="cc6a5c77081c362d" providerId="LiveId" clId="{182E8FFE-A928-41F2-9A79-3159D5686B1F}" dt="2023-05-18T01:55:01.326" v="6000"/>
          <ac:spMkLst>
            <pc:docMk/>
            <pc:sldMk cId="2232061247" sldId="342"/>
            <ac:spMk id="39" creationId="{43317698-9393-6F69-EB77-A0DA2C1BC669}"/>
          </ac:spMkLst>
        </pc:spChg>
        <pc:spChg chg="mod">
          <ac:chgData name="Thiago Henrique Gomes Panini" userId="cc6a5c77081c362d" providerId="LiveId" clId="{182E8FFE-A928-41F2-9A79-3159D5686B1F}" dt="2023-05-18T01:55:01.326" v="6000"/>
          <ac:spMkLst>
            <pc:docMk/>
            <pc:sldMk cId="2232061247" sldId="342"/>
            <ac:spMk id="40" creationId="{EA7972B5-B5CE-CA0A-DB41-F2BBA18DC371}"/>
          </ac:spMkLst>
        </pc:spChg>
        <pc:spChg chg="mod">
          <ac:chgData name="Thiago Henrique Gomes Panini" userId="cc6a5c77081c362d" providerId="LiveId" clId="{182E8FFE-A928-41F2-9A79-3159D5686B1F}" dt="2023-05-18T01:55:01.326" v="6000"/>
          <ac:spMkLst>
            <pc:docMk/>
            <pc:sldMk cId="2232061247" sldId="342"/>
            <ac:spMk id="41" creationId="{0D7F52B4-290A-33CB-ED45-906E56B526A3}"/>
          </ac:spMkLst>
        </pc:spChg>
        <pc:spChg chg="mod">
          <ac:chgData name="Thiago Henrique Gomes Panini" userId="cc6a5c77081c362d" providerId="LiveId" clId="{182E8FFE-A928-41F2-9A79-3159D5686B1F}" dt="2023-05-18T01:55:01.326" v="6000"/>
          <ac:spMkLst>
            <pc:docMk/>
            <pc:sldMk cId="2232061247" sldId="342"/>
            <ac:spMk id="42" creationId="{EE98AC4D-BB7F-73F8-A009-091FE1953FFB}"/>
          </ac:spMkLst>
        </pc:spChg>
        <pc:spChg chg="mod">
          <ac:chgData name="Thiago Henrique Gomes Panini" userId="cc6a5c77081c362d" providerId="LiveId" clId="{182E8FFE-A928-41F2-9A79-3159D5686B1F}" dt="2023-05-18T01:55:01.326" v="6000"/>
          <ac:spMkLst>
            <pc:docMk/>
            <pc:sldMk cId="2232061247" sldId="342"/>
            <ac:spMk id="43" creationId="{1494DABF-CCE2-D101-7795-DD06A8FEE5E8}"/>
          </ac:spMkLst>
        </pc:spChg>
        <pc:spChg chg="mod">
          <ac:chgData name="Thiago Henrique Gomes Panini" userId="cc6a5c77081c362d" providerId="LiveId" clId="{182E8FFE-A928-41F2-9A79-3159D5686B1F}" dt="2023-05-18T01:55:01.326" v="6000"/>
          <ac:spMkLst>
            <pc:docMk/>
            <pc:sldMk cId="2232061247" sldId="342"/>
            <ac:spMk id="44" creationId="{C77A30CE-50C9-7409-FA5D-6D5766C0F18D}"/>
          </ac:spMkLst>
        </pc:spChg>
        <pc:spChg chg="mod">
          <ac:chgData name="Thiago Henrique Gomes Panini" userId="cc6a5c77081c362d" providerId="LiveId" clId="{182E8FFE-A928-41F2-9A79-3159D5686B1F}" dt="2023-05-18T01:55:01.326" v="6000"/>
          <ac:spMkLst>
            <pc:docMk/>
            <pc:sldMk cId="2232061247" sldId="342"/>
            <ac:spMk id="45" creationId="{4636DECF-E5E8-20EF-61EA-73F8026867E7}"/>
          </ac:spMkLst>
        </pc:spChg>
        <pc:spChg chg="mod">
          <ac:chgData name="Thiago Henrique Gomes Panini" userId="cc6a5c77081c362d" providerId="LiveId" clId="{182E8FFE-A928-41F2-9A79-3159D5686B1F}" dt="2023-05-18T01:55:01.326" v="6000"/>
          <ac:spMkLst>
            <pc:docMk/>
            <pc:sldMk cId="2232061247" sldId="342"/>
            <ac:spMk id="46" creationId="{6D7AD201-3217-F949-9185-28E11B59D548}"/>
          </ac:spMkLst>
        </pc:spChg>
        <pc:spChg chg="mod">
          <ac:chgData name="Thiago Henrique Gomes Panini" userId="cc6a5c77081c362d" providerId="LiveId" clId="{182E8FFE-A928-41F2-9A79-3159D5686B1F}" dt="2023-05-18T01:55:01.326" v="6000"/>
          <ac:spMkLst>
            <pc:docMk/>
            <pc:sldMk cId="2232061247" sldId="342"/>
            <ac:spMk id="47" creationId="{62BC19C8-B307-54DD-FCF2-C983BA561CE6}"/>
          </ac:spMkLst>
        </pc:spChg>
        <pc:spChg chg="mod">
          <ac:chgData name="Thiago Henrique Gomes Panini" userId="cc6a5c77081c362d" providerId="LiveId" clId="{182E8FFE-A928-41F2-9A79-3159D5686B1F}" dt="2023-05-18T01:55:01.326" v="6000"/>
          <ac:spMkLst>
            <pc:docMk/>
            <pc:sldMk cId="2232061247" sldId="342"/>
            <ac:spMk id="48" creationId="{2B456E84-B48A-E00A-55DF-4FE1ACBCEC8C}"/>
          </ac:spMkLst>
        </pc:spChg>
        <pc:spChg chg="mod">
          <ac:chgData name="Thiago Henrique Gomes Panini" userId="cc6a5c77081c362d" providerId="LiveId" clId="{182E8FFE-A928-41F2-9A79-3159D5686B1F}" dt="2023-05-18T01:55:01.326" v="6000"/>
          <ac:spMkLst>
            <pc:docMk/>
            <pc:sldMk cId="2232061247" sldId="342"/>
            <ac:spMk id="49" creationId="{84182032-B729-5DF3-7003-C5D8F92465E1}"/>
          </ac:spMkLst>
        </pc:spChg>
        <pc:spChg chg="mod">
          <ac:chgData name="Thiago Henrique Gomes Panini" userId="cc6a5c77081c362d" providerId="LiveId" clId="{182E8FFE-A928-41F2-9A79-3159D5686B1F}" dt="2023-05-18T01:55:01.326" v="6000"/>
          <ac:spMkLst>
            <pc:docMk/>
            <pc:sldMk cId="2232061247" sldId="342"/>
            <ac:spMk id="50" creationId="{D34DC504-676A-DCD5-5292-7F368CA39780}"/>
          </ac:spMkLst>
        </pc:spChg>
        <pc:spChg chg="mod">
          <ac:chgData name="Thiago Henrique Gomes Panini" userId="cc6a5c77081c362d" providerId="LiveId" clId="{182E8FFE-A928-41F2-9A79-3159D5686B1F}" dt="2023-05-18T01:55:01.326" v="6000"/>
          <ac:spMkLst>
            <pc:docMk/>
            <pc:sldMk cId="2232061247" sldId="342"/>
            <ac:spMk id="51" creationId="{7EA72672-5D37-BCDF-841D-0AB5B6C8D52A}"/>
          </ac:spMkLst>
        </pc:spChg>
        <pc:spChg chg="mod">
          <ac:chgData name="Thiago Henrique Gomes Panini" userId="cc6a5c77081c362d" providerId="LiveId" clId="{182E8FFE-A928-41F2-9A79-3159D5686B1F}" dt="2023-05-18T01:55:01.326" v="6000"/>
          <ac:spMkLst>
            <pc:docMk/>
            <pc:sldMk cId="2232061247" sldId="342"/>
            <ac:spMk id="52" creationId="{C2B2371D-8737-E04D-4403-28992C99531E}"/>
          </ac:spMkLst>
        </pc:spChg>
        <pc:spChg chg="mod">
          <ac:chgData name="Thiago Henrique Gomes Panini" userId="cc6a5c77081c362d" providerId="LiveId" clId="{182E8FFE-A928-41F2-9A79-3159D5686B1F}" dt="2023-05-18T01:55:01.326" v="6000"/>
          <ac:spMkLst>
            <pc:docMk/>
            <pc:sldMk cId="2232061247" sldId="342"/>
            <ac:spMk id="53" creationId="{02E20DAB-E483-7F86-0C9E-E7000586D1FB}"/>
          </ac:spMkLst>
        </pc:spChg>
        <pc:spChg chg="mod">
          <ac:chgData name="Thiago Henrique Gomes Panini" userId="cc6a5c77081c362d" providerId="LiveId" clId="{182E8FFE-A928-41F2-9A79-3159D5686B1F}" dt="2023-05-18T01:55:01.326" v="6000"/>
          <ac:spMkLst>
            <pc:docMk/>
            <pc:sldMk cId="2232061247" sldId="342"/>
            <ac:spMk id="54" creationId="{4EE9BE73-0DA3-E70C-BC40-CEA46E00A069}"/>
          </ac:spMkLst>
        </pc:spChg>
        <pc:spChg chg="mod">
          <ac:chgData name="Thiago Henrique Gomes Panini" userId="cc6a5c77081c362d" providerId="LiveId" clId="{182E8FFE-A928-41F2-9A79-3159D5686B1F}" dt="2023-05-18T01:55:01.326" v="6000"/>
          <ac:spMkLst>
            <pc:docMk/>
            <pc:sldMk cId="2232061247" sldId="342"/>
            <ac:spMk id="55" creationId="{17766CF9-2B7B-6E11-498F-ED62A9588307}"/>
          </ac:spMkLst>
        </pc:spChg>
        <pc:spChg chg="mod">
          <ac:chgData name="Thiago Henrique Gomes Panini" userId="cc6a5c77081c362d" providerId="LiveId" clId="{182E8FFE-A928-41F2-9A79-3159D5686B1F}" dt="2023-05-18T01:55:01.326" v="6000"/>
          <ac:spMkLst>
            <pc:docMk/>
            <pc:sldMk cId="2232061247" sldId="342"/>
            <ac:spMk id="56" creationId="{632D1BB4-DB51-6FB3-8C0F-8A3A2D657D2C}"/>
          </ac:spMkLst>
        </pc:spChg>
        <pc:spChg chg="mod">
          <ac:chgData name="Thiago Henrique Gomes Panini" userId="cc6a5c77081c362d" providerId="LiveId" clId="{182E8FFE-A928-41F2-9A79-3159D5686B1F}" dt="2023-05-18T01:55:01.326" v="6000"/>
          <ac:spMkLst>
            <pc:docMk/>
            <pc:sldMk cId="2232061247" sldId="342"/>
            <ac:spMk id="57" creationId="{B194E55B-1A58-1E8C-16E1-BE8C845363D9}"/>
          </ac:spMkLst>
        </pc:spChg>
        <pc:spChg chg="mod">
          <ac:chgData name="Thiago Henrique Gomes Panini" userId="cc6a5c77081c362d" providerId="LiveId" clId="{182E8FFE-A928-41F2-9A79-3159D5686B1F}" dt="2023-05-18T01:55:01.326" v="6000"/>
          <ac:spMkLst>
            <pc:docMk/>
            <pc:sldMk cId="2232061247" sldId="342"/>
            <ac:spMk id="58" creationId="{6326E035-2A72-0050-8056-0CB796F29095}"/>
          </ac:spMkLst>
        </pc:spChg>
        <pc:spChg chg="mod">
          <ac:chgData name="Thiago Henrique Gomes Panini" userId="cc6a5c77081c362d" providerId="LiveId" clId="{182E8FFE-A928-41F2-9A79-3159D5686B1F}" dt="2023-05-18T01:55:01.326" v="6000"/>
          <ac:spMkLst>
            <pc:docMk/>
            <pc:sldMk cId="2232061247" sldId="342"/>
            <ac:spMk id="59" creationId="{E9CC2469-F72F-E803-DBB9-CDBF34603C56}"/>
          </ac:spMkLst>
        </pc:spChg>
        <pc:spChg chg="mod">
          <ac:chgData name="Thiago Henrique Gomes Panini" userId="cc6a5c77081c362d" providerId="LiveId" clId="{182E8FFE-A928-41F2-9A79-3159D5686B1F}" dt="2023-05-18T01:55:01.326" v="6000"/>
          <ac:spMkLst>
            <pc:docMk/>
            <pc:sldMk cId="2232061247" sldId="342"/>
            <ac:spMk id="60" creationId="{7F5A6D19-2BDD-AB99-B921-0EA05F8551F5}"/>
          </ac:spMkLst>
        </pc:spChg>
        <pc:spChg chg="mod">
          <ac:chgData name="Thiago Henrique Gomes Panini" userId="cc6a5c77081c362d" providerId="LiveId" clId="{182E8FFE-A928-41F2-9A79-3159D5686B1F}" dt="2023-05-18T01:55:01.326" v="6000"/>
          <ac:spMkLst>
            <pc:docMk/>
            <pc:sldMk cId="2232061247" sldId="342"/>
            <ac:spMk id="61" creationId="{F3673D0E-864F-D98A-FF2A-7405337824C2}"/>
          </ac:spMkLst>
        </pc:spChg>
        <pc:spChg chg="mod">
          <ac:chgData name="Thiago Henrique Gomes Panini" userId="cc6a5c77081c362d" providerId="LiveId" clId="{182E8FFE-A928-41F2-9A79-3159D5686B1F}" dt="2023-05-18T01:55:01.326" v="6000"/>
          <ac:spMkLst>
            <pc:docMk/>
            <pc:sldMk cId="2232061247" sldId="342"/>
            <ac:spMk id="62" creationId="{80C4EC09-8379-A32C-051C-E5BA85833670}"/>
          </ac:spMkLst>
        </pc:spChg>
        <pc:spChg chg="mod">
          <ac:chgData name="Thiago Henrique Gomes Panini" userId="cc6a5c77081c362d" providerId="LiveId" clId="{182E8FFE-A928-41F2-9A79-3159D5686B1F}" dt="2023-05-18T01:55:01.326" v="6000"/>
          <ac:spMkLst>
            <pc:docMk/>
            <pc:sldMk cId="2232061247" sldId="342"/>
            <ac:spMk id="63" creationId="{ABD5AA36-A922-9598-7CE7-375C6D865FFB}"/>
          </ac:spMkLst>
        </pc:spChg>
        <pc:spChg chg="mod">
          <ac:chgData name="Thiago Henrique Gomes Panini" userId="cc6a5c77081c362d" providerId="LiveId" clId="{182E8FFE-A928-41F2-9A79-3159D5686B1F}" dt="2023-05-18T01:55:01.326" v="6000"/>
          <ac:spMkLst>
            <pc:docMk/>
            <pc:sldMk cId="2232061247" sldId="342"/>
            <ac:spMk id="1408" creationId="{90EC0D3D-1371-D130-ADCA-D01D6BFFA865}"/>
          </ac:spMkLst>
        </pc:spChg>
        <pc:spChg chg="mod">
          <ac:chgData name="Thiago Henrique Gomes Panini" userId="cc6a5c77081c362d" providerId="LiveId" clId="{182E8FFE-A928-41F2-9A79-3159D5686B1F}" dt="2023-05-18T01:55:01.326" v="6000"/>
          <ac:spMkLst>
            <pc:docMk/>
            <pc:sldMk cId="2232061247" sldId="342"/>
            <ac:spMk id="1409" creationId="{EC4D73E7-2361-8BEA-12F8-1B58436A27CA}"/>
          </ac:spMkLst>
        </pc:spChg>
        <pc:spChg chg="mod">
          <ac:chgData name="Thiago Henrique Gomes Panini" userId="cc6a5c77081c362d" providerId="LiveId" clId="{182E8FFE-A928-41F2-9A79-3159D5686B1F}" dt="2023-05-18T01:55:01.326" v="6000"/>
          <ac:spMkLst>
            <pc:docMk/>
            <pc:sldMk cId="2232061247" sldId="342"/>
            <ac:spMk id="1410" creationId="{09285F46-10DA-30E8-E81E-A40AD141EC87}"/>
          </ac:spMkLst>
        </pc:spChg>
        <pc:spChg chg="mod">
          <ac:chgData name="Thiago Henrique Gomes Panini" userId="cc6a5c77081c362d" providerId="LiveId" clId="{182E8FFE-A928-41F2-9A79-3159D5686B1F}" dt="2023-05-18T01:55:01.326" v="6000"/>
          <ac:spMkLst>
            <pc:docMk/>
            <pc:sldMk cId="2232061247" sldId="342"/>
            <ac:spMk id="1411" creationId="{6C18E014-563F-2459-67DB-3714A2047FB3}"/>
          </ac:spMkLst>
        </pc:spChg>
        <pc:spChg chg="mod">
          <ac:chgData name="Thiago Henrique Gomes Panini" userId="cc6a5c77081c362d" providerId="LiveId" clId="{182E8FFE-A928-41F2-9A79-3159D5686B1F}" dt="2023-05-18T01:55:01.326" v="6000"/>
          <ac:spMkLst>
            <pc:docMk/>
            <pc:sldMk cId="2232061247" sldId="342"/>
            <ac:spMk id="1412" creationId="{0273063E-91E3-0294-D114-C60D65885EFC}"/>
          </ac:spMkLst>
        </pc:spChg>
        <pc:spChg chg="mod">
          <ac:chgData name="Thiago Henrique Gomes Panini" userId="cc6a5c77081c362d" providerId="LiveId" clId="{182E8FFE-A928-41F2-9A79-3159D5686B1F}" dt="2023-05-18T01:55:01.326" v="6000"/>
          <ac:spMkLst>
            <pc:docMk/>
            <pc:sldMk cId="2232061247" sldId="342"/>
            <ac:spMk id="1413" creationId="{2AB04D38-B650-26AA-3D0B-F38C2B8C4EFB}"/>
          </ac:spMkLst>
        </pc:spChg>
        <pc:spChg chg="mod">
          <ac:chgData name="Thiago Henrique Gomes Panini" userId="cc6a5c77081c362d" providerId="LiveId" clId="{182E8FFE-A928-41F2-9A79-3159D5686B1F}" dt="2023-05-18T01:55:01.326" v="6000"/>
          <ac:spMkLst>
            <pc:docMk/>
            <pc:sldMk cId="2232061247" sldId="342"/>
            <ac:spMk id="1414" creationId="{83D5778E-CF57-42A1-4A2B-5FC397E1EC4A}"/>
          </ac:spMkLst>
        </pc:spChg>
        <pc:spChg chg="mod">
          <ac:chgData name="Thiago Henrique Gomes Panini" userId="cc6a5c77081c362d" providerId="LiveId" clId="{182E8FFE-A928-41F2-9A79-3159D5686B1F}" dt="2023-05-18T01:55:01.326" v="6000"/>
          <ac:spMkLst>
            <pc:docMk/>
            <pc:sldMk cId="2232061247" sldId="342"/>
            <ac:spMk id="1415" creationId="{266B217A-FEAB-6E9E-1679-36B069B1945E}"/>
          </ac:spMkLst>
        </pc:spChg>
        <pc:spChg chg="mod">
          <ac:chgData name="Thiago Henrique Gomes Panini" userId="cc6a5c77081c362d" providerId="LiveId" clId="{182E8FFE-A928-41F2-9A79-3159D5686B1F}" dt="2023-05-18T01:55:01.326" v="6000"/>
          <ac:spMkLst>
            <pc:docMk/>
            <pc:sldMk cId="2232061247" sldId="342"/>
            <ac:spMk id="1416" creationId="{6A3BEF0A-59AB-4E43-FC01-15E9A7184695}"/>
          </ac:spMkLst>
        </pc:spChg>
        <pc:spChg chg="mod">
          <ac:chgData name="Thiago Henrique Gomes Panini" userId="cc6a5c77081c362d" providerId="LiveId" clId="{182E8FFE-A928-41F2-9A79-3159D5686B1F}" dt="2023-05-18T01:55:01.326" v="6000"/>
          <ac:spMkLst>
            <pc:docMk/>
            <pc:sldMk cId="2232061247" sldId="342"/>
            <ac:spMk id="1417" creationId="{3807C3FF-77E9-E367-C081-94E1D9E7A4D1}"/>
          </ac:spMkLst>
        </pc:spChg>
        <pc:spChg chg="mod">
          <ac:chgData name="Thiago Henrique Gomes Panini" userId="cc6a5c77081c362d" providerId="LiveId" clId="{182E8FFE-A928-41F2-9A79-3159D5686B1F}" dt="2023-05-18T01:55:01.326" v="6000"/>
          <ac:spMkLst>
            <pc:docMk/>
            <pc:sldMk cId="2232061247" sldId="342"/>
            <ac:spMk id="1418" creationId="{F6F1EA59-04D0-1E1F-7D06-A4B82738159F}"/>
          </ac:spMkLst>
        </pc:spChg>
        <pc:spChg chg="mod">
          <ac:chgData name="Thiago Henrique Gomes Panini" userId="cc6a5c77081c362d" providerId="LiveId" clId="{182E8FFE-A928-41F2-9A79-3159D5686B1F}" dt="2023-05-18T01:55:01.326" v="6000"/>
          <ac:spMkLst>
            <pc:docMk/>
            <pc:sldMk cId="2232061247" sldId="342"/>
            <ac:spMk id="1419" creationId="{48C1F7EB-7FB2-2F98-D479-4329B7F49635}"/>
          </ac:spMkLst>
        </pc:spChg>
        <pc:spChg chg="mod">
          <ac:chgData name="Thiago Henrique Gomes Panini" userId="cc6a5c77081c362d" providerId="LiveId" clId="{182E8FFE-A928-41F2-9A79-3159D5686B1F}" dt="2023-05-18T01:55:01.326" v="6000"/>
          <ac:spMkLst>
            <pc:docMk/>
            <pc:sldMk cId="2232061247" sldId="342"/>
            <ac:spMk id="1420" creationId="{3099A70E-BCB4-EB23-A2C3-5773BFC6426A}"/>
          </ac:spMkLst>
        </pc:spChg>
        <pc:spChg chg="mod">
          <ac:chgData name="Thiago Henrique Gomes Panini" userId="cc6a5c77081c362d" providerId="LiveId" clId="{182E8FFE-A928-41F2-9A79-3159D5686B1F}" dt="2023-05-18T01:44:28.943" v="5803" actId="14100"/>
          <ac:spMkLst>
            <pc:docMk/>
            <pc:sldMk cId="2232061247" sldId="342"/>
            <ac:spMk id="1460" creationId="{00000000-0000-0000-0000-000000000000}"/>
          </ac:spMkLst>
        </pc:spChg>
        <pc:grpChg chg="add del mod">
          <ac:chgData name="Thiago Henrique Gomes Panini" userId="cc6a5c77081c362d" providerId="LiveId" clId="{182E8FFE-A928-41F2-9A79-3159D5686B1F}" dt="2023-05-18T01:41:53.746" v="5732" actId="478"/>
          <ac:grpSpMkLst>
            <pc:docMk/>
            <pc:sldMk cId="2232061247" sldId="342"/>
            <ac:grpSpMk id="3" creationId="{C3ED198D-E3B8-35E7-6550-CC9876764FD3}"/>
          </ac:grpSpMkLst>
        </pc:grpChg>
        <pc:grpChg chg="add del mod">
          <ac:chgData name="Thiago Henrique Gomes Panini" userId="cc6a5c77081c362d" providerId="LiveId" clId="{182E8FFE-A928-41F2-9A79-3159D5686B1F}" dt="2023-05-18T01:55:02.959" v="6001"/>
          <ac:grpSpMkLst>
            <pc:docMk/>
            <pc:sldMk cId="2232061247" sldId="342"/>
            <ac:grpSpMk id="10" creationId="{48ACAA54-A24B-5DB0-92B9-6EF8E0131567}"/>
          </ac:grpSpMkLst>
        </pc:grpChg>
        <pc:grpChg chg="add del mod">
          <ac:chgData name="Thiago Henrique Gomes Panini" userId="cc6a5c77081c362d" providerId="LiveId" clId="{182E8FFE-A928-41F2-9A79-3159D5686B1F}" dt="2023-05-18T01:55:00.838" v="5999" actId="21"/>
          <ac:grpSpMkLst>
            <pc:docMk/>
            <pc:sldMk cId="2232061247" sldId="342"/>
            <ac:grpSpMk id="1461" creationId="{00000000-0000-0000-0000-000000000000}"/>
          </ac:grpSpMkLst>
        </pc:grpChg>
        <pc:grpChg chg="del">
          <ac:chgData name="Thiago Henrique Gomes Panini" userId="cc6a5c77081c362d" providerId="LiveId" clId="{182E8FFE-A928-41F2-9A79-3159D5686B1F}" dt="2023-05-18T01:44:25.745" v="5802" actId="478"/>
          <ac:grpSpMkLst>
            <pc:docMk/>
            <pc:sldMk cId="2232061247" sldId="342"/>
            <ac:grpSpMk id="1528" creationId="{00000000-0000-0000-0000-000000000000}"/>
          </ac:grpSpMkLst>
        </pc:grpChg>
        <pc:picChg chg="add mod">
          <ac:chgData name="Thiago Henrique Gomes Panini" userId="cc6a5c77081c362d" providerId="LiveId" clId="{182E8FFE-A928-41F2-9A79-3159D5686B1F}" dt="2023-05-18T01:55:06.682" v="6003" actId="1076"/>
          <ac:picMkLst>
            <pc:docMk/>
            <pc:sldMk cId="2232061247" sldId="342"/>
            <ac:picMk id="1421" creationId="{A80A4CA7-B24B-8592-9B49-475666BCEDDF}"/>
          </ac:picMkLst>
        </pc:picChg>
        <pc:cxnChg chg="del">
          <ac:chgData name="Thiago Henrique Gomes Panini" userId="cc6a5c77081c362d" providerId="LiveId" clId="{182E8FFE-A928-41F2-9A79-3159D5686B1F}" dt="2023-05-18T01:40:56.290" v="5716" actId="478"/>
          <ac:cxnSpMkLst>
            <pc:docMk/>
            <pc:sldMk cId="2232061247" sldId="342"/>
            <ac:cxnSpMk id="4" creationId="{E166F319-3458-09DE-B9C7-DF11E3A77F62}"/>
          </ac:cxnSpMkLst>
        </pc:cxnChg>
      </pc:sldChg>
      <pc:sldChg chg="addSp delSp modSp add del mod">
        <pc:chgData name="Thiago Henrique Gomes Panini" userId="cc6a5c77081c362d" providerId="LiveId" clId="{182E8FFE-A928-41F2-9A79-3159D5686B1F}" dt="2023-05-18T02:06:12.433" v="6220" actId="47"/>
        <pc:sldMkLst>
          <pc:docMk/>
          <pc:sldMk cId="922106367" sldId="343"/>
        </pc:sldMkLst>
        <pc:spChg chg="mod">
          <ac:chgData name="Thiago Henrique Gomes Panini" userId="cc6a5c77081c362d" providerId="LiveId" clId="{182E8FFE-A928-41F2-9A79-3159D5686B1F}" dt="2023-05-18T01:43:06.379" v="5750"/>
          <ac:spMkLst>
            <pc:docMk/>
            <pc:sldMk cId="922106367" sldId="343"/>
            <ac:spMk id="3" creationId="{31567FB1-6545-6884-432C-71813F933D17}"/>
          </ac:spMkLst>
        </pc:spChg>
        <pc:spChg chg="mod">
          <ac:chgData name="Thiago Henrique Gomes Panini" userId="cc6a5c77081c362d" providerId="LiveId" clId="{182E8FFE-A928-41F2-9A79-3159D5686B1F}" dt="2023-05-18T01:43:06.379" v="5750"/>
          <ac:spMkLst>
            <pc:docMk/>
            <pc:sldMk cId="922106367" sldId="343"/>
            <ac:spMk id="4" creationId="{7447716A-5925-09EE-A19B-080783718972}"/>
          </ac:spMkLst>
        </pc:spChg>
        <pc:spChg chg="mod">
          <ac:chgData name="Thiago Henrique Gomes Panini" userId="cc6a5c77081c362d" providerId="LiveId" clId="{182E8FFE-A928-41F2-9A79-3159D5686B1F}" dt="2023-05-18T01:43:06.379" v="5750"/>
          <ac:spMkLst>
            <pc:docMk/>
            <pc:sldMk cId="922106367" sldId="343"/>
            <ac:spMk id="6" creationId="{4AC6A9AE-9A2F-5E6A-94C3-790876856A4D}"/>
          </ac:spMkLst>
        </pc:spChg>
        <pc:spChg chg="mod">
          <ac:chgData name="Thiago Henrique Gomes Panini" userId="cc6a5c77081c362d" providerId="LiveId" clId="{182E8FFE-A928-41F2-9A79-3159D5686B1F}" dt="2023-05-18T01:43:06.379" v="5750"/>
          <ac:spMkLst>
            <pc:docMk/>
            <pc:sldMk cId="922106367" sldId="343"/>
            <ac:spMk id="7" creationId="{90292984-CCC9-8954-E72E-9F73933DD624}"/>
          </ac:spMkLst>
        </pc:spChg>
        <pc:spChg chg="mod">
          <ac:chgData name="Thiago Henrique Gomes Panini" userId="cc6a5c77081c362d" providerId="LiveId" clId="{182E8FFE-A928-41F2-9A79-3159D5686B1F}" dt="2023-05-18T01:43:06.379" v="5750"/>
          <ac:spMkLst>
            <pc:docMk/>
            <pc:sldMk cId="922106367" sldId="343"/>
            <ac:spMk id="8" creationId="{BD39F8A8-5C86-2EA6-D8BA-48B8C3F37AE0}"/>
          </ac:spMkLst>
        </pc:spChg>
        <pc:spChg chg="mod">
          <ac:chgData name="Thiago Henrique Gomes Panini" userId="cc6a5c77081c362d" providerId="LiveId" clId="{182E8FFE-A928-41F2-9A79-3159D5686B1F}" dt="2023-05-18T01:43:06.379" v="5750"/>
          <ac:spMkLst>
            <pc:docMk/>
            <pc:sldMk cId="922106367" sldId="343"/>
            <ac:spMk id="10" creationId="{D67E96A5-561D-D27A-6402-3CADAB6F1BDC}"/>
          </ac:spMkLst>
        </pc:spChg>
        <pc:spChg chg="mod">
          <ac:chgData name="Thiago Henrique Gomes Panini" userId="cc6a5c77081c362d" providerId="LiveId" clId="{182E8FFE-A928-41F2-9A79-3159D5686B1F}" dt="2023-05-18T01:43:06.379" v="5750"/>
          <ac:spMkLst>
            <pc:docMk/>
            <pc:sldMk cId="922106367" sldId="343"/>
            <ac:spMk id="11" creationId="{67C8BA3F-27A4-EF38-66FF-59EB6FF4B36D}"/>
          </ac:spMkLst>
        </pc:spChg>
        <pc:spChg chg="mod">
          <ac:chgData name="Thiago Henrique Gomes Panini" userId="cc6a5c77081c362d" providerId="LiveId" clId="{182E8FFE-A928-41F2-9A79-3159D5686B1F}" dt="2023-05-18T01:43:06.379" v="5750"/>
          <ac:spMkLst>
            <pc:docMk/>
            <pc:sldMk cId="922106367" sldId="343"/>
            <ac:spMk id="12" creationId="{3EF7B93A-09EA-2237-3A3E-16E24BCEA2CB}"/>
          </ac:spMkLst>
        </pc:spChg>
        <pc:spChg chg="mod">
          <ac:chgData name="Thiago Henrique Gomes Panini" userId="cc6a5c77081c362d" providerId="LiveId" clId="{182E8FFE-A928-41F2-9A79-3159D5686B1F}" dt="2023-05-18T01:43:06.379" v="5750"/>
          <ac:spMkLst>
            <pc:docMk/>
            <pc:sldMk cId="922106367" sldId="343"/>
            <ac:spMk id="13" creationId="{57C324F1-4C8F-7F4E-E7F4-E33580BC0B6E}"/>
          </ac:spMkLst>
        </pc:spChg>
        <pc:spChg chg="mod">
          <ac:chgData name="Thiago Henrique Gomes Panini" userId="cc6a5c77081c362d" providerId="LiveId" clId="{182E8FFE-A928-41F2-9A79-3159D5686B1F}" dt="2023-05-18T01:43:06.379" v="5750"/>
          <ac:spMkLst>
            <pc:docMk/>
            <pc:sldMk cId="922106367" sldId="343"/>
            <ac:spMk id="14" creationId="{17070BD7-6861-9F82-5079-6E1AE2FDF2CD}"/>
          </ac:spMkLst>
        </pc:spChg>
        <pc:spChg chg="mod">
          <ac:chgData name="Thiago Henrique Gomes Panini" userId="cc6a5c77081c362d" providerId="LiveId" clId="{182E8FFE-A928-41F2-9A79-3159D5686B1F}" dt="2023-05-18T01:43:06.379" v="5750"/>
          <ac:spMkLst>
            <pc:docMk/>
            <pc:sldMk cId="922106367" sldId="343"/>
            <ac:spMk id="15" creationId="{F89B972A-9000-AC3F-A6FB-45BDDB5E3409}"/>
          </ac:spMkLst>
        </pc:spChg>
        <pc:spChg chg="mod">
          <ac:chgData name="Thiago Henrique Gomes Panini" userId="cc6a5c77081c362d" providerId="LiveId" clId="{182E8FFE-A928-41F2-9A79-3159D5686B1F}" dt="2023-05-18T01:43:06.379" v="5750"/>
          <ac:spMkLst>
            <pc:docMk/>
            <pc:sldMk cId="922106367" sldId="343"/>
            <ac:spMk id="16" creationId="{9552FEFC-DFD7-C7B2-CF77-6C7F9011186C}"/>
          </ac:spMkLst>
        </pc:spChg>
        <pc:spChg chg="mod">
          <ac:chgData name="Thiago Henrique Gomes Panini" userId="cc6a5c77081c362d" providerId="LiveId" clId="{182E8FFE-A928-41F2-9A79-3159D5686B1F}" dt="2023-05-18T01:43:06.379" v="5750"/>
          <ac:spMkLst>
            <pc:docMk/>
            <pc:sldMk cId="922106367" sldId="343"/>
            <ac:spMk id="17" creationId="{DF9F2097-C95F-BAF0-578F-671C7F2C51CF}"/>
          </ac:spMkLst>
        </pc:spChg>
        <pc:spChg chg="mod">
          <ac:chgData name="Thiago Henrique Gomes Panini" userId="cc6a5c77081c362d" providerId="LiveId" clId="{182E8FFE-A928-41F2-9A79-3159D5686B1F}" dt="2023-05-18T01:43:06.379" v="5750"/>
          <ac:spMkLst>
            <pc:docMk/>
            <pc:sldMk cId="922106367" sldId="343"/>
            <ac:spMk id="18" creationId="{A34956AA-8101-CC49-DF69-C845D4C99A3F}"/>
          </ac:spMkLst>
        </pc:spChg>
        <pc:spChg chg="mod">
          <ac:chgData name="Thiago Henrique Gomes Panini" userId="cc6a5c77081c362d" providerId="LiveId" clId="{182E8FFE-A928-41F2-9A79-3159D5686B1F}" dt="2023-05-18T01:43:06.379" v="5750"/>
          <ac:spMkLst>
            <pc:docMk/>
            <pc:sldMk cId="922106367" sldId="343"/>
            <ac:spMk id="19" creationId="{9973A0C9-2D6A-C5F5-9F86-492EE1A6399D}"/>
          </ac:spMkLst>
        </pc:spChg>
        <pc:spChg chg="mod">
          <ac:chgData name="Thiago Henrique Gomes Panini" userId="cc6a5c77081c362d" providerId="LiveId" clId="{182E8FFE-A928-41F2-9A79-3159D5686B1F}" dt="2023-05-18T01:43:06.379" v="5750"/>
          <ac:spMkLst>
            <pc:docMk/>
            <pc:sldMk cId="922106367" sldId="343"/>
            <ac:spMk id="20" creationId="{8C21AD62-3BBB-8A44-A95E-645913E3DD1C}"/>
          </ac:spMkLst>
        </pc:spChg>
        <pc:spChg chg="mod">
          <ac:chgData name="Thiago Henrique Gomes Panini" userId="cc6a5c77081c362d" providerId="LiveId" clId="{182E8FFE-A928-41F2-9A79-3159D5686B1F}" dt="2023-05-18T01:43:06.379" v="5750"/>
          <ac:spMkLst>
            <pc:docMk/>
            <pc:sldMk cId="922106367" sldId="343"/>
            <ac:spMk id="21" creationId="{B11591D8-8082-C290-C07D-57239136EF19}"/>
          </ac:spMkLst>
        </pc:spChg>
        <pc:spChg chg="mod">
          <ac:chgData name="Thiago Henrique Gomes Panini" userId="cc6a5c77081c362d" providerId="LiveId" clId="{182E8FFE-A928-41F2-9A79-3159D5686B1F}" dt="2023-05-18T01:43:06.379" v="5750"/>
          <ac:spMkLst>
            <pc:docMk/>
            <pc:sldMk cId="922106367" sldId="343"/>
            <ac:spMk id="22" creationId="{B3B3BBE8-3523-950F-D821-4C43F9CD6F8B}"/>
          </ac:spMkLst>
        </pc:spChg>
        <pc:spChg chg="mod">
          <ac:chgData name="Thiago Henrique Gomes Panini" userId="cc6a5c77081c362d" providerId="LiveId" clId="{182E8FFE-A928-41F2-9A79-3159D5686B1F}" dt="2023-05-18T01:43:06.379" v="5750"/>
          <ac:spMkLst>
            <pc:docMk/>
            <pc:sldMk cId="922106367" sldId="343"/>
            <ac:spMk id="23" creationId="{F60FBD07-3CC7-E29F-F3CF-0EA17363D8E8}"/>
          </ac:spMkLst>
        </pc:spChg>
        <pc:spChg chg="mod">
          <ac:chgData name="Thiago Henrique Gomes Panini" userId="cc6a5c77081c362d" providerId="LiveId" clId="{182E8FFE-A928-41F2-9A79-3159D5686B1F}" dt="2023-05-18T01:43:06.379" v="5750"/>
          <ac:spMkLst>
            <pc:docMk/>
            <pc:sldMk cId="922106367" sldId="343"/>
            <ac:spMk id="24" creationId="{86FFAC4A-D448-11E2-B9BE-93C9F135F0E3}"/>
          </ac:spMkLst>
        </pc:spChg>
        <pc:spChg chg="mod">
          <ac:chgData name="Thiago Henrique Gomes Panini" userId="cc6a5c77081c362d" providerId="LiveId" clId="{182E8FFE-A928-41F2-9A79-3159D5686B1F}" dt="2023-05-18T01:43:06.379" v="5750"/>
          <ac:spMkLst>
            <pc:docMk/>
            <pc:sldMk cId="922106367" sldId="343"/>
            <ac:spMk id="25" creationId="{0C2D8A52-7789-1C39-13B9-ED5F42479C0B}"/>
          </ac:spMkLst>
        </pc:spChg>
        <pc:spChg chg="mod">
          <ac:chgData name="Thiago Henrique Gomes Panini" userId="cc6a5c77081c362d" providerId="LiveId" clId="{182E8FFE-A928-41F2-9A79-3159D5686B1F}" dt="2023-05-18T01:43:06.379" v="5750"/>
          <ac:spMkLst>
            <pc:docMk/>
            <pc:sldMk cId="922106367" sldId="343"/>
            <ac:spMk id="26" creationId="{02935697-DCCA-D5F3-22BC-6926EBA711FD}"/>
          </ac:spMkLst>
        </pc:spChg>
        <pc:spChg chg="mod">
          <ac:chgData name="Thiago Henrique Gomes Panini" userId="cc6a5c77081c362d" providerId="LiveId" clId="{182E8FFE-A928-41F2-9A79-3159D5686B1F}" dt="2023-05-18T01:43:06.379" v="5750"/>
          <ac:spMkLst>
            <pc:docMk/>
            <pc:sldMk cId="922106367" sldId="343"/>
            <ac:spMk id="27" creationId="{5D3F1E52-835B-9508-E064-44BF1FEA6B4C}"/>
          </ac:spMkLst>
        </pc:spChg>
        <pc:spChg chg="mod">
          <ac:chgData name="Thiago Henrique Gomes Panini" userId="cc6a5c77081c362d" providerId="LiveId" clId="{182E8FFE-A928-41F2-9A79-3159D5686B1F}" dt="2023-05-18T01:43:06.379" v="5750"/>
          <ac:spMkLst>
            <pc:docMk/>
            <pc:sldMk cId="922106367" sldId="343"/>
            <ac:spMk id="28" creationId="{AC984F84-0147-A924-B40D-333C00085407}"/>
          </ac:spMkLst>
        </pc:spChg>
        <pc:spChg chg="mod">
          <ac:chgData name="Thiago Henrique Gomes Panini" userId="cc6a5c77081c362d" providerId="LiveId" clId="{182E8FFE-A928-41F2-9A79-3159D5686B1F}" dt="2023-05-18T01:43:06.379" v="5750"/>
          <ac:spMkLst>
            <pc:docMk/>
            <pc:sldMk cId="922106367" sldId="343"/>
            <ac:spMk id="29" creationId="{268055D7-DB3C-AD8A-CDB9-C7837E7CE0FF}"/>
          </ac:spMkLst>
        </pc:spChg>
        <pc:spChg chg="mod">
          <ac:chgData name="Thiago Henrique Gomes Panini" userId="cc6a5c77081c362d" providerId="LiveId" clId="{182E8FFE-A928-41F2-9A79-3159D5686B1F}" dt="2023-05-18T01:43:06.379" v="5750"/>
          <ac:spMkLst>
            <pc:docMk/>
            <pc:sldMk cId="922106367" sldId="343"/>
            <ac:spMk id="30" creationId="{5143AB55-7792-856B-40CC-4D1726428104}"/>
          </ac:spMkLst>
        </pc:spChg>
        <pc:spChg chg="mod">
          <ac:chgData name="Thiago Henrique Gomes Panini" userId="cc6a5c77081c362d" providerId="LiveId" clId="{182E8FFE-A928-41F2-9A79-3159D5686B1F}" dt="2023-05-18T01:43:06.379" v="5750"/>
          <ac:spMkLst>
            <pc:docMk/>
            <pc:sldMk cId="922106367" sldId="343"/>
            <ac:spMk id="31" creationId="{AC2E0F25-BB60-E7BE-A49F-E977F67F49FE}"/>
          </ac:spMkLst>
        </pc:spChg>
        <pc:spChg chg="mod">
          <ac:chgData name="Thiago Henrique Gomes Panini" userId="cc6a5c77081c362d" providerId="LiveId" clId="{182E8FFE-A928-41F2-9A79-3159D5686B1F}" dt="2023-05-18T01:43:06.379" v="5750"/>
          <ac:spMkLst>
            <pc:docMk/>
            <pc:sldMk cId="922106367" sldId="343"/>
            <ac:spMk id="32" creationId="{18DCA2A9-4FE9-3E6F-00FD-81465F6506F1}"/>
          </ac:spMkLst>
        </pc:spChg>
        <pc:spChg chg="mod">
          <ac:chgData name="Thiago Henrique Gomes Panini" userId="cc6a5c77081c362d" providerId="LiveId" clId="{182E8FFE-A928-41F2-9A79-3159D5686B1F}" dt="2023-05-18T01:43:06.379" v="5750"/>
          <ac:spMkLst>
            <pc:docMk/>
            <pc:sldMk cId="922106367" sldId="343"/>
            <ac:spMk id="33" creationId="{5B8D83E8-E65D-245A-7ACE-22D5701A45A6}"/>
          </ac:spMkLst>
        </pc:spChg>
        <pc:spChg chg="mod">
          <ac:chgData name="Thiago Henrique Gomes Panini" userId="cc6a5c77081c362d" providerId="LiveId" clId="{182E8FFE-A928-41F2-9A79-3159D5686B1F}" dt="2023-05-18T01:43:06.379" v="5750"/>
          <ac:spMkLst>
            <pc:docMk/>
            <pc:sldMk cId="922106367" sldId="343"/>
            <ac:spMk id="34" creationId="{241B4803-7E75-473B-D5F8-96E1680D1DF6}"/>
          </ac:spMkLst>
        </pc:spChg>
        <pc:spChg chg="mod">
          <ac:chgData name="Thiago Henrique Gomes Panini" userId="cc6a5c77081c362d" providerId="LiveId" clId="{182E8FFE-A928-41F2-9A79-3159D5686B1F}" dt="2023-05-18T01:43:06.379" v="5750"/>
          <ac:spMkLst>
            <pc:docMk/>
            <pc:sldMk cId="922106367" sldId="343"/>
            <ac:spMk id="35" creationId="{E67B251C-6736-8300-67B2-F58803B665AD}"/>
          </ac:spMkLst>
        </pc:spChg>
        <pc:spChg chg="mod">
          <ac:chgData name="Thiago Henrique Gomes Panini" userId="cc6a5c77081c362d" providerId="LiveId" clId="{182E8FFE-A928-41F2-9A79-3159D5686B1F}" dt="2023-05-18T01:43:06.379" v="5750"/>
          <ac:spMkLst>
            <pc:docMk/>
            <pc:sldMk cId="922106367" sldId="343"/>
            <ac:spMk id="36" creationId="{53230035-7ECA-3A88-8EF2-551D138B65C5}"/>
          </ac:spMkLst>
        </pc:spChg>
        <pc:spChg chg="mod">
          <ac:chgData name="Thiago Henrique Gomes Panini" userId="cc6a5c77081c362d" providerId="LiveId" clId="{182E8FFE-A928-41F2-9A79-3159D5686B1F}" dt="2023-05-18T01:43:06.379" v="5750"/>
          <ac:spMkLst>
            <pc:docMk/>
            <pc:sldMk cId="922106367" sldId="343"/>
            <ac:spMk id="37" creationId="{8B6E9F1C-D56B-D643-D6EE-11112488E2AD}"/>
          </ac:spMkLst>
        </pc:spChg>
        <pc:spChg chg="mod">
          <ac:chgData name="Thiago Henrique Gomes Panini" userId="cc6a5c77081c362d" providerId="LiveId" clId="{182E8FFE-A928-41F2-9A79-3159D5686B1F}" dt="2023-05-18T01:43:06.379" v="5750"/>
          <ac:spMkLst>
            <pc:docMk/>
            <pc:sldMk cId="922106367" sldId="343"/>
            <ac:spMk id="38" creationId="{7270FB62-F692-5677-B218-BD4400181567}"/>
          </ac:spMkLst>
        </pc:spChg>
        <pc:spChg chg="mod">
          <ac:chgData name="Thiago Henrique Gomes Panini" userId="cc6a5c77081c362d" providerId="LiveId" clId="{182E8FFE-A928-41F2-9A79-3159D5686B1F}" dt="2023-05-18T01:43:06.379" v="5750"/>
          <ac:spMkLst>
            <pc:docMk/>
            <pc:sldMk cId="922106367" sldId="343"/>
            <ac:spMk id="39" creationId="{9BA6CDB8-5493-19EE-735F-A3655977489B}"/>
          </ac:spMkLst>
        </pc:spChg>
        <pc:spChg chg="mod">
          <ac:chgData name="Thiago Henrique Gomes Panini" userId="cc6a5c77081c362d" providerId="LiveId" clId="{182E8FFE-A928-41F2-9A79-3159D5686B1F}" dt="2023-05-18T01:43:06.379" v="5750"/>
          <ac:spMkLst>
            <pc:docMk/>
            <pc:sldMk cId="922106367" sldId="343"/>
            <ac:spMk id="40" creationId="{074627C0-CB9D-9C98-FFF0-25ABC6948039}"/>
          </ac:spMkLst>
        </pc:spChg>
        <pc:spChg chg="mod">
          <ac:chgData name="Thiago Henrique Gomes Panini" userId="cc6a5c77081c362d" providerId="LiveId" clId="{182E8FFE-A928-41F2-9A79-3159D5686B1F}" dt="2023-05-18T01:43:06.379" v="5750"/>
          <ac:spMkLst>
            <pc:docMk/>
            <pc:sldMk cId="922106367" sldId="343"/>
            <ac:spMk id="41" creationId="{68BB0B75-3FEF-8B18-C6EB-E6D702BF9303}"/>
          </ac:spMkLst>
        </pc:spChg>
        <pc:spChg chg="mod">
          <ac:chgData name="Thiago Henrique Gomes Panini" userId="cc6a5c77081c362d" providerId="LiveId" clId="{182E8FFE-A928-41F2-9A79-3159D5686B1F}" dt="2023-05-18T01:43:06.379" v="5750"/>
          <ac:spMkLst>
            <pc:docMk/>
            <pc:sldMk cId="922106367" sldId="343"/>
            <ac:spMk id="42" creationId="{F756C190-558F-D0F8-EC6B-23F01B481751}"/>
          </ac:spMkLst>
        </pc:spChg>
        <pc:spChg chg="mod">
          <ac:chgData name="Thiago Henrique Gomes Panini" userId="cc6a5c77081c362d" providerId="LiveId" clId="{182E8FFE-A928-41F2-9A79-3159D5686B1F}" dt="2023-05-18T01:43:06.379" v="5750"/>
          <ac:spMkLst>
            <pc:docMk/>
            <pc:sldMk cId="922106367" sldId="343"/>
            <ac:spMk id="43" creationId="{F428FB5D-3DE7-7BDA-BE8C-AC9CC0F8A5C2}"/>
          </ac:spMkLst>
        </pc:spChg>
        <pc:spChg chg="mod">
          <ac:chgData name="Thiago Henrique Gomes Panini" userId="cc6a5c77081c362d" providerId="LiveId" clId="{182E8FFE-A928-41F2-9A79-3159D5686B1F}" dt="2023-05-18T01:43:06.379" v="5750"/>
          <ac:spMkLst>
            <pc:docMk/>
            <pc:sldMk cId="922106367" sldId="343"/>
            <ac:spMk id="44" creationId="{92C3CDC5-A5FD-E3BC-25B5-298745ABC363}"/>
          </ac:spMkLst>
        </pc:spChg>
        <pc:spChg chg="mod">
          <ac:chgData name="Thiago Henrique Gomes Panini" userId="cc6a5c77081c362d" providerId="LiveId" clId="{182E8FFE-A928-41F2-9A79-3159D5686B1F}" dt="2023-05-18T01:43:06.379" v="5750"/>
          <ac:spMkLst>
            <pc:docMk/>
            <pc:sldMk cId="922106367" sldId="343"/>
            <ac:spMk id="45" creationId="{CE927E6F-C31D-BF58-4FB4-10F2BAC1ACFE}"/>
          </ac:spMkLst>
        </pc:spChg>
        <pc:spChg chg="mod">
          <ac:chgData name="Thiago Henrique Gomes Panini" userId="cc6a5c77081c362d" providerId="LiveId" clId="{182E8FFE-A928-41F2-9A79-3159D5686B1F}" dt="2023-05-18T01:43:06.379" v="5750"/>
          <ac:spMkLst>
            <pc:docMk/>
            <pc:sldMk cId="922106367" sldId="343"/>
            <ac:spMk id="46" creationId="{8D8C1584-B0E8-5CF3-21A0-18D34C5AC893}"/>
          </ac:spMkLst>
        </pc:spChg>
        <pc:spChg chg="mod">
          <ac:chgData name="Thiago Henrique Gomes Panini" userId="cc6a5c77081c362d" providerId="LiveId" clId="{182E8FFE-A928-41F2-9A79-3159D5686B1F}" dt="2023-05-18T01:43:06.379" v="5750"/>
          <ac:spMkLst>
            <pc:docMk/>
            <pc:sldMk cId="922106367" sldId="343"/>
            <ac:spMk id="47" creationId="{42C86FC0-D691-AC8F-B179-4A46C46BBA32}"/>
          </ac:spMkLst>
        </pc:spChg>
        <pc:spChg chg="mod">
          <ac:chgData name="Thiago Henrique Gomes Panini" userId="cc6a5c77081c362d" providerId="LiveId" clId="{182E8FFE-A928-41F2-9A79-3159D5686B1F}" dt="2023-05-18T01:43:06.379" v="5750"/>
          <ac:spMkLst>
            <pc:docMk/>
            <pc:sldMk cId="922106367" sldId="343"/>
            <ac:spMk id="48" creationId="{1C074422-A902-1DB8-7D95-3D6D9948B888}"/>
          </ac:spMkLst>
        </pc:spChg>
        <pc:spChg chg="mod">
          <ac:chgData name="Thiago Henrique Gomes Panini" userId="cc6a5c77081c362d" providerId="LiveId" clId="{182E8FFE-A928-41F2-9A79-3159D5686B1F}" dt="2023-05-18T01:43:06.379" v="5750"/>
          <ac:spMkLst>
            <pc:docMk/>
            <pc:sldMk cId="922106367" sldId="343"/>
            <ac:spMk id="49" creationId="{C2689275-3267-D5CA-EE0E-274FEB246BD9}"/>
          </ac:spMkLst>
        </pc:spChg>
        <pc:spChg chg="mod">
          <ac:chgData name="Thiago Henrique Gomes Panini" userId="cc6a5c77081c362d" providerId="LiveId" clId="{182E8FFE-A928-41F2-9A79-3159D5686B1F}" dt="2023-05-18T01:43:06.379" v="5750"/>
          <ac:spMkLst>
            <pc:docMk/>
            <pc:sldMk cId="922106367" sldId="343"/>
            <ac:spMk id="50" creationId="{F3026141-9357-B808-A3A1-1B41AA66BC05}"/>
          </ac:spMkLst>
        </pc:spChg>
        <pc:spChg chg="mod">
          <ac:chgData name="Thiago Henrique Gomes Panini" userId="cc6a5c77081c362d" providerId="LiveId" clId="{182E8FFE-A928-41F2-9A79-3159D5686B1F}" dt="2023-05-18T01:43:06.379" v="5750"/>
          <ac:spMkLst>
            <pc:docMk/>
            <pc:sldMk cId="922106367" sldId="343"/>
            <ac:spMk id="51" creationId="{AA3D454E-3353-C62B-CD45-F9EF2B2774D3}"/>
          </ac:spMkLst>
        </pc:spChg>
        <pc:spChg chg="mod">
          <ac:chgData name="Thiago Henrique Gomes Panini" userId="cc6a5c77081c362d" providerId="LiveId" clId="{182E8FFE-A928-41F2-9A79-3159D5686B1F}" dt="2023-05-18T01:43:06.379" v="5750"/>
          <ac:spMkLst>
            <pc:docMk/>
            <pc:sldMk cId="922106367" sldId="343"/>
            <ac:spMk id="52" creationId="{85B8C182-39D9-BC3D-F081-EF59A2EC907B}"/>
          </ac:spMkLst>
        </pc:spChg>
        <pc:spChg chg="mod">
          <ac:chgData name="Thiago Henrique Gomes Panini" userId="cc6a5c77081c362d" providerId="LiveId" clId="{182E8FFE-A928-41F2-9A79-3159D5686B1F}" dt="2023-05-18T01:43:06.379" v="5750"/>
          <ac:spMkLst>
            <pc:docMk/>
            <pc:sldMk cId="922106367" sldId="343"/>
            <ac:spMk id="53" creationId="{036410D4-BEB9-D748-BC2E-09BA6F9528EC}"/>
          </ac:spMkLst>
        </pc:spChg>
        <pc:spChg chg="mod">
          <ac:chgData name="Thiago Henrique Gomes Panini" userId="cc6a5c77081c362d" providerId="LiveId" clId="{182E8FFE-A928-41F2-9A79-3159D5686B1F}" dt="2023-05-18T01:43:06.379" v="5750"/>
          <ac:spMkLst>
            <pc:docMk/>
            <pc:sldMk cId="922106367" sldId="343"/>
            <ac:spMk id="54" creationId="{9F755558-E4AB-47DF-2ED6-C5C931717BF4}"/>
          </ac:spMkLst>
        </pc:spChg>
        <pc:spChg chg="mod">
          <ac:chgData name="Thiago Henrique Gomes Panini" userId="cc6a5c77081c362d" providerId="LiveId" clId="{182E8FFE-A928-41F2-9A79-3159D5686B1F}" dt="2023-05-18T01:43:06.379" v="5750"/>
          <ac:spMkLst>
            <pc:docMk/>
            <pc:sldMk cId="922106367" sldId="343"/>
            <ac:spMk id="55" creationId="{C4039C47-D481-276B-6C12-56DF112FC6F1}"/>
          </ac:spMkLst>
        </pc:spChg>
        <pc:spChg chg="mod">
          <ac:chgData name="Thiago Henrique Gomes Panini" userId="cc6a5c77081c362d" providerId="LiveId" clId="{182E8FFE-A928-41F2-9A79-3159D5686B1F}" dt="2023-05-18T01:43:06.379" v="5750"/>
          <ac:spMkLst>
            <pc:docMk/>
            <pc:sldMk cId="922106367" sldId="343"/>
            <ac:spMk id="56" creationId="{75CAFEF3-75D0-16A0-A20F-70C8BA0CBBBA}"/>
          </ac:spMkLst>
        </pc:spChg>
        <pc:spChg chg="mod">
          <ac:chgData name="Thiago Henrique Gomes Panini" userId="cc6a5c77081c362d" providerId="LiveId" clId="{182E8FFE-A928-41F2-9A79-3159D5686B1F}" dt="2023-05-18T01:43:06.379" v="5750"/>
          <ac:spMkLst>
            <pc:docMk/>
            <pc:sldMk cId="922106367" sldId="343"/>
            <ac:spMk id="57" creationId="{E069D012-2D41-A34F-77B0-9651A00667B4}"/>
          </ac:spMkLst>
        </pc:spChg>
        <pc:spChg chg="mod">
          <ac:chgData name="Thiago Henrique Gomes Panini" userId="cc6a5c77081c362d" providerId="LiveId" clId="{182E8FFE-A928-41F2-9A79-3159D5686B1F}" dt="2023-05-18T01:43:06.379" v="5750"/>
          <ac:spMkLst>
            <pc:docMk/>
            <pc:sldMk cId="922106367" sldId="343"/>
            <ac:spMk id="58" creationId="{D786E202-7D39-FE8D-91B4-7094E5AAAEF7}"/>
          </ac:spMkLst>
        </pc:spChg>
        <pc:spChg chg="mod">
          <ac:chgData name="Thiago Henrique Gomes Panini" userId="cc6a5c77081c362d" providerId="LiveId" clId="{182E8FFE-A928-41F2-9A79-3159D5686B1F}" dt="2023-05-18T01:43:06.379" v="5750"/>
          <ac:spMkLst>
            <pc:docMk/>
            <pc:sldMk cId="922106367" sldId="343"/>
            <ac:spMk id="59" creationId="{C6DDF2D6-A12F-50B6-D22F-3A9C9FFCBC1A}"/>
          </ac:spMkLst>
        </pc:spChg>
        <pc:spChg chg="add del mod">
          <ac:chgData name="Thiago Henrique Gomes Panini" userId="cc6a5c77081c362d" providerId="LiveId" clId="{182E8FFE-A928-41F2-9A79-3159D5686B1F}" dt="2023-05-18T01:43:20.237" v="5752" actId="478"/>
          <ac:spMkLst>
            <pc:docMk/>
            <pc:sldMk cId="922106367" sldId="343"/>
            <ac:spMk id="61" creationId="{9ED2290C-F2F4-59D4-821A-D34399D2F008}"/>
          </ac:spMkLst>
        </pc:spChg>
        <pc:spChg chg="add del mod">
          <ac:chgData name="Thiago Henrique Gomes Panini" userId="cc6a5c77081c362d" providerId="LiveId" clId="{182E8FFE-A928-41F2-9A79-3159D5686B1F}" dt="2023-05-18T01:43:20.237" v="5752" actId="478"/>
          <ac:spMkLst>
            <pc:docMk/>
            <pc:sldMk cId="922106367" sldId="343"/>
            <ac:spMk id="63" creationId="{BC24F8F1-2BE0-7B18-5AF1-47E15DAC3FAF}"/>
          </ac:spMkLst>
        </pc:spChg>
        <pc:spChg chg="add mod">
          <ac:chgData name="Thiago Henrique Gomes Panini" userId="cc6a5c77081c362d" providerId="LiveId" clId="{182E8FFE-A928-41F2-9A79-3159D5686B1F}" dt="2023-05-18T01:48:54.290" v="5949" actId="1076"/>
          <ac:spMkLst>
            <pc:docMk/>
            <pc:sldMk cId="922106367" sldId="343"/>
            <ac:spMk id="1408" creationId="{89622478-7009-D156-613B-56AD7B36DCD1}"/>
          </ac:spMkLst>
        </pc:spChg>
        <pc:spChg chg="add mod">
          <ac:chgData name="Thiago Henrique Gomes Panini" userId="cc6a5c77081c362d" providerId="LiveId" clId="{182E8FFE-A928-41F2-9A79-3159D5686B1F}" dt="2023-05-18T01:48:54.290" v="5949" actId="1076"/>
          <ac:spMkLst>
            <pc:docMk/>
            <pc:sldMk cId="922106367" sldId="343"/>
            <ac:spMk id="1409" creationId="{F02BEC11-E48E-E67B-A5E9-E73ACA8F517A}"/>
          </ac:spMkLst>
        </pc:spChg>
        <pc:spChg chg="add mod">
          <ac:chgData name="Thiago Henrique Gomes Panini" userId="cc6a5c77081c362d" providerId="LiveId" clId="{182E8FFE-A928-41F2-9A79-3159D5686B1F}" dt="2023-05-18T01:50:05.651" v="5965" actId="2085"/>
          <ac:spMkLst>
            <pc:docMk/>
            <pc:sldMk cId="922106367" sldId="343"/>
            <ac:spMk id="1416" creationId="{DF0CA528-7357-4DA2-599D-C7FFADE5490F}"/>
          </ac:spMkLst>
        </pc:spChg>
        <pc:spChg chg="add del mod">
          <ac:chgData name="Thiago Henrique Gomes Panini" userId="cc6a5c77081c362d" providerId="LiveId" clId="{182E8FFE-A928-41F2-9A79-3159D5686B1F}" dt="2023-05-18T01:49:59.382" v="5963" actId="478"/>
          <ac:spMkLst>
            <pc:docMk/>
            <pc:sldMk cId="922106367" sldId="343"/>
            <ac:spMk id="1417" creationId="{30BCD159-4956-2B5A-CF5F-298ACAE6194E}"/>
          </ac:spMkLst>
        </pc:spChg>
        <pc:spChg chg="add mod">
          <ac:chgData name="Thiago Henrique Gomes Panini" userId="cc6a5c77081c362d" providerId="LiveId" clId="{182E8FFE-A928-41F2-9A79-3159D5686B1F}" dt="2023-05-18T01:50:30.608" v="5971" actId="1076"/>
          <ac:spMkLst>
            <pc:docMk/>
            <pc:sldMk cId="922106367" sldId="343"/>
            <ac:spMk id="1419" creationId="{2E4FD7D1-A315-937A-6A77-BDB352458FBD}"/>
          </ac:spMkLst>
        </pc:spChg>
        <pc:spChg chg="del">
          <ac:chgData name="Thiago Henrique Gomes Panini" userId="cc6a5c77081c362d" providerId="LiveId" clId="{182E8FFE-A928-41F2-9A79-3159D5686B1F}" dt="2023-05-18T01:43:16.623" v="5751" actId="478"/>
          <ac:spMkLst>
            <pc:docMk/>
            <pc:sldMk cId="922106367" sldId="343"/>
            <ac:spMk id="1459" creationId="{00000000-0000-0000-0000-000000000000}"/>
          </ac:spMkLst>
        </pc:spChg>
        <pc:spChg chg="del">
          <ac:chgData name="Thiago Henrique Gomes Panini" userId="cc6a5c77081c362d" providerId="LiveId" clId="{182E8FFE-A928-41F2-9A79-3159D5686B1F}" dt="2023-05-18T01:43:16.623" v="5751" actId="478"/>
          <ac:spMkLst>
            <pc:docMk/>
            <pc:sldMk cId="922106367" sldId="343"/>
            <ac:spMk id="1460" creationId="{00000000-0000-0000-0000-000000000000}"/>
          </ac:spMkLst>
        </pc:spChg>
        <pc:grpChg chg="add mod">
          <ac:chgData name="Thiago Henrique Gomes Panini" userId="cc6a5c77081c362d" providerId="LiveId" clId="{182E8FFE-A928-41F2-9A79-3159D5686B1F}" dt="2023-05-18T01:48:54.290" v="5949" actId="1076"/>
          <ac:grpSpMkLst>
            <pc:docMk/>
            <pc:sldMk cId="922106367" sldId="343"/>
            <ac:grpSpMk id="2" creationId="{8287E988-5235-9A8C-E8EF-8FB83A1C9F2C}"/>
          </ac:grpSpMkLst>
        </pc:grpChg>
        <pc:grpChg chg="mod">
          <ac:chgData name="Thiago Henrique Gomes Panini" userId="cc6a5c77081c362d" providerId="LiveId" clId="{182E8FFE-A928-41F2-9A79-3159D5686B1F}" dt="2023-05-18T01:50:17.153" v="5969" actId="1076"/>
          <ac:grpSpMkLst>
            <pc:docMk/>
            <pc:sldMk cId="922106367" sldId="343"/>
            <ac:grpSpMk id="1461" creationId="{00000000-0000-0000-0000-000000000000}"/>
          </ac:grpSpMkLst>
        </pc:grpChg>
        <pc:grpChg chg="del">
          <ac:chgData name="Thiago Henrique Gomes Panini" userId="cc6a5c77081c362d" providerId="LiveId" clId="{182E8FFE-A928-41F2-9A79-3159D5686B1F}" dt="2023-05-18T01:44:36.845" v="5804" actId="478"/>
          <ac:grpSpMkLst>
            <pc:docMk/>
            <pc:sldMk cId="922106367" sldId="343"/>
            <ac:grpSpMk id="1528" creationId="{00000000-0000-0000-0000-000000000000}"/>
          </ac:grpSpMkLst>
        </pc:grpChg>
        <pc:cxnChg chg="add mod">
          <ac:chgData name="Thiago Henrique Gomes Panini" userId="cc6a5c77081c362d" providerId="LiveId" clId="{182E8FFE-A928-41F2-9A79-3159D5686B1F}" dt="2023-05-18T01:50:38.782" v="5973" actId="14100"/>
          <ac:cxnSpMkLst>
            <pc:docMk/>
            <pc:sldMk cId="922106367" sldId="343"/>
            <ac:cxnSpMk id="1411" creationId="{0A514944-13E0-F2DB-CF49-0D7D2A2CBF1E}"/>
          </ac:cxnSpMkLst>
        </pc:cxnChg>
      </pc:sldChg>
      <pc:sldChg chg="addSp delSp modSp add del mod ord modAnim">
        <pc:chgData name="Thiago Henrique Gomes Panini" userId="cc6a5c77081c362d" providerId="LiveId" clId="{182E8FFE-A928-41F2-9A79-3159D5686B1F}" dt="2023-05-18T01:55:43.535" v="6013" actId="47"/>
        <pc:sldMkLst>
          <pc:docMk/>
          <pc:sldMk cId="3098570424" sldId="344"/>
        </pc:sldMkLst>
        <pc:spChg chg="mod">
          <ac:chgData name="Thiago Henrique Gomes Panini" userId="cc6a5c77081c362d" providerId="LiveId" clId="{182E8FFE-A928-41F2-9A79-3159D5686B1F}" dt="2023-05-18T01:54:50.903" v="5995"/>
          <ac:spMkLst>
            <pc:docMk/>
            <pc:sldMk cId="3098570424" sldId="344"/>
            <ac:spMk id="63" creationId="{378B5268-B0CC-97B5-2A2C-D10D3A696453}"/>
          </ac:spMkLst>
        </pc:spChg>
        <pc:spChg chg="mod">
          <ac:chgData name="Thiago Henrique Gomes Panini" userId="cc6a5c77081c362d" providerId="LiveId" clId="{182E8FFE-A928-41F2-9A79-3159D5686B1F}" dt="2023-05-18T01:54:50.903" v="5995"/>
          <ac:spMkLst>
            <pc:docMk/>
            <pc:sldMk cId="3098570424" sldId="344"/>
            <ac:spMk id="1410" creationId="{F209C17D-BE86-A951-F101-6F961766E34D}"/>
          </ac:spMkLst>
        </pc:spChg>
        <pc:spChg chg="mod">
          <ac:chgData name="Thiago Henrique Gomes Panini" userId="cc6a5c77081c362d" providerId="LiveId" clId="{182E8FFE-A928-41F2-9A79-3159D5686B1F}" dt="2023-05-18T01:54:50.903" v="5995"/>
          <ac:spMkLst>
            <pc:docMk/>
            <pc:sldMk cId="3098570424" sldId="344"/>
            <ac:spMk id="1412" creationId="{0CB705D5-7A9F-6DC4-B7FC-4EB9C5504822}"/>
          </ac:spMkLst>
        </pc:spChg>
        <pc:spChg chg="mod">
          <ac:chgData name="Thiago Henrique Gomes Panini" userId="cc6a5c77081c362d" providerId="LiveId" clId="{182E8FFE-A928-41F2-9A79-3159D5686B1F}" dt="2023-05-18T01:54:50.903" v="5995"/>
          <ac:spMkLst>
            <pc:docMk/>
            <pc:sldMk cId="3098570424" sldId="344"/>
            <ac:spMk id="1413" creationId="{C59FBF7D-A7B3-AA1F-DB20-B91F75474D6D}"/>
          </ac:spMkLst>
        </pc:spChg>
        <pc:spChg chg="mod">
          <ac:chgData name="Thiago Henrique Gomes Panini" userId="cc6a5c77081c362d" providerId="LiveId" clId="{182E8FFE-A928-41F2-9A79-3159D5686B1F}" dt="2023-05-18T01:54:50.903" v="5995"/>
          <ac:spMkLst>
            <pc:docMk/>
            <pc:sldMk cId="3098570424" sldId="344"/>
            <ac:spMk id="1414" creationId="{EC4A579F-8796-5749-7304-17B7FDA1DFF7}"/>
          </ac:spMkLst>
        </pc:spChg>
        <pc:spChg chg="mod">
          <ac:chgData name="Thiago Henrique Gomes Panini" userId="cc6a5c77081c362d" providerId="LiveId" clId="{182E8FFE-A928-41F2-9A79-3159D5686B1F}" dt="2023-05-18T01:54:50.903" v="5995"/>
          <ac:spMkLst>
            <pc:docMk/>
            <pc:sldMk cId="3098570424" sldId="344"/>
            <ac:spMk id="1415" creationId="{BEE14319-551E-0E40-5542-A480A3715FD2}"/>
          </ac:spMkLst>
        </pc:spChg>
        <pc:spChg chg="del">
          <ac:chgData name="Thiago Henrique Gomes Panini" userId="cc6a5c77081c362d" providerId="LiveId" clId="{182E8FFE-A928-41F2-9A79-3159D5686B1F}" dt="2023-05-18T01:54:24.430" v="5989" actId="478"/>
          <ac:spMkLst>
            <pc:docMk/>
            <pc:sldMk cId="3098570424" sldId="344"/>
            <ac:spMk id="1416" creationId="{DF0CA528-7357-4DA2-599D-C7FFADE5490F}"/>
          </ac:spMkLst>
        </pc:spChg>
        <pc:spChg chg="mod">
          <ac:chgData name="Thiago Henrique Gomes Panini" userId="cc6a5c77081c362d" providerId="LiveId" clId="{182E8FFE-A928-41F2-9A79-3159D5686B1F}" dt="2023-05-18T01:54:50.903" v="5995"/>
          <ac:spMkLst>
            <pc:docMk/>
            <pc:sldMk cId="3098570424" sldId="344"/>
            <ac:spMk id="1417" creationId="{CD36A599-B5D1-2111-A3CF-895ECD31FB8E}"/>
          </ac:spMkLst>
        </pc:spChg>
        <pc:spChg chg="mod">
          <ac:chgData name="Thiago Henrique Gomes Panini" userId="cc6a5c77081c362d" providerId="LiveId" clId="{182E8FFE-A928-41F2-9A79-3159D5686B1F}" dt="2023-05-18T01:54:50.903" v="5995"/>
          <ac:spMkLst>
            <pc:docMk/>
            <pc:sldMk cId="3098570424" sldId="344"/>
            <ac:spMk id="1418" creationId="{FC753849-8197-C592-C66A-6518ED8D986E}"/>
          </ac:spMkLst>
        </pc:spChg>
        <pc:spChg chg="del">
          <ac:chgData name="Thiago Henrique Gomes Panini" userId="cc6a5c77081c362d" providerId="LiveId" clId="{182E8FFE-A928-41F2-9A79-3159D5686B1F}" dt="2023-05-18T01:54:26.623" v="5990" actId="478"/>
          <ac:spMkLst>
            <pc:docMk/>
            <pc:sldMk cId="3098570424" sldId="344"/>
            <ac:spMk id="1419" creationId="{2E4FD7D1-A315-937A-6A77-BDB352458FBD}"/>
          </ac:spMkLst>
        </pc:spChg>
        <pc:spChg chg="mod">
          <ac:chgData name="Thiago Henrique Gomes Panini" userId="cc6a5c77081c362d" providerId="LiveId" clId="{182E8FFE-A928-41F2-9A79-3159D5686B1F}" dt="2023-05-18T01:54:50.903" v="5995"/>
          <ac:spMkLst>
            <pc:docMk/>
            <pc:sldMk cId="3098570424" sldId="344"/>
            <ac:spMk id="1420" creationId="{7B451B3D-E3A5-9138-B7E2-94BD347F8DD7}"/>
          </ac:spMkLst>
        </pc:spChg>
        <pc:spChg chg="mod">
          <ac:chgData name="Thiago Henrique Gomes Panini" userId="cc6a5c77081c362d" providerId="LiveId" clId="{182E8FFE-A928-41F2-9A79-3159D5686B1F}" dt="2023-05-18T01:54:50.903" v="5995"/>
          <ac:spMkLst>
            <pc:docMk/>
            <pc:sldMk cId="3098570424" sldId="344"/>
            <ac:spMk id="1421" creationId="{903C8F8F-CC48-1E69-83E5-85ACD059E9B7}"/>
          </ac:spMkLst>
        </pc:spChg>
        <pc:spChg chg="mod">
          <ac:chgData name="Thiago Henrique Gomes Panini" userId="cc6a5c77081c362d" providerId="LiveId" clId="{182E8FFE-A928-41F2-9A79-3159D5686B1F}" dt="2023-05-18T01:54:50.903" v="5995"/>
          <ac:spMkLst>
            <pc:docMk/>
            <pc:sldMk cId="3098570424" sldId="344"/>
            <ac:spMk id="1422" creationId="{9FFF7012-29C2-BF6A-1A1C-DF2F89CB0A63}"/>
          </ac:spMkLst>
        </pc:spChg>
        <pc:spChg chg="mod">
          <ac:chgData name="Thiago Henrique Gomes Panini" userId="cc6a5c77081c362d" providerId="LiveId" clId="{182E8FFE-A928-41F2-9A79-3159D5686B1F}" dt="2023-05-18T01:54:50.903" v="5995"/>
          <ac:spMkLst>
            <pc:docMk/>
            <pc:sldMk cId="3098570424" sldId="344"/>
            <ac:spMk id="1423" creationId="{15F8C1C4-E3C0-7992-2551-92A5A83B2C75}"/>
          </ac:spMkLst>
        </pc:spChg>
        <pc:spChg chg="mod">
          <ac:chgData name="Thiago Henrique Gomes Panini" userId="cc6a5c77081c362d" providerId="LiveId" clId="{182E8FFE-A928-41F2-9A79-3159D5686B1F}" dt="2023-05-18T01:54:50.903" v="5995"/>
          <ac:spMkLst>
            <pc:docMk/>
            <pc:sldMk cId="3098570424" sldId="344"/>
            <ac:spMk id="1424" creationId="{BD341DD9-AB15-63C4-C6FD-C13BE413CC19}"/>
          </ac:spMkLst>
        </pc:spChg>
        <pc:spChg chg="mod">
          <ac:chgData name="Thiago Henrique Gomes Panini" userId="cc6a5c77081c362d" providerId="LiveId" clId="{182E8FFE-A928-41F2-9A79-3159D5686B1F}" dt="2023-05-18T01:54:50.903" v="5995"/>
          <ac:spMkLst>
            <pc:docMk/>
            <pc:sldMk cId="3098570424" sldId="344"/>
            <ac:spMk id="1425" creationId="{5B695A98-A8FA-DFD9-C5D1-9221514779DA}"/>
          </ac:spMkLst>
        </pc:spChg>
        <pc:spChg chg="mod">
          <ac:chgData name="Thiago Henrique Gomes Panini" userId="cc6a5c77081c362d" providerId="LiveId" clId="{182E8FFE-A928-41F2-9A79-3159D5686B1F}" dt="2023-05-18T01:54:50.903" v="5995"/>
          <ac:spMkLst>
            <pc:docMk/>
            <pc:sldMk cId="3098570424" sldId="344"/>
            <ac:spMk id="1426" creationId="{FB623327-8445-94C9-61FD-E82D7E88804A}"/>
          </ac:spMkLst>
        </pc:spChg>
        <pc:spChg chg="mod">
          <ac:chgData name="Thiago Henrique Gomes Panini" userId="cc6a5c77081c362d" providerId="LiveId" clId="{182E8FFE-A928-41F2-9A79-3159D5686B1F}" dt="2023-05-18T01:54:50.903" v="5995"/>
          <ac:spMkLst>
            <pc:docMk/>
            <pc:sldMk cId="3098570424" sldId="344"/>
            <ac:spMk id="1427" creationId="{EBFEBBCF-D3AB-3489-E751-0D6874C37D41}"/>
          </ac:spMkLst>
        </pc:spChg>
        <pc:spChg chg="mod">
          <ac:chgData name="Thiago Henrique Gomes Panini" userId="cc6a5c77081c362d" providerId="LiveId" clId="{182E8FFE-A928-41F2-9A79-3159D5686B1F}" dt="2023-05-18T01:54:50.903" v="5995"/>
          <ac:spMkLst>
            <pc:docMk/>
            <pc:sldMk cId="3098570424" sldId="344"/>
            <ac:spMk id="1428" creationId="{61963D3E-D54B-4815-B02F-45382743BDAD}"/>
          </ac:spMkLst>
        </pc:spChg>
        <pc:spChg chg="mod">
          <ac:chgData name="Thiago Henrique Gomes Panini" userId="cc6a5c77081c362d" providerId="LiveId" clId="{182E8FFE-A928-41F2-9A79-3159D5686B1F}" dt="2023-05-18T01:54:50.903" v="5995"/>
          <ac:spMkLst>
            <pc:docMk/>
            <pc:sldMk cId="3098570424" sldId="344"/>
            <ac:spMk id="1429" creationId="{48733C39-CC08-42A0-1876-E7F265A218A8}"/>
          </ac:spMkLst>
        </pc:spChg>
        <pc:spChg chg="mod">
          <ac:chgData name="Thiago Henrique Gomes Panini" userId="cc6a5c77081c362d" providerId="LiveId" clId="{182E8FFE-A928-41F2-9A79-3159D5686B1F}" dt="2023-05-18T01:54:50.903" v="5995"/>
          <ac:spMkLst>
            <pc:docMk/>
            <pc:sldMk cId="3098570424" sldId="344"/>
            <ac:spMk id="1430" creationId="{FDDAEE22-F1DE-42AF-ACE5-D487C8615A8C}"/>
          </ac:spMkLst>
        </pc:spChg>
        <pc:spChg chg="mod">
          <ac:chgData name="Thiago Henrique Gomes Panini" userId="cc6a5c77081c362d" providerId="LiveId" clId="{182E8FFE-A928-41F2-9A79-3159D5686B1F}" dt="2023-05-18T01:54:50.903" v="5995"/>
          <ac:spMkLst>
            <pc:docMk/>
            <pc:sldMk cId="3098570424" sldId="344"/>
            <ac:spMk id="1431" creationId="{AF08D52C-F977-7543-B135-2A5A61CB4024}"/>
          </ac:spMkLst>
        </pc:spChg>
        <pc:spChg chg="mod">
          <ac:chgData name="Thiago Henrique Gomes Panini" userId="cc6a5c77081c362d" providerId="LiveId" clId="{182E8FFE-A928-41F2-9A79-3159D5686B1F}" dt="2023-05-18T01:54:50.903" v="5995"/>
          <ac:spMkLst>
            <pc:docMk/>
            <pc:sldMk cId="3098570424" sldId="344"/>
            <ac:spMk id="1432" creationId="{E23912E1-C8C4-0A80-2C83-1139582B6EF7}"/>
          </ac:spMkLst>
        </pc:spChg>
        <pc:spChg chg="mod">
          <ac:chgData name="Thiago Henrique Gomes Panini" userId="cc6a5c77081c362d" providerId="LiveId" clId="{182E8FFE-A928-41F2-9A79-3159D5686B1F}" dt="2023-05-18T01:54:50.903" v="5995"/>
          <ac:spMkLst>
            <pc:docMk/>
            <pc:sldMk cId="3098570424" sldId="344"/>
            <ac:spMk id="1433" creationId="{5FDAA73B-1C60-622D-4D3D-3361899D0747}"/>
          </ac:spMkLst>
        </pc:spChg>
        <pc:spChg chg="mod">
          <ac:chgData name="Thiago Henrique Gomes Panini" userId="cc6a5c77081c362d" providerId="LiveId" clId="{182E8FFE-A928-41F2-9A79-3159D5686B1F}" dt="2023-05-18T01:54:50.903" v="5995"/>
          <ac:spMkLst>
            <pc:docMk/>
            <pc:sldMk cId="3098570424" sldId="344"/>
            <ac:spMk id="1434" creationId="{03AB1D3D-4597-A38D-1ACD-FE4F21B3B4B4}"/>
          </ac:spMkLst>
        </pc:spChg>
        <pc:spChg chg="mod">
          <ac:chgData name="Thiago Henrique Gomes Panini" userId="cc6a5c77081c362d" providerId="LiveId" clId="{182E8FFE-A928-41F2-9A79-3159D5686B1F}" dt="2023-05-18T01:54:50.903" v="5995"/>
          <ac:spMkLst>
            <pc:docMk/>
            <pc:sldMk cId="3098570424" sldId="344"/>
            <ac:spMk id="1435" creationId="{448D21C2-E72E-E6A1-8A65-779C38F72C7A}"/>
          </ac:spMkLst>
        </pc:spChg>
        <pc:spChg chg="mod">
          <ac:chgData name="Thiago Henrique Gomes Panini" userId="cc6a5c77081c362d" providerId="LiveId" clId="{182E8FFE-A928-41F2-9A79-3159D5686B1F}" dt="2023-05-18T01:54:50.903" v="5995"/>
          <ac:spMkLst>
            <pc:docMk/>
            <pc:sldMk cId="3098570424" sldId="344"/>
            <ac:spMk id="1436" creationId="{E1116B34-7B2B-0468-F61C-50D638CFBA71}"/>
          </ac:spMkLst>
        </pc:spChg>
        <pc:spChg chg="mod">
          <ac:chgData name="Thiago Henrique Gomes Panini" userId="cc6a5c77081c362d" providerId="LiveId" clId="{182E8FFE-A928-41F2-9A79-3159D5686B1F}" dt="2023-05-18T01:54:50.903" v="5995"/>
          <ac:spMkLst>
            <pc:docMk/>
            <pc:sldMk cId="3098570424" sldId="344"/>
            <ac:spMk id="1437" creationId="{FBC233C1-0827-27DB-3AC8-C3D977BEB61F}"/>
          </ac:spMkLst>
        </pc:spChg>
        <pc:spChg chg="mod">
          <ac:chgData name="Thiago Henrique Gomes Panini" userId="cc6a5c77081c362d" providerId="LiveId" clId="{182E8FFE-A928-41F2-9A79-3159D5686B1F}" dt="2023-05-18T01:54:50.903" v="5995"/>
          <ac:spMkLst>
            <pc:docMk/>
            <pc:sldMk cId="3098570424" sldId="344"/>
            <ac:spMk id="1438" creationId="{52151338-C340-740A-2002-029E4379CFA2}"/>
          </ac:spMkLst>
        </pc:spChg>
        <pc:spChg chg="mod">
          <ac:chgData name="Thiago Henrique Gomes Panini" userId="cc6a5c77081c362d" providerId="LiveId" clId="{182E8FFE-A928-41F2-9A79-3159D5686B1F}" dt="2023-05-18T01:54:50.903" v="5995"/>
          <ac:spMkLst>
            <pc:docMk/>
            <pc:sldMk cId="3098570424" sldId="344"/>
            <ac:spMk id="1439" creationId="{A9BD34BF-DCD8-D2E3-E326-8F20335C9D01}"/>
          </ac:spMkLst>
        </pc:spChg>
        <pc:spChg chg="mod">
          <ac:chgData name="Thiago Henrique Gomes Panini" userId="cc6a5c77081c362d" providerId="LiveId" clId="{182E8FFE-A928-41F2-9A79-3159D5686B1F}" dt="2023-05-18T01:54:50.903" v="5995"/>
          <ac:spMkLst>
            <pc:docMk/>
            <pc:sldMk cId="3098570424" sldId="344"/>
            <ac:spMk id="1440" creationId="{D5BA5C1B-C352-489B-61A6-DD9E84946EB3}"/>
          </ac:spMkLst>
        </pc:spChg>
        <pc:spChg chg="mod">
          <ac:chgData name="Thiago Henrique Gomes Panini" userId="cc6a5c77081c362d" providerId="LiveId" clId="{182E8FFE-A928-41F2-9A79-3159D5686B1F}" dt="2023-05-18T01:54:50.903" v="5995"/>
          <ac:spMkLst>
            <pc:docMk/>
            <pc:sldMk cId="3098570424" sldId="344"/>
            <ac:spMk id="1441" creationId="{A72C6D1C-C1AC-2EC2-5211-B02308D560B6}"/>
          </ac:spMkLst>
        </pc:spChg>
        <pc:spChg chg="mod">
          <ac:chgData name="Thiago Henrique Gomes Panini" userId="cc6a5c77081c362d" providerId="LiveId" clId="{182E8FFE-A928-41F2-9A79-3159D5686B1F}" dt="2023-05-18T01:54:50.903" v="5995"/>
          <ac:spMkLst>
            <pc:docMk/>
            <pc:sldMk cId="3098570424" sldId="344"/>
            <ac:spMk id="1442" creationId="{66D75C0F-F9E1-60AD-B7B9-467343E8ECC2}"/>
          </ac:spMkLst>
        </pc:spChg>
        <pc:spChg chg="mod">
          <ac:chgData name="Thiago Henrique Gomes Panini" userId="cc6a5c77081c362d" providerId="LiveId" clId="{182E8FFE-A928-41F2-9A79-3159D5686B1F}" dt="2023-05-18T01:54:50.903" v="5995"/>
          <ac:spMkLst>
            <pc:docMk/>
            <pc:sldMk cId="3098570424" sldId="344"/>
            <ac:spMk id="1443" creationId="{52B9DD0D-1516-8F95-73DF-BA8DC9948B0D}"/>
          </ac:spMkLst>
        </pc:spChg>
        <pc:spChg chg="mod">
          <ac:chgData name="Thiago Henrique Gomes Panini" userId="cc6a5c77081c362d" providerId="LiveId" clId="{182E8FFE-A928-41F2-9A79-3159D5686B1F}" dt="2023-05-18T01:54:50.903" v="5995"/>
          <ac:spMkLst>
            <pc:docMk/>
            <pc:sldMk cId="3098570424" sldId="344"/>
            <ac:spMk id="1444" creationId="{0F61A1F1-75D3-864C-EFCD-1DB335108D9F}"/>
          </ac:spMkLst>
        </pc:spChg>
        <pc:spChg chg="mod">
          <ac:chgData name="Thiago Henrique Gomes Panini" userId="cc6a5c77081c362d" providerId="LiveId" clId="{182E8FFE-A928-41F2-9A79-3159D5686B1F}" dt="2023-05-18T01:54:50.903" v="5995"/>
          <ac:spMkLst>
            <pc:docMk/>
            <pc:sldMk cId="3098570424" sldId="344"/>
            <ac:spMk id="1445" creationId="{6A1F53BC-28F7-A4B7-BF0F-3614FEA98C23}"/>
          </ac:spMkLst>
        </pc:spChg>
        <pc:spChg chg="mod">
          <ac:chgData name="Thiago Henrique Gomes Panini" userId="cc6a5c77081c362d" providerId="LiveId" clId="{182E8FFE-A928-41F2-9A79-3159D5686B1F}" dt="2023-05-18T01:54:50.903" v="5995"/>
          <ac:spMkLst>
            <pc:docMk/>
            <pc:sldMk cId="3098570424" sldId="344"/>
            <ac:spMk id="1446" creationId="{AD5B54D2-4040-7A8B-A52E-371EDF63F5B4}"/>
          </ac:spMkLst>
        </pc:spChg>
        <pc:spChg chg="mod">
          <ac:chgData name="Thiago Henrique Gomes Panini" userId="cc6a5c77081c362d" providerId="LiveId" clId="{182E8FFE-A928-41F2-9A79-3159D5686B1F}" dt="2023-05-18T01:54:50.903" v="5995"/>
          <ac:spMkLst>
            <pc:docMk/>
            <pc:sldMk cId="3098570424" sldId="344"/>
            <ac:spMk id="1447" creationId="{665644CD-6242-CFA3-ED19-458C9DE47E20}"/>
          </ac:spMkLst>
        </pc:spChg>
        <pc:spChg chg="mod">
          <ac:chgData name="Thiago Henrique Gomes Panini" userId="cc6a5c77081c362d" providerId="LiveId" clId="{182E8FFE-A928-41F2-9A79-3159D5686B1F}" dt="2023-05-18T01:54:50.903" v="5995"/>
          <ac:spMkLst>
            <pc:docMk/>
            <pc:sldMk cId="3098570424" sldId="344"/>
            <ac:spMk id="1448" creationId="{E47EA2EF-96BF-94F3-2835-987A84E6E68C}"/>
          </ac:spMkLst>
        </pc:spChg>
        <pc:spChg chg="mod">
          <ac:chgData name="Thiago Henrique Gomes Panini" userId="cc6a5c77081c362d" providerId="LiveId" clId="{182E8FFE-A928-41F2-9A79-3159D5686B1F}" dt="2023-05-18T01:54:50.903" v="5995"/>
          <ac:spMkLst>
            <pc:docMk/>
            <pc:sldMk cId="3098570424" sldId="344"/>
            <ac:spMk id="1449" creationId="{A72AB706-20E8-3639-9F27-5F5C8E357281}"/>
          </ac:spMkLst>
        </pc:spChg>
        <pc:spChg chg="mod">
          <ac:chgData name="Thiago Henrique Gomes Panini" userId="cc6a5c77081c362d" providerId="LiveId" clId="{182E8FFE-A928-41F2-9A79-3159D5686B1F}" dt="2023-05-18T01:54:50.903" v="5995"/>
          <ac:spMkLst>
            <pc:docMk/>
            <pc:sldMk cId="3098570424" sldId="344"/>
            <ac:spMk id="1450" creationId="{03944285-0FB4-C780-93B1-10CF444CB19C}"/>
          </ac:spMkLst>
        </pc:spChg>
        <pc:spChg chg="mod">
          <ac:chgData name="Thiago Henrique Gomes Panini" userId="cc6a5c77081c362d" providerId="LiveId" clId="{182E8FFE-A928-41F2-9A79-3159D5686B1F}" dt="2023-05-18T01:54:50.903" v="5995"/>
          <ac:spMkLst>
            <pc:docMk/>
            <pc:sldMk cId="3098570424" sldId="344"/>
            <ac:spMk id="1451" creationId="{2C67C79F-478F-16CC-706E-281AC0D8A9C1}"/>
          </ac:spMkLst>
        </pc:spChg>
        <pc:spChg chg="mod">
          <ac:chgData name="Thiago Henrique Gomes Panini" userId="cc6a5c77081c362d" providerId="LiveId" clId="{182E8FFE-A928-41F2-9A79-3159D5686B1F}" dt="2023-05-18T01:54:50.903" v="5995"/>
          <ac:spMkLst>
            <pc:docMk/>
            <pc:sldMk cId="3098570424" sldId="344"/>
            <ac:spMk id="1452" creationId="{0E620474-5675-7EAD-C60C-EF097015F53C}"/>
          </ac:spMkLst>
        </pc:spChg>
        <pc:spChg chg="mod">
          <ac:chgData name="Thiago Henrique Gomes Panini" userId="cc6a5c77081c362d" providerId="LiveId" clId="{182E8FFE-A928-41F2-9A79-3159D5686B1F}" dt="2023-05-18T01:54:50.903" v="5995"/>
          <ac:spMkLst>
            <pc:docMk/>
            <pc:sldMk cId="3098570424" sldId="344"/>
            <ac:spMk id="1453" creationId="{83FDC3DE-DBFB-F6EF-FB49-C12D17C5F9C9}"/>
          </ac:spMkLst>
        </pc:spChg>
        <pc:spChg chg="mod">
          <ac:chgData name="Thiago Henrique Gomes Panini" userId="cc6a5c77081c362d" providerId="LiveId" clId="{182E8FFE-A928-41F2-9A79-3159D5686B1F}" dt="2023-05-18T01:54:50.903" v="5995"/>
          <ac:spMkLst>
            <pc:docMk/>
            <pc:sldMk cId="3098570424" sldId="344"/>
            <ac:spMk id="1454" creationId="{74DB7801-7A23-CAE9-B200-E7166F4BAC6E}"/>
          </ac:spMkLst>
        </pc:spChg>
        <pc:spChg chg="mod">
          <ac:chgData name="Thiago Henrique Gomes Panini" userId="cc6a5c77081c362d" providerId="LiveId" clId="{182E8FFE-A928-41F2-9A79-3159D5686B1F}" dt="2023-05-18T01:54:50.903" v="5995"/>
          <ac:spMkLst>
            <pc:docMk/>
            <pc:sldMk cId="3098570424" sldId="344"/>
            <ac:spMk id="1455" creationId="{CB3675AE-FD00-B317-95AA-883625808DDE}"/>
          </ac:spMkLst>
        </pc:spChg>
        <pc:spChg chg="mod">
          <ac:chgData name="Thiago Henrique Gomes Panini" userId="cc6a5c77081c362d" providerId="LiveId" clId="{182E8FFE-A928-41F2-9A79-3159D5686B1F}" dt="2023-05-18T01:54:50.903" v="5995"/>
          <ac:spMkLst>
            <pc:docMk/>
            <pc:sldMk cId="3098570424" sldId="344"/>
            <ac:spMk id="1456" creationId="{0891F1B0-C3D4-B103-EECC-A6D226279C10}"/>
          </ac:spMkLst>
        </pc:spChg>
        <pc:spChg chg="mod">
          <ac:chgData name="Thiago Henrique Gomes Panini" userId="cc6a5c77081c362d" providerId="LiveId" clId="{182E8FFE-A928-41F2-9A79-3159D5686B1F}" dt="2023-05-18T01:54:50.903" v="5995"/>
          <ac:spMkLst>
            <pc:docMk/>
            <pc:sldMk cId="3098570424" sldId="344"/>
            <ac:spMk id="1457" creationId="{347249AF-280F-001F-1D61-6CBF10FCFE9F}"/>
          </ac:spMkLst>
        </pc:spChg>
        <pc:spChg chg="mod">
          <ac:chgData name="Thiago Henrique Gomes Panini" userId="cc6a5c77081c362d" providerId="LiveId" clId="{182E8FFE-A928-41F2-9A79-3159D5686B1F}" dt="2023-05-18T01:54:50.903" v="5995"/>
          <ac:spMkLst>
            <pc:docMk/>
            <pc:sldMk cId="3098570424" sldId="344"/>
            <ac:spMk id="1458" creationId="{89A54F84-38D8-EAAC-FAFB-F31A1E51B537}"/>
          </ac:spMkLst>
        </pc:spChg>
        <pc:spChg chg="mod">
          <ac:chgData name="Thiago Henrique Gomes Panini" userId="cc6a5c77081c362d" providerId="LiveId" clId="{182E8FFE-A928-41F2-9A79-3159D5686B1F}" dt="2023-05-18T01:54:50.903" v="5995"/>
          <ac:spMkLst>
            <pc:docMk/>
            <pc:sldMk cId="3098570424" sldId="344"/>
            <ac:spMk id="1459" creationId="{775AC89B-65DD-FEB5-33DC-AB8C4A9CD530}"/>
          </ac:spMkLst>
        </pc:spChg>
        <pc:spChg chg="mod">
          <ac:chgData name="Thiago Henrique Gomes Panini" userId="cc6a5c77081c362d" providerId="LiveId" clId="{182E8FFE-A928-41F2-9A79-3159D5686B1F}" dt="2023-05-18T01:54:50.903" v="5995"/>
          <ac:spMkLst>
            <pc:docMk/>
            <pc:sldMk cId="3098570424" sldId="344"/>
            <ac:spMk id="1460" creationId="{D695E26D-81FE-43DF-85E2-97F02FD78E38}"/>
          </ac:spMkLst>
        </pc:spChg>
        <pc:spChg chg="mod">
          <ac:chgData name="Thiago Henrique Gomes Panini" userId="cc6a5c77081c362d" providerId="LiveId" clId="{182E8FFE-A928-41F2-9A79-3159D5686B1F}" dt="2023-05-18T01:54:50.903" v="5995"/>
          <ac:spMkLst>
            <pc:docMk/>
            <pc:sldMk cId="3098570424" sldId="344"/>
            <ac:spMk id="1528" creationId="{7960AC25-C291-C539-9844-36A8226ADEC8}"/>
          </ac:spMkLst>
        </pc:spChg>
        <pc:spChg chg="mod">
          <ac:chgData name="Thiago Henrique Gomes Panini" userId="cc6a5c77081c362d" providerId="LiveId" clId="{182E8FFE-A928-41F2-9A79-3159D5686B1F}" dt="2023-05-18T01:54:50.903" v="5995"/>
          <ac:spMkLst>
            <pc:docMk/>
            <pc:sldMk cId="3098570424" sldId="344"/>
            <ac:spMk id="1529" creationId="{4D161697-8F5A-1572-FFFC-A89C9113F097}"/>
          </ac:spMkLst>
        </pc:spChg>
        <pc:spChg chg="mod">
          <ac:chgData name="Thiago Henrique Gomes Panini" userId="cc6a5c77081c362d" providerId="LiveId" clId="{182E8FFE-A928-41F2-9A79-3159D5686B1F}" dt="2023-05-18T01:54:50.903" v="5995"/>
          <ac:spMkLst>
            <pc:docMk/>
            <pc:sldMk cId="3098570424" sldId="344"/>
            <ac:spMk id="1530" creationId="{ACE7E47F-845E-C07F-B781-6B19C8BD3262}"/>
          </ac:spMkLst>
        </pc:spChg>
        <pc:spChg chg="mod">
          <ac:chgData name="Thiago Henrique Gomes Panini" userId="cc6a5c77081c362d" providerId="LiveId" clId="{182E8FFE-A928-41F2-9A79-3159D5686B1F}" dt="2023-05-18T01:54:50.903" v="5995"/>
          <ac:spMkLst>
            <pc:docMk/>
            <pc:sldMk cId="3098570424" sldId="344"/>
            <ac:spMk id="1531" creationId="{BA167FEC-F941-EBB3-3749-EB2A8098A161}"/>
          </ac:spMkLst>
        </pc:spChg>
        <pc:spChg chg="mod">
          <ac:chgData name="Thiago Henrique Gomes Panini" userId="cc6a5c77081c362d" providerId="LiveId" clId="{182E8FFE-A928-41F2-9A79-3159D5686B1F}" dt="2023-05-18T01:54:50.903" v="5995"/>
          <ac:spMkLst>
            <pc:docMk/>
            <pc:sldMk cId="3098570424" sldId="344"/>
            <ac:spMk id="1532" creationId="{56306E1D-E1A1-BA42-345D-97C8A27DB51D}"/>
          </ac:spMkLst>
        </pc:spChg>
        <pc:spChg chg="mod">
          <ac:chgData name="Thiago Henrique Gomes Panini" userId="cc6a5c77081c362d" providerId="LiveId" clId="{182E8FFE-A928-41F2-9A79-3159D5686B1F}" dt="2023-05-18T01:54:50.903" v="5995"/>
          <ac:spMkLst>
            <pc:docMk/>
            <pc:sldMk cId="3098570424" sldId="344"/>
            <ac:spMk id="1533" creationId="{28DBAEBB-D3C1-9AF7-A8EC-9F52F9E0F65B}"/>
          </ac:spMkLst>
        </pc:spChg>
        <pc:spChg chg="mod">
          <ac:chgData name="Thiago Henrique Gomes Panini" userId="cc6a5c77081c362d" providerId="LiveId" clId="{182E8FFE-A928-41F2-9A79-3159D5686B1F}" dt="2023-05-18T01:54:50.903" v="5995"/>
          <ac:spMkLst>
            <pc:docMk/>
            <pc:sldMk cId="3098570424" sldId="344"/>
            <ac:spMk id="1534" creationId="{C373563D-B28E-79F2-F3BC-FB0127A19ECB}"/>
          </ac:spMkLst>
        </pc:spChg>
        <pc:spChg chg="mod">
          <ac:chgData name="Thiago Henrique Gomes Panini" userId="cc6a5c77081c362d" providerId="LiveId" clId="{182E8FFE-A928-41F2-9A79-3159D5686B1F}" dt="2023-05-18T01:54:50.903" v="5995"/>
          <ac:spMkLst>
            <pc:docMk/>
            <pc:sldMk cId="3098570424" sldId="344"/>
            <ac:spMk id="1535" creationId="{62127A37-5BB4-D208-6FE0-7CFE427CBFA2}"/>
          </ac:spMkLst>
        </pc:spChg>
        <pc:spChg chg="mod">
          <ac:chgData name="Thiago Henrique Gomes Panini" userId="cc6a5c77081c362d" providerId="LiveId" clId="{182E8FFE-A928-41F2-9A79-3159D5686B1F}" dt="2023-05-18T01:54:50.903" v="5995"/>
          <ac:spMkLst>
            <pc:docMk/>
            <pc:sldMk cId="3098570424" sldId="344"/>
            <ac:spMk id="1536" creationId="{BC201526-9D3D-F071-415A-4610A28314D1}"/>
          </ac:spMkLst>
        </pc:spChg>
        <pc:spChg chg="mod">
          <ac:chgData name="Thiago Henrique Gomes Panini" userId="cc6a5c77081c362d" providerId="LiveId" clId="{182E8FFE-A928-41F2-9A79-3159D5686B1F}" dt="2023-05-18T01:54:50.903" v="5995"/>
          <ac:spMkLst>
            <pc:docMk/>
            <pc:sldMk cId="3098570424" sldId="344"/>
            <ac:spMk id="1537" creationId="{D31E404D-FE05-AC1C-74E4-3CCF7BCD41BF}"/>
          </ac:spMkLst>
        </pc:spChg>
        <pc:spChg chg="mod">
          <ac:chgData name="Thiago Henrique Gomes Panini" userId="cc6a5c77081c362d" providerId="LiveId" clId="{182E8FFE-A928-41F2-9A79-3159D5686B1F}" dt="2023-05-18T01:54:50.903" v="5995"/>
          <ac:spMkLst>
            <pc:docMk/>
            <pc:sldMk cId="3098570424" sldId="344"/>
            <ac:spMk id="1538" creationId="{D1110416-9D5F-BA14-539F-016F098E61D0}"/>
          </ac:spMkLst>
        </pc:spChg>
        <pc:spChg chg="mod">
          <ac:chgData name="Thiago Henrique Gomes Panini" userId="cc6a5c77081c362d" providerId="LiveId" clId="{182E8FFE-A928-41F2-9A79-3159D5686B1F}" dt="2023-05-18T01:54:50.903" v="5995"/>
          <ac:spMkLst>
            <pc:docMk/>
            <pc:sldMk cId="3098570424" sldId="344"/>
            <ac:spMk id="1539" creationId="{A1068F70-8E79-4F3D-43F8-C55022AEFBAE}"/>
          </ac:spMkLst>
        </pc:spChg>
        <pc:spChg chg="mod">
          <ac:chgData name="Thiago Henrique Gomes Panini" userId="cc6a5c77081c362d" providerId="LiveId" clId="{182E8FFE-A928-41F2-9A79-3159D5686B1F}" dt="2023-05-18T01:54:50.903" v="5995"/>
          <ac:spMkLst>
            <pc:docMk/>
            <pc:sldMk cId="3098570424" sldId="344"/>
            <ac:spMk id="1540" creationId="{9B209964-DBF5-67D3-5107-511B4B47823B}"/>
          </ac:spMkLst>
        </pc:spChg>
        <pc:spChg chg="mod">
          <ac:chgData name="Thiago Henrique Gomes Panini" userId="cc6a5c77081c362d" providerId="LiveId" clId="{182E8FFE-A928-41F2-9A79-3159D5686B1F}" dt="2023-05-18T01:54:50.903" v="5995"/>
          <ac:spMkLst>
            <pc:docMk/>
            <pc:sldMk cId="3098570424" sldId="344"/>
            <ac:spMk id="1541" creationId="{5FAB6E19-70FF-F7AA-596A-61D0A7C649CA}"/>
          </ac:spMkLst>
        </pc:spChg>
        <pc:spChg chg="mod">
          <ac:chgData name="Thiago Henrique Gomes Panini" userId="cc6a5c77081c362d" providerId="LiveId" clId="{182E8FFE-A928-41F2-9A79-3159D5686B1F}" dt="2023-05-18T01:54:50.903" v="5995"/>
          <ac:spMkLst>
            <pc:docMk/>
            <pc:sldMk cId="3098570424" sldId="344"/>
            <ac:spMk id="1542" creationId="{963DC793-A21E-024A-66AE-A0E05F914BF1}"/>
          </ac:spMkLst>
        </pc:spChg>
        <pc:spChg chg="mod">
          <ac:chgData name="Thiago Henrique Gomes Panini" userId="cc6a5c77081c362d" providerId="LiveId" clId="{182E8FFE-A928-41F2-9A79-3159D5686B1F}" dt="2023-05-18T01:54:50.903" v="5995"/>
          <ac:spMkLst>
            <pc:docMk/>
            <pc:sldMk cId="3098570424" sldId="344"/>
            <ac:spMk id="1543" creationId="{FB4EAD6A-08C7-F675-285B-3255EF4DE77E}"/>
          </ac:spMkLst>
        </pc:spChg>
        <pc:spChg chg="mod">
          <ac:chgData name="Thiago Henrique Gomes Panini" userId="cc6a5c77081c362d" providerId="LiveId" clId="{182E8FFE-A928-41F2-9A79-3159D5686B1F}" dt="2023-05-18T01:54:50.903" v="5995"/>
          <ac:spMkLst>
            <pc:docMk/>
            <pc:sldMk cId="3098570424" sldId="344"/>
            <ac:spMk id="1544" creationId="{E2734417-0CBF-3B69-0F1A-0D080162E150}"/>
          </ac:spMkLst>
        </pc:spChg>
        <pc:grpChg chg="add mod">
          <ac:chgData name="Thiago Henrique Gomes Panini" userId="cc6a5c77081c362d" providerId="LiveId" clId="{182E8FFE-A928-41F2-9A79-3159D5686B1F}" dt="2023-05-18T01:54:54.546" v="5996" actId="1076"/>
          <ac:grpSpMkLst>
            <pc:docMk/>
            <pc:sldMk cId="3098570424" sldId="344"/>
            <ac:grpSpMk id="62" creationId="{9755DE92-452E-C628-28BB-AA9FCA218A95}"/>
          </ac:grpSpMkLst>
        </pc:grpChg>
        <pc:grpChg chg="mod">
          <ac:chgData name="Thiago Henrique Gomes Panini" userId="cc6a5c77081c362d" providerId="LiveId" clId="{182E8FFE-A928-41F2-9A79-3159D5686B1F}" dt="2023-05-18T01:54:44" v="5993" actId="1076"/>
          <ac:grpSpMkLst>
            <pc:docMk/>
            <pc:sldMk cId="3098570424" sldId="344"/>
            <ac:grpSpMk id="1461" creationId="{00000000-0000-0000-0000-000000000000}"/>
          </ac:grpSpMkLst>
        </pc:grpChg>
        <pc:cxnChg chg="add">
          <ac:chgData name="Thiago Henrique Gomes Panini" userId="cc6a5c77081c362d" providerId="LiveId" clId="{182E8FFE-A928-41F2-9A79-3159D5686B1F}" dt="2023-05-18T01:53:36.503" v="5988" actId="11529"/>
          <ac:cxnSpMkLst>
            <pc:docMk/>
            <pc:sldMk cId="3098570424" sldId="344"/>
            <ac:cxnSpMk id="61" creationId="{6604202D-B3F5-605B-38DE-79821F44B811}"/>
          </ac:cxnSpMkLst>
        </pc:cxnChg>
        <pc:cxnChg chg="del mod">
          <ac:chgData name="Thiago Henrique Gomes Panini" userId="cc6a5c77081c362d" providerId="LiveId" clId="{182E8FFE-A928-41F2-9A79-3159D5686B1F}" dt="2023-05-18T01:51:18.953" v="5975" actId="478"/>
          <ac:cxnSpMkLst>
            <pc:docMk/>
            <pc:sldMk cId="3098570424" sldId="344"/>
            <ac:cxnSpMk id="1411" creationId="{0A514944-13E0-F2DB-CF49-0D7D2A2CBF1E}"/>
          </ac:cxnSpMkLst>
        </pc:cxnChg>
      </pc:sldChg>
      <pc:sldChg chg="addSp delSp modSp add mod delAnim modAnim">
        <pc:chgData name="Thiago Henrique Gomes Panini" userId="cc6a5c77081c362d" providerId="LiveId" clId="{182E8FFE-A928-41F2-9A79-3159D5686B1F}" dt="2023-05-23T01:29:12.597" v="20208" actId="2085"/>
        <pc:sldMkLst>
          <pc:docMk/>
          <pc:sldMk cId="1892298651" sldId="345"/>
        </pc:sldMkLst>
        <pc:spChg chg="add del mod">
          <ac:chgData name="Thiago Henrique Gomes Panini" userId="cc6a5c77081c362d" providerId="LiveId" clId="{182E8FFE-A928-41F2-9A79-3159D5686B1F}" dt="2023-05-23T01:28:59.181" v="20206" actId="478"/>
          <ac:spMkLst>
            <pc:docMk/>
            <pc:sldMk cId="1892298651" sldId="345"/>
            <ac:spMk id="2" creationId="{3E75DFB0-55C4-AF3C-A951-B943C2E5BFAE}"/>
          </ac:spMkLst>
        </pc:spChg>
        <pc:spChg chg="add del mod">
          <ac:chgData name="Thiago Henrique Gomes Panini" userId="cc6a5c77081c362d" providerId="LiveId" clId="{182E8FFE-A928-41F2-9A79-3159D5686B1F}" dt="2023-05-18T01:55:19.902" v="6006" actId="478"/>
          <ac:spMkLst>
            <pc:docMk/>
            <pc:sldMk cId="1892298651" sldId="345"/>
            <ac:spMk id="3" creationId="{68DE1644-7914-3602-940C-283CE089925F}"/>
          </ac:spMkLst>
        </pc:spChg>
        <pc:spChg chg="add mod">
          <ac:chgData name="Thiago Henrique Gomes Panini" userId="cc6a5c77081c362d" providerId="LiveId" clId="{182E8FFE-A928-41F2-9A79-3159D5686B1F}" dt="2023-05-23T01:28:20.724" v="20199" actId="2085"/>
          <ac:spMkLst>
            <pc:docMk/>
            <pc:sldMk cId="1892298651" sldId="345"/>
            <ac:spMk id="6" creationId="{0495CF31-4DA0-1D1D-06B7-74E4E26D8A3C}"/>
          </ac:spMkLst>
        </pc:spChg>
        <pc:spChg chg="add del mod">
          <ac:chgData name="Thiago Henrique Gomes Panini" userId="cc6a5c77081c362d" providerId="LiveId" clId="{182E8FFE-A928-41F2-9A79-3159D5686B1F}" dt="2023-05-18T01:55:19.902" v="6006" actId="478"/>
          <ac:spMkLst>
            <pc:docMk/>
            <pc:sldMk cId="1892298651" sldId="345"/>
            <ac:spMk id="6" creationId="{DFB02E16-D2EC-0426-45F3-543702BA3646}"/>
          </ac:spMkLst>
        </pc:spChg>
        <pc:spChg chg="mod">
          <ac:chgData name="Thiago Henrique Gomes Panini" userId="cc6a5c77081c362d" providerId="LiveId" clId="{182E8FFE-A928-41F2-9A79-3159D5686B1F}" dt="2023-05-18T01:55:25.673" v="6007"/>
          <ac:spMkLst>
            <pc:docMk/>
            <pc:sldMk cId="1892298651" sldId="345"/>
            <ac:spMk id="8" creationId="{592FDC51-D79B-E2CB-5F86-8D1606E78727}"/>
          </ac:spMkLst>
        </pc:spChg>
        <pc:spChg chg="mod">
          <ac:chgData name="Thiago Henrique Gomes Panini" userId="cc6a5c77081c362d" providerId="LiveId" clId="{182E8FFE-A928-41F2-9A79-3159D5686B1F}" dt="2023-05-18T01:55:25.673" v="6007"/>
          <ac:spMkLst>
            <pc:docMk/>
            <pc:sldMk cId="1892298651" sldId="345"/>
            <ac:spMk id="10" creationId="{E4CEAF19-55B0-B64D-6A7E-4E4673BDDB6F}"/>
          </ac:spMkLst>
        </pc:spChg>
        <pc:spChg chg="mod">
          <ac:chgData name="Thiago Henrique Gomes Panini" userId="cc6a5c77081c362d" providerId="LiveId" clId="{182E8FFE-A928-41F2-9A79-3159D5686B1F}" dt="2023-05-18T01:55:25.673" v="6007"/>
          <ac:spMkLst>
            <pc:docMk/>
            <pc:sldMk cId="1892298651" sldId="345"/>
            <ac:spMk id="11" creationId="{E7D7EDD0-4273-B5D9-51BD-117F22E35554}"/>
          </ac:spMkLst>
        </pc:spChg>
        <pc:spChg chg="mod">
          <ac:chgData name="Thiago Henrique Gomes Panini" userId="cc6a5c77081c362d" providerId="LiveId" clId="{182E8FFE-A928-41F2-9A79-3159D5686B1F}" dt="2023-05-18T01:55:25.673" v="6007"/>
          <ac:spMkLst>
            <pc:docMk/>
            <pc:sldMk cId="1892298651" sldId="345"/>
            <ac:spMk id="12" creationId="{028D72F2-7F7A-97EB-8C7F-D2E2207EE99F}"/>
          </ac:spMkLst>
        </pc:spChg>
        <pc:spChg chg="mod">
          <ac:chgData name="Thiago Henrique Gomes Panini" userId="cc6a5c77081c362d" providerId="LiveId" clId="{182E8FFE-A928-41F2-9A79-3159D5686B1F}" dt="2023-05-18T01:55:25.673" v="6007"/>
          <ac:spMkLst>
            <pc:docMk/>
            <pc:sldMk cId="1892298651" sldId="345"/>
            <ac:spMk id="13" creationId="{CE8B43DD-A4B7-FBAB-1262-894005165C32}"/>
          </ac:spMkLst>
        </pc:spChg>
        <pc:spChg chg="mod">
          <ac:chgData name="Thiago Henrique Gomes Panini" userId="cc6a5c77081c362d" providerId="LiveId" clId="{182E8FFE-A928-41F2-9A79-3159D5686B1F}" dt="2023-05-18T01:55:25.673" v="6007"/>
          <ac:spMkLst>
            <pc:docMk/>
            <pc:sldMk cId="1892298651" sldId="345"/>
            <ac:spMk id="14" creationId="{14C83247-11AB-9492-0396-FEE9745F1E9C}"/>
          </ac:spMkLst>
        </pc:spChg>
        <pc:spChg chg="mod">
          <ac:chgData name="Thiago Henrique Gomes Panini" userId="cc6a5c77081c362d" providerId="LiveId" clId="{182E8FFE-A928-41F2-9A79-3159D5686B1F}" dt="2023-05-18T01:55:25.673" v="6007"/>
          <ac:spMkLst>
            <pc:docMk/>
            <pc:sldMk cId="1892298651" sldId="345"/>
            <ac:spMk id="15" creationId="{4DCEB538-CFE8-ACB0-EF66-90AD753744D3}"/>
          </ac:spMkLst>
        </pc:spChg>
        <pc:spChg chg="mod">
          <ac:chgData name="Thiago Henrique Gomes Panini" userId="cc6a5c77081c362d" providerId="LiveId" clId="{182E8FFE-A928-41F2-9A79-3159D5686B1F}" dt="2023-05-18T01:55:25.673" v="6007"/>
          <ac:spMkLst>
            <pc:docMk/>
            <pc:sldMk cId="1892298651" sldId="345"/>
            <ac:spMk id="16" creationId="{61BCD47F-98FD-E334-DD40-8398947A8DDC}"/>
          </ac:spMkLst>
        </pc:spChg>
        <pc:spChg chg="mod">
          <ac:chgData name="Thiago Henrique Gomes Panini" userId="cc6a5c77081c362d" providerId="LiveId" clId="{182E8FFE-A928-41F2-9A79-3159D5686B1F}" dt="2023-05-18T01:55:25.673" v="6007"/>
          <ac:spMkLst>
            <pc:docMk/>
            <pc:sldMk cId="1892298651" sldId="345"/>
            <ac:spMk id="17" creationId="{64CF4594-3B5A-23A7-E2C5-D44B9FC21143}"/>
          </ac:spMkLst>
        </pc:spChg>
        <pc:spChg chg="mod">
          <ac:chgData name="Thiago Henrique Gomes Panini" userId="cc6a5c77081c362d" providerId="LiveId" clId="{182E8FFE-A928-41F2-9A79-3159D5686B1F}" dt="2023-05-18T01:55:25.673" v="6007"/>
          <ac:spMkLst>
            <pc:docMk/>
            <pc:sldMk cId="1892298651" sldId="345"/>
            <ac:spMk id="18" creationId="{469FBF63-4A6F-0F3D-7496-93B94BED4158}"/>
          </ac:spMkLst>
        </pc:spChg>
        <pc:spChg chg="mod">
          <ac:chgData name="Thiago Henrique Gomes Panini" userId="cc6a5c77081c362d" providerId="LiveId" clId="{182E8FFE-A928-41F2-9A79-3159D5686B1F}" dt="2023-05-18T01:55:25.673" v="6007"/>
          <ac:spMkLst>
            <pc:docMk/>
            <pc:sldMk cId="1892298651" sldId="345"/>
            <ac:spMk id="19" creationId="{1C60D4DD-FB9D-2C64-5A08-A07E9194DB0A}"/>
          </ac:spMkLst>
        </pc:spChg>
        <pc:spChg chg="mod">
          <ac:chgData name="Thiago Henrique Gomes Panini" userId="cc6a5c77081c362d" providerId="LiveId" clId="{182E8FFE-A928-41F2-9A79-3159D5686B1F}" dt="2023-05-18T01:55:25.673" v="6007"/>
          <ac:spMkLst>
            <pc:docMk/>
            <pc:sldMk cId="1892298651" sldId="345"/>
            <ac:spMk id="20" creationId="{9C1BB9F1-2BF7-2BFE-3BDE-25F73EEA0D64}"/>
          </ac:spMkLst>
        </pc:spChg>
        <pc:spChg chg="mod">
          <ac:chgData name="Thiago Henrique Gomes Panini" userId="cc6a5c77081c362d" providerId="LiveId" clId="{182E8FFE-A928-41F2-9A79-3159D5686B1F}" dt="2023-05-18T01:55:25.673" v="6007"/>
          <ac:spMkLst>
            <pc:docMk/>
            <pc:sldMk cId="1892298651" sldId="345"/>
            <ac:spMk id="21" creationId="{A1EAEF6C-31E2-DD7D-7237-3AB26E090C4C}"/>
          </ac:spMkLst>
        </pc:spChg>
        <pc:spChg chg="mod">
          <ac:chgData name="Thiago Henrique Gomes Panini" userId="cc6a5c77081c362d" providerId="LiveId" clId="{182E8FFE-A928-41F2-9A79-3159D5686B1F}" dt="2023-05-18T01:55:25.673" v="6007"/>
          <ac:spMkLst>
            <pc:docMk/>
            <pc:sldMk cId="1892298651" sldId="345"/>
            <ac:spMk id="22" creationId="{3A23478A-876B-361F-8884-5517A85AF45E}"/>
          </ac:spMkLst>
        </pc:spChg>
        <pc:spChg chg="mod">
          <ac:chgData name="Thiago Henrique Gomes Panini" userId="cc6a5c77081c362d" providerId="LiveId" clId="{182E8FFE-A928-41F2-9A79-3159D5686B1F}" dt="2023-05-18T01:55:25.673" v="6007"/>
          <ac:spMkLst>
            <pc:docMk/>
            <pc:sldMk cId="1892298651" sldId="345"/>
            <ac:spMk id="23" creationId="{A62C3DC9-5366-7A40-EC7F-72399E0EA0D5}"/>
          </ac:spMkLst>
        </pc:spChg>
        <pc:spChg chg="mod">
          <ac:chgData name="Thiago Henrique Gomes Panini" userId="cc6a5c77081c362d" providerId="LiveId" clId="{182E8FFE-A928-41F2-9A79-3159D5686B1F}" dt="2023-05-18T01:55:25.673" v="6007"/>
          <ac:spMkLst>
            <pc:docMk/>
            <pc:sldMk cId="1892298651" sldId="345"/>
            <ac:spMk id="24" creationId="{911BFBF1-FC35-A929-157F-FD5172DF7294}"/>
          </ac:spMkLst>
        </pc:spChg>
        <pc:spChg chg="mod">
          <ac:chgData name="Thiago Henrique Gomes Panini" userId="cc6a5c77081c362d" providerId="LiveId" clId="{182E8FFE-A928-41F2-9A79-3159D5686B1F}" dt="2023-05-18T01:55:25.673" v="6007"/>
          <ac:spMkLst>
            <pc:docMk/>
            <pc:sldMk cId="1892298651" sldId="345"/>
            <ac:spMk id="25" creationId="{8D2B897D-C86D-BF6E-DD13-69574A5AB01A}"/>
          </ac:spMkLst>
        </pc:spChg>
        <pc:spChg chg="mod">
          <ac:chgData name="Thiago Henrique Gomes Panini" userId="cc6a5c77081c362d" providerId="LiveId" clId="{182E8FFE-A928-41F2-9A79-3159D5686B1F}" dt="2023-05-18T01:55:25.673" v="6007"/>
          <ac:spMkLst>
            <pc:docMk/>
            <pc:sldMk cId="1892298651" sldId="345"/>
            <ac:spMk id="26" creationId="{744D0541-346A-A001-F2D5-066A7178645A}"/>
          </ac:spMkLst>
        </pc:spChg>
        <pc:spChg chg="mod">
          <ac:chgData name="Thiago Henrique Gomes Panini" userId="cc6a5c77081c362d" providerId="LiveId" clId="{182E8FFE-A928-41F2-9A79-3159D5686B1F}" dt="2023-05-18T01:55:25.673" v="6007"/>
          <ac:spMkLst>
            <pc:docMk/>
            <pc:sldMk cId="1892298651" sldId="345"/>
            <ac:spMk id="27" creationId="{5D6D5BDF-8A80-48AB-D894-A8DB508A954C}"/>
          </ac:spMkLst>
        </pc:spChg>
        <pc:spChg chg="mod">
          <ac:chgData name="Thiago Henrique Gomes Panini" userId="cc6a5c77081c362d" providerId="LiveId" clId="{182E8FFE-A928-41F2-9A79-3159D5686B1F}" dt="2023-05-18T01:55:25.673" v="6007"/>
          <ac:spMkLst>
            <pc:docMk/>
            <pc:sldMk cId="1892298651" sldId="345"/>
            <ac:spMk id="28" creationId="{A0B8F9C0-3B1F-22C8-663A-433DC0E98F2A}"/>
          </ac:spMkLst>
        </pc:spChg>
        <pc:spChg chg="mod">
          <ac:chgData name="Thiago Henrique Gomes Panini" userId="cc6a5c77081c362d" providerId="LiveId" clId="{182E8FFE-A928-41F2-9A79-3159D5686B1F}" dt="2023-05-18T01:55:25.673" v="6007"/>
          <ac:spMkLst>
            <pc:docMk/>
            <pc:sldMk cId="1892298651" sldId="345"/>
            <ac:spMk id="29" creationId="{71640F5E-BB8E-D44E-AED9-087C4119133F}"/>
          </ac:spMkLst>
        </pc:spChg>
        <pc:spChg chg="mod">
          <ac:chgData name="Thiago Henrique Gomes Panini" userId="cc6a5c77081c362d" providerId="LiveId" clId="{182E8FFE-A928-41F2-9A79-3159D5686B1F}" dt="2023-05-18T01:55:25.673" v="6007"/>
          <ac:spMkLst>
            <pc:docMk/>
            <pc:sldMk cId="1892298651" sldId="345"/>
            <ac:spMk id="30" creationId="{BA1219AA-465E-5F7C-3A68-CBB515BA659B}"/>
          </ac:spMkLst>
        </pc:spChg>
        <pc:spChg chg="mod">
          <ac:chgData name="Thiago Henrique Gomes Panini" userId="cc6a5c77081c362d" providerId="LiveId" clId="{182E8FFE-A928-41F2-9A79-3159D5686B1F}" dt="2023-05-18T01:55:25.673" v="6007"/>
          <ac:spMkLst>
            <pc:docMk/>
            <pc:sldMk cId="1892298651" sldId="345"/>
            <ac:spMk id="31" creationId="{B378BAA7-7703-BAD5-62B6-E910A1FD0374}"/>
          </ac:spMkLst>
        </pc:spChg>
        <pc:spChg chg="mod">
          <ac:chgData name="Thiago Henrique Gomes Panini" userId="cc6a5c77081c362d" providerId="LiveId" clId="{182E8FFE-A928-41F2-9A79-3159D5686B1F}" dt="2023-05-18T01:55:25.673" v="6007"/>
          <ac:spMkLst>
            <pc:docMk/>
            <pc:sldMk cId="1892298651" sldId="345"/>
            <ac:spMk id="32" creationId="{853100CC-EDAE-D32C-4385-222D780555EC}"/>
          </ac:spMkLst>
        </pc:spChg>
        <pc:spChg chg="mod">
          <ac:chgData name="Thiago Henrique Gomes Panini" userId="cc6a5c77081c362d" providerId="LiveId" clId="{182E8FFE-A928-41F2-9A79-3159D5686B1F}" dt="2023-05-18T01:55:25.673" v="6007"/>
          <ac:spMkLst>
            <pc:docMk/>
            <pc:sldMk cId="1892298651" sldId="345"/>
            <ac:spMk id="33" creationId="{41ED8434-0F4C-8FEB-E11B-DA8A2E1C1A19}"/>
          </ac:spMkLst>
        </pc:spChg>
        <pc:spChg chg="mod">
          <ac:chgData name="Thiago Henrique Gomes Panini" userId="cc6a5c77081c362d" providerId="LiveId" clId="{182E8FFE-A928-41F2-9A79-3159D5686B1F}" dt="2023-05-18T01:55:25.673" v="6007"/>
          <ac:spMkLst>
            <pc:docMk/>
            <pc:sldMk cId="1892298651" sldId="345"/>
            <ac:spMk id="34" creationId="{EB21079E-B01A-9FF2-9181-76F8867415B5}"/>
          </ac:spMkLst>
        </pc:spChg>
        <pc:spChg chg="mod">
          <ac:chgData name="Thiago Henrique Gomes Panini" userId="cc6a5c77081c362d" providerId="LiveId" clId="{182E8FFE-A928-41F2-9A79-3159D5686B1F}" dt="2023-05-18T01:55:25.673" v="6007"/>
          <ac:spMkLst>
            <pc:docMk/>
            <pc:sldMk cId="1892298651" sldId="345"/>
            <ac:spMk id="35" creationId="{19CA6BBA-F340-F3E3-7382-81B06C51A17F}"/>
          </ac:spMkLst>
        </pc:spChg>
        <pc:spChg chg="mod">
          <ac:chgData name="Thiago Henrique Gomes Panini" userId="cc6a5c77081c362d" providerId="LiveId" clId="{182E8FFE-A928-41F2-9A79-3159D5686B1F}" dt="2023-05-18T01:55:25.673" v="6007"/>
          <ac:spMkLst>
            <pc:docMk/>
            <pc:sldMk cId="1892298651" sldId="345"/>
            <ac:spMk id="36" creationId="{9E4F41C4-9F6C-D014-3EB7-913CC4350F2A}"/>
          </ac:spMkLst>
        </pc:spChg>
        <pc:spChg chg="mod">
          <ac:chgData name="Thiago Henrique Gomes Panini" userId="cc6a5c77081c362d" providerId="LiveId" clId="{182E8FFE-A928-41F2-9A79-3159D5686B1F}" dt="2023-05-18T01:55:25.673" v="6007"/>
          <ac:spMkLst>
            <pc:docMk/>
            <pc:sldMk cId="1892298651" sldId="345"/>
            <ac:spMk id="37" creationId="{2537937C-ACB0-0DF0-C44B-11D22E9B1CB1}"/>
          </ac:spMkLst>
        </pc:spChg>
        <pc:spChg chg="mod">
          <ac:chgData name="Thiago Henrique Gomes Panini" userId="cc6a5c77081c362d" providerId="LiveId" clId="{182E8FFE-A928-41F2-9A79-3159D5686B1F}" dt="2023-05-18T01:55:25.673" v="6007"/>
          <ac:spMkLst>
            <pc:docMk/>
            <pc:sldMk cId="1892298651" sldId="345"/>
            <ac:spMk id="38" creationId="{87541391-6A66-7140-27CD-1752DC0939E3}"/>
          </ac:spMkLst>
        </pc:spChg>
        <pc:spChg chg="mod">
          <ac:chgData name="Thiago Henrique Gomes Panini" userId="cc6a5c77081c362d" providerId="LiveId" clId="{182E8FFE-A928-41F2-9A79-3159D5686B1F}" dt="2023-05-18T01:55:25.673" v="6007"/>
          <ac:spMkLst>
            <pc:docMk/>
            <pc:sldMk cId="1892298651" sldId="345"/>
            <ac:spMk id="39" creationId="{61266741-FE36-8E2E-A59D-79B68A536AF8}"/>
          </ac:spMkLst>
        </pc:spChg>
        <pc:spChg chg="mod">
          <ac:chgData name="Thiago Henrique Gomes Panini" userId="cc6a5c77081c362d" providerId="LiveId" clId="{182E8FFE-A928-41F2-9A79-3159D5686B1F}" dt="2023-05-18T01:55:25.673" v="6007"/>
          <ac:spMkLst>
            <pc:docMk/>
            <pc:sldMk cId="1892298651" sldId="345"/>
            <ac:spMk id="40" creationId="{B9F06784-622E-8A68-8E37-056341925704}"/>
          </ac:spMkLst>
        </pc:spChg>
        <pc:spChg chg="mod">
          <ac:chgData name="Thiago Henrique Gomes Panini" userId="cc6a5c77081c362d" providerId="LiveId" clId="{182E8FFE-A928-41F2-9A79-3159D5686B1F}" dt="2023-05-18T01:55:25.673" v="6007"/>
          <ac:spMkLst>
            <pc:docMk/>
            <pc:sldMk cId="1892298651" sldId="345"/>
            <ac:spMk id="41" creationId="{A883FF30-329B-5268-44E3-09EE612776F6}"/>
          </ac:spMkLst>
        </pc:spChg>
        <pc:spChg chg="mod">
          <ac:chgData name="Thiago Henrique Gomes Panini" userId="cc6a5c77081c362d" providerId="LiveId" clId="{182E8FFE-A928-41F2-9A79-3159D5686B1F}" dt="2023-05-18T01:55:25.673" v="6007"/>
          <ac:spMkLst>
            <pc:docMk/>
            <pc:sldMk cId="1892298651" sldId="345"/>
            <ac:spMk id="42" creationId="{A91E376A-EEFD-30FE-2497-5B849D36737C}"/>
          </ac:spMkLst>
        </pc:spChg>
        <pc:spChg chg="mod">
          <ac:chgData name="Thiago Henrique Gomes Panini" userId="cc6a5c77081c362d" providerId="LiveId" clId="{182E8FFE-A928-41F2-9A79-3159D5686B1F}" dt="2023-05-18T01:55:25.673" v="6007"/>
          <ac:spMkLst>
            <pc:docMk/>
            <pc:sldMk cId="1892298651" sldId="345"/>
            <ac:spMk id="43" creationId="{7B63410A-7D30-C399-4C74-ED9723B7828B}"/>
          </ac:spMkLst>
        </pc:spChg>
        <pc:spChg chg="mod">
          <ac:chgData name="Thiago Henrique Gomes Panini" userId="cc6a5c77081c362d" providerId="LiveId" clId="{182E8FFE-A928-41F2-9A79-3159D5686B1F}" dt="2023-05-18T01:55:25.673" v="6007"/>
          <ac:spMkLst>
            <pc:docMk/>
            <pc:sldMk cId="1892298651" sldId="345"/>
            <ac:spMk id="44" creationId="{BE8D5264-ECD7-4CA1-2FAC-FD7A84C00518}"/>
          </ac:spMkLst>
        </pc:spChg>
        <pc:spChg chg="mod">
          <ac:chgData name="Thiago Henrique Gomes Panini" userId="cc6a5c77081c362d" providerId="LiveId" clId="{182E8FFE-A928-41F2-9A79-3159D5686B1F}" dt="2023-05-18T01:55:25.673" v="6007"/>
          <ac:spMkLst>
            <pc:docMk/>
            <pc:sldMk cId="1892298651" sldId="345"/>
            <ac:spMk id="45" creationId="{27283C0B-8ABD-EC06-7B9A-FD4134506712}"/>
          </ac:spMkLst>
        </pc:spChg>
        <pc:spChg chg="mod">
          <ac:chgData name="Thiago Henrique Gomes Panini" userId="cc6a5c77081c362d" providerId="LiveId" clId="{182E8FFE-A928-41F2-9A79-3159D5686B1F}" dt="2023-05-18T01:55:25.673" v="6007"/>
          <ac:spMkLst>
            <pc:docMk/>
            <pc:sldMk cId="1892298651" sldId="345"/>
            <ac:spMk id="46" creationId="{1D71B196-55B1-EA2E-D4E1-5138B6AEF6C4}"/>
          </ac:spMkLst>
        </pc:spChg>
        <pc:spChg chg="mod">
          <ac:chgData name="Thiago Henrique Gomes Panini" userId="cc6a5c77081c362d" providerId="LiveId" clId="{182E8FFE-A928-41F2-9A79-3159D5686B1F}" dt="2023-05-18T01:55:25.673" v="6007"/>
          <ac:spMkLst>
            <pc:docMk/>
            <pc:sldMk cId="1892298651" sldId="345"/>
            <ac:spMk id="47" creationId="{BDD36666-89E0-1697-9DE6-28F6C8333B30}"/>
          </ac:spMkLst>
        </pc:spChg>
        <pc:spChg chg="mod">
          <ac:chgData name="Thiago Henrique Gomes Panini" userId="cc6a5c77081c362d" providerId="LiveId" clId="{182E8FFE-A928-41F2-9A79-3159D5686B1F}" dt="2023-05-18T01:55:25.673" v="6007"/>
          <ac:spMkLst>
            <pc:docMk/>
            <pc:sldMk cId="1892298651" sldId="345"/>
            <ac:spMk id="48" creationId="{1E4AF8FF-1D5C-693B-F483-241EF2365CA5}"/>
          </ac:spMkLst>
        </pc:spChg>
        <pc:spChg chg="mod">
          <ac:chgData name="Thiago Henrique Gomes Panini" userId="cc6a5c77081c362d" providerId="LiveId" clId="{182E8FFE-A928-41F2-9A79-3159D5686B1F}" dt="2023-05-18T01:55:25.673" v="6007"/>
          <ac:spMkLst>
            <pc:docMk/>
            <pc:sldMk cId="1892298651" sldId="345"/>
            <ac:spMk id="49" creationId="{B2C1A589-509F-2A99-411A-99E7787105E5}"/>
          </ac:spMkLst>
        </pc:spChg>
        <pc:spChg chg="mod">
          <ac:chgData name="Thiago Henrique Gomes Panini" userId="cc6a5c77081c362d" providerId="LiveId" clId="{182E8FFE-A928-41F2-9A79-3159D5686B1F}" dt="2023-05-18T01:55:25.673" v="6007"/>
          <ac:spMkLst>
            <pc:docMk/>
            <pc:sldMk cId="1892298651" sldId="345"/>
            <ac:spMk id="50" creationId="{E4B3A505-0698-C9EA-9EA9-60EA1F23093F}"/>
          </ac:spMkLst>
        </pc:spChg>
        <pc:spChg chg="mod">
          <ac:chgData name="Thiago Henrique Gomes Panini" userId="cc6a5c77081c362d" providerId="LiveId" clId="{182E8FFE-A928-41F2-9A79-3159D5686B1F}" dt="2023-05-18T01:55:25.673" v="6007"/>
          <ac:spMkLst>
            <pc:docMk/>
            <pc:sldMk cId="1892298651" sldId="345"/>
            <ac:spMk id="51" creationId="{9475D899-E17A-5A88-8826-9A0382B76D70}"/>
          </ac:spMkLst>
        </pc:spChg>
        <pc:spChg chg="mod">
          <ac:chgData name="Thiago Henrique Gomes Panini" userId="cc6a5c77081c362d" providerId="LiveId" clId="{182E8FFE-A928-41F2-9A79-3159D5686B1F}" dt="2023-05-18T01:55:25.673" v="6007"/>
          <ac:spMkLst>
            <pc:docMk/>
            <pc:sldMk cId="1892298651" sldId="345"/>
            <ac:spMk id="52" creationId="{E6654DAD-E4AE-213F-9940-6DE7B67F8C39}"/>
          </ac:spMkLst>
        </pc:spChg>
        <pc:spChg chg="mod">
          <ac:chgData name="Thiago Henrique Gomes Panini" userId="cc6a5c77081c362d" providerId="LiveId" clId="{182E8FFE-A928-41F2-9A79-3159D5686B1F}" dt="2023-05-18T01:55:25.673" v="6007"/>
          <ac:spMkLst>
            <pc:docMk/>
            <pc:sldMk cId="1892298651" sldId="345"/>
            <ac:spMk id="53" creationId="{9E30E501-6BE7-8B24-20F8-6C2E6FB9CD61}"/>
          </ac:spMkLst>
        </pc:spChg>
        <pc:spChg chg="mod">
          <ac:chgData name="Thiago Henrique Gomes Panini" userId="cc6a5c77081c362d" providerId="LiveId" clId="{182E8FFE-A928-41F2-9A79-3159D5686B1F}" dt="2023-05-18T01:55:25.673" v="6007"/>
          <ac:spMkLst>
            <pc:docMk/>
            <pc:sldMk cId="1892298651" sldId="345"/>
            <ac:spMk id="54" creationId="{2EAF419F-463F-73ED-A378-5D9DBC8A2E65}"/>
          </ac:spMkLst>
        </pc:spChg>
        <pc:spChg chg="mod">
          <ac:chgData name="Thiago Henrique Gomes Panini" userId="cc6a5c77081c362d" providerId="LiveId" clId="{182E8FFE-A928-41F2-9A79-3159D5686B1F}" dt="2023-05-18T01:55:25.673" v="6007"/>
          <ac:spMkLst>
            <pc:docMk/>
            <pc:sldMk cId="1892298651" sldId="345"/>
            <ac:spMk id="55" creationId="{328AD429-035F-6619-F4B7-A50DE49E5F14}"/>
          </ac:spMkLst>
        </pc:spChg>
        <pc:spChg chg="mod">
          <ac:chgData name="Thiago Henrique Gomes Panini" userId="cc6a5c77081c362d" providerId="LiveId" clId="{182E8FFE-A928-41F2-9A79-3159D5686B1F}" dt="2023-05-18T01:55:25.673" v="6007"/>
          <ac:spMkLst>
            <pc:docMk/>
            <pc:sldMk cId="1892298651" sldId="345"/>
            <ac:spMk id="56" creationId="{90A5B018-E361-9221-63D3-2DFDA206CF98}"/>
          </ac:spMkLst>
        </pc:spChg>
        <pc:spChg chg="mod">
          <ac:chgData name="Thiago Henrique Gomes Panini" userId="cc6a5c77081c362d" providerId="LiveId" clId="{182E8FFE-A928-41F2-9A79-3159D5686B1F}" dt="2023-05-18T01:55:25.673" v="6007"/>
          <ac:spMkLst>
            <pc:docMk/>
            <pc:sldMk cId="1892298651" sldId="345"/>
            <ac:spMk id="57" creationId="{EC98DAD8-4AF2-1DEC-358C-EBC3B845A13F}"/>
          </ac:spMkLst>
        </pc:spChg>
        <pc:spChg chg="mod">
          <ac:chgData name="Thiago Henrique Gomes Panini" userId="cc6a5c77081c362d" providerId="LiveId" clId="{182E8FFE-A928-41F2-9A79-3159D5686B1F}" dt="2023-05-18T01:55:25.673" v="6007"/>
          <ac:spMkLst>
            <pc:docMk/>
            <pc:sldMk cId="1892298651" sldId="345"/>
            <ac:spMk id="58" creationId="{A342F636-30A8-7B4C-A5B9-EF519DDE022C}"/>
          </ac:spMkLst>
        </pc:spChg>
        <pc:spChg chg="mod">
          <ac:chgData name="Thiago Henrique Gomes Panini" userId="cc6a5c77081c362d" providerId="LiveId" clId="{182E8FFE-A928-41F2-9A79-3159D5686B1F}" dt="2023-05-18T01:55:25.673" v="6007"/>
          <ac:spMkLst>
            <pc:docMk/>
            <pc:sldMk cId="1892298651" sldId="345"/>
            <ac:spMk id="59" creationId="{20561E66-04A1-C568-3A94-DBDDC060B9D0}"/>
          </ac:spMkLst>
        </pc:spChg>
        <pc:spChg chg="mod">
          <ac:chgData name="Thiago Henrique Gomes Panini" userId="cc6a5c77081c362d" providerId="LiveId" clId="{182E8FFE-A928-41F2-9A79-3159D5686B1F}" dt="2023-05-18T01:55:25.673" v="6007"/>
          <ac:spMkLst>
            <pc:docMk/>
            <pc:sldMk cId="1892298651" sldId="345"/>
            <ac:spMk id="60" creationId="{6D832D47-518D-01E7-C194-B361F829D96B}"/>
          </ac:spMkLst>
        </pc:spChg>
        <pc:spChg chg="mod">
          <ac:chgData name="Thiago Henrique Gomes Panini" userId="cc6a5c77081c362d" providerId="LiveId" clId="{182E8FFE-A928-41F2-9A79-3159D5686B1F}" dt="2023-05-18T01:55:25.673" v="6007"/>
          <ac:spMkLst>
            <pc:docMk/>
            <pc:sldMk cId="1892298651" sldId="345"/>
            <ac:spMk id="61" creationId="{DAB74935-E039-CF8E-694E-A0D93C8E347C}"/>
          </ac:spMkLst>
        </pc:spChg>
        <pc:spChg chg="mod">
          <ac:chgData name="Thiago Henrique Gomes Panini" userId="cc6a5c77081c362d" providerId="LiveId" clId="{182E8FFE-A928-41F2-9A79-3159D5686B1F}" dt="2023-05-18T01:55:25.673" v="6007"/>
          <ac:spMkLst>
            <pc:docMk/>
            <pc:sldMk cId="1892298651" sldId="345"/>
            <ac:spMk id="62" creationId="{01F040CF-ABE5-309B-CB61-5F8B8362E79B}"/>
          </ac:spMkLst>
        </pc:spChg>
        <pc:spChg chg="mod">
          <ac:chgData name="Thiago Henrique Gomes Panini" userId="cc6a5c77081c362d" providerId="LiveId" clId="{182E8FFE-A928-41F2-9A79-3159D5686B1F}" dt="2023-05-18T01:55:25.673" v="6007"/>
          <ac:spMkLst>
            <pc:docMk/>
            <pc:sldMk cId="1892298651" sldId="345"/>
            <ac:spMk id="63" creationId="{54D9DDBC-A6B5-166A-CE56-DB840C6FDE5B}"/>
          </ac:spMkLst>
        </pc:spChg>
        <pc:spChg chg="add mod">
          <ac:chgData name="Thiago Henrique Gomes Panini" userId="cc6a5c77081c362d" providerId="LiveId" clId="{182E8FFE-A928-41F2-9A79-3159D5686B1F}" dt="2023-05-18T23:50:25.262" v="7366" actId="1076"/>
          <ac:spMkLst>
            <pc:docMk/>
            <pc:sldMk cId="1892298651" sldId="345"/>
            <ac:spMk id="1409" creationId="{A31F8F4F-8810-F464-B929-6EEC753F27CA}"/>
          </ac:spMkLst>
        </pc:spChg>
        <pc:spChg chg="add mod">
          <ac:chgData name="Thiago Henrique Gomes Panini" userId="cc6a5c77081c362d" providerId="LiveId" clId="{182E8FFE-A928-41F2-9A79-3159D5686B1F}" dt="2023-05-18T23:50:25.262" v="7366" actId="1076"/>
          <ac:spMkLst>
            <pc:docMk/>
            <pc:sldMk cId="1892298651" sldId="345"/>
            <ac:spMk id="1410" creationId="{F5E7F854-9EA6-BA91-CCD3-779C3A2CC5B0}"/>
          </ac:spMkLst>
        </pc:spChg>
        <pc:spChg chg="add del mod">
          <ac:chgData name="Thiago Henrique Gomes Panini" userId="cc6a5c77081c362d" providerId="LiveId" clId="{182E8FFE-A928-41F2-9A79-3159D5686B1F}" dt="2023-05-18T02:01:28.892" v="6088" actId="478"/>
          <ac:spMkLst>
            <pc:docMk/>
            <pc:sldMk cId="1892298651" sldId="345"/>
            <ac:spMk id="1414" creationId="{02420973-5481-72BC-2C58-107F22F1ED42}"/>
          </ac:spMkLst>
        </pc:spChg>
        <pc:spChg chg="add del mod">
          <ac:chgData name="Thiago Henrique Gomes Panini" userId="cc6a5c77081c362d" providerId="LiveId" clId="{182E8FFE-A928-41F2-9A79-3159D5686B1F}" dt="2023-05-18T02:01:28.892" v="6088" actId="478"/>
          <ac:spMkLst>
            <pc:docMk/>
            <pc:sldMk cId="1892298651" sldId="345"/>
            <ac:spMk id="1416" creationId="{7C52DBE7-3B30-0A38-687E-1773682E59CF}"/>
          </ac:spMkLst>
        </pc:spChg>
        <pc:spChg chg="add mod">
          <ac:chgData name="Thiago Henrique Gomes Panini" userId="cc6a5c77081c362d" providerId="LiveId" clId="{182E8FFE-A928-41F2-9A79-3159D5686B1F}" dt="2023-05-18T23:50:30.887" v="7367" actId="1076"/>
          <ac:spMkLst>
            <pc:docMk/>
            <pc:sldMk cId="1892298651" sldId="345"/>
            <ac:spMk id="1417" creationId="{9D379E9C-7AF4-7B44-2F90-464C58A98840}"/>
          </ac:spMkLst>
        </pc:spChg>
        <pc:spChg chg="mod">
          <ac:chgData name="Thiago Henrique Gomes Panini" userId="cc6a5c77081c362d" providerId="LiveId" clId="{182E8FFE-A928-41F2-9A79-3159D5686B1F}" dt="2023-05-18T23:50:30.887" v="7367" actId="1076"/>
          <ac:spMkLst>
            <pc:docMk/>
            <pc:sldMk cId="1892298651" sldId="345"/>
            <ac:spMk id="1419" creationId="{B03F2E0E-575C-3B88-0C0E-5D038FAE8643}"/>
          </ac:spMkLst>
        </pc:spChg>
        <pc:spChg chg="mod">
          <ac:chgData name="Thiago Henrique Gomes Panini" userId="cc6a5c77081c362d" providerId="LiveId" clId="{182E8FFE-A928-41F2-9A79-3159D5686B1F}" dt="2023-05-18T23:50:30.887" v="7367" actId="1076"/>
          <ac:spMkLst>
            <pc:docMk/>
            <pc:sldMk cId="1892298651" sldId="345"/>
            <ac:spMk id="1420" creationId="{B0947135-561D-CE5C-AC94-A45A6AE7894C}"/>
          </ac:spMkLst>
        </pc:spChg>
        <pc:spChg chg="mod">
          <ac:chgData name="Thiago Henrique Gomes Panini" userId="cc6a5c77081c362d" providerId="LiveId" clId="{182E8FFE-A928-41F2-9A79-3159D5686B1F}" dt="2023-05-18T23:50:30.887" v="7367" actId="1076"/>
          <ac:spMkLst>
            <pc:docMk/>
            <pc:sldMk cId="1892298651" sldId="345"/>
            <ac:spMk id="1422" creationId="{C435FA75-4FBE-711C-6632-A3CF65567DC4}"/>
          </ac:spMkLst>
        </pc:spChg>
        <pc:spChg chg="mod">
          <ac:chgData name="Thiago Henrique Gomes Panini" userId="cc6a5c77081c362d" providerId="LiveId" clId="{182E8FFE-A928-41F2-9A79-3159D5686B1F}" dt="2023-05-18T23:50:30.887" v="7367" actId="1076"/>
          <ac:spMkLst>
            <pc:docMk/>
            <pc:sldMk cId="1892298651" sldId="345"/>
            <ac:spMk id="1423" creationId="{61EA3010-D499-97A8-C112-74F0792ED55F}"/>
          </ac:spMkLst>
        </pc:spChg>
        <pc:spChg chg="mod">
          <ac:chgData name="Thiago Henrique Gomes Panini" userId="cc6a5c77081c362d" providerId="LiveId" clId="{182E8FFE-A928-41F2-9A79-3159D5686B1F}" dt="2023-05-18T23:50:30.887" v="7367" actId="1076"/>
          <ac:spMkLst>
            <pc:docMk/>
            <pc:sldMk cId="1892298651" sldId="345"/>
            <ac:spMk id="1424" creationId="{8E05D530-3B4E-1C8D-E9D5-6AA5D7DA8956}"/>
          </ac:spMkLst>
        </pc:spChg>
        <pc:spChg chg="mod">
          <ac:chgData name="Thiago Henrique Gomes Panini" userId="cc6a5c77081c362d" providerId="LiveId" clId="{182E8FFE-A928-41F2-9A79-3159D5686B1F}" dt="2023-05-18T23:50:30.887" v="7367" actId="1076"/>
          <ac:spMkLst>
            <pc:docMk/>
            <pc:sldMk cId="1892298651" sldId="345"/>
            <ac:spMk id="1425" creationId="{D3C442B3-32D4-E93D-2097-B6DC0E7CAE0B}"/>
          </ac:spMkLst>
        </pc:spChg>
        <pc:spChg chg="mod">
          <ac:chgData name="Thiago Henrique Gomes Panini" userId="cc6a5c77081c362d" providerId="LiveId" clId="{182E8FFE-A928-41F2-9A79-3159D5686B1F}" dt="2023-05-18T23:50:30.887" v="7367" actId="1076"/>
          <ac:spMkLst>
            <pc:docMk/>
            <pc:sldMk cId="1892298651" sldId="345"/>
            <ac:spMk id="1426" creationId="{4294A05E-C187-A437-3579-672FB0229155}"/>
          </ac:spMkLst>
        </pc:spChg>
        <pc:spChg chg="mod">
          <ac:chgData name="Thiago Henrique Gomes Panini" userId="cc6a5c77081c362d" providerId="LiveId" clId="{182E8FFE-A928-41F2-9A79-3159D5686B1F}" dt="2023-05-18T23:50:30.887" v="7367" actId="1076"/>
          <ac:spMkLst>
            <pc:docMk/>
            <pc:sldMk cId="1892298651" sldId="345"/>
            <ac:spMk id="1427" creationId="{AB7A019D-4E94-88E5-466C-D5B5944E46CA}"/>
          </ac:spMkLst>
        </pc:spChg>
        <pc:spChg chg="mod">
          <ac:chgData name="Thiago Henrique Gomes Panini" userId="cc6a5c77081c362d" providerId="LiveId" clId="{182E8FFE-A928-41F2-9A79-3159D5686B1F}" dt="2023-05-18T23:50:30.887" v="7367" actId="1076"/>
          <ac:spMkLst>
            <pc:docMk/>
            <pc:sldMk cId="1892298651" sldId="345"/>
            <ac:spMk id="1428" creationId="{BCDF9137-01E5-4E46-AD96-603449EF20CD}"/>
          </ac:spMkLst>
        </pc:spChg>
        <pc:spChg chg="mod">
          <ac:chgData name="Thiago Henrique Gomes Panini" userId="cc6a5c77081c362d" providerId="LiveId" clId="{182E8FFE-A928-41F2-9A79-3159D5686B1F}" dt="2023-05-18T23:50:30.887" v="7367" actId="1076"/>
          <ac:spMkLst>
            <pc:docMk/>
            <pc:sldMk cId="1892298651" sldId="345"/>
            <ac:spMk id="1429" creationId="{AE082F37-B923-0658-2E3A-52BD8CE85845}"/>
          </ac:spMkLst>
        </pc:spChg>
        <pc:spChg chg="mod">
          <ac:chgData name="Thiago Henrique Gomes Panini" userId="cc6a5c77081c362d" providerId="LiveId" clId="{182E8FFE-A928-41F2-9A79-3159D5686B1F}" dt="2023-05-18T23:50:30.887" v="7367" actId="1076"/>
          <ac:spMkLst>
            <pc:docMk/>
            <pc:sldMk cId="1892298651" sldId="345"/>
            <ac:spMk id="1430" creationId="{8A349B33-74E6-4F3F-4308-F6D25ECCBCF9}"/>
          </ac:spMkLst>
        </pc:spChg>
        <pc:spChg chg="mod">
          <ac:chgData name="Thiago Henrique Gomes Panini" userId="cc6a5c77081c362d" providerId="LiveId" clId="{182E8FFE-A928-41F2-9A79-3159D5686B1F}" dt="2023-05-18T23:50:30.887" v="7367" actId="1076"/>
          <ac:spMkLst>
            <pc:docMk/>
            <pc:sldMk cId="1892298651" sldId="345"/>
            <ac:spMk id="1431" creationId="{BD56A83E-EFF8-946E-2C9B-2E21401C8ED8}"/>
          </ac:spMkLst>
        </pc:spChg>
        <pc:spChg chg="mod">
          <ac:chgData name="Thiago Henrique Gomes Panini" userId="cc6a5c77081c362d" providerId="LiveId" clId="{182E8FFE-A928-41F2-9A79-3159D5686B1F}" dt="2023-05-18T23:50:30.887" v="7367" actId="1076"/>
          <ac:spMkLst>
            <pc:docMk/>
            <pc:sldMk cId="1892298651" sldId="345"/>
            <ac:spMk id="1432" creationId="{F2465359-0821-F446-AD5D-30F1DC49FE50}"/>
          </ac:spMkLst>
        </pc:spChg>
        <pc:spChg chg="mod">
          <ac:chgData name="Thiago Henrique Gomes Panini" userId="cc6a5c77081c362d" providerId="LiveId" clId="{182E8FFE-A928-41F2-9A79-3159D5686B1F}" dt="2023-05-18T23:50:30.887" v="7367" actId="1076"/>
          <ac:spMkLst>
            <pc:docMk/>
            <pc:sldMk cId="1892298651" sldId="345"/>
            <ac:spMk id="1433" creationId="{A72000F9-F345-B175-E86E-10F1034EBC26}"/>
          </ac:spMkLst>
        </pc:spChg>
        <pc:spChg chg="mod">
          <ac:chgData name="Thiago Henrique Gomes Panini" userId="cc6a5c77081c362d" providerId="LiveId" clId="{182E8FFE-A928-41F2-9A79-3159D5686B1F}" dt="2023-05-18T23:50:30.887" v="7367" actId="1076"/>
          <ac:spMkLst>
            <pc:docMk/>
            <pc:sldMk cId="1892298651" sldId="345"/>
            <ac:spMk id="1434" creationId="{FE18D6E7-3798-3B2C-EAE9-9CCEFA6EEF43}"/>
          </ac:spMkLst>
        </pc:spChg>
        <pc:spChg chg="mod">
          <ac:chgData name="Thiago Henrique Gomes Panini" userId="cc6a5c77081c362d" providerId="LiveId" clId="{182E8FFE-A928-41F2-9A79-3159D5686B1F}" dt="2023-05-18T23:50:30.887" v="7367" actId="1076"/>
          <ac:spMkLst>
            <pc:docMk/>
            <pc:sldMk cId="1892298651" sldId="345"/>
            <ac:spMk id="1435" creationId="{D7DA62E3-0141-0012-F650-5A92C5101F9D}"/>
          </ac:spMkLst>
        </pc:spChg>
        <pc:spChg chg="mod">
          <ac:chgData name="Thiago Henrique Gomes Panini" userId="cc6a5c77081c362d" providerId="LiveId" clId="{182E8FFE-A928-41F2-9A79-3159D5686B1F}" dt="2023-05-18T23:50:30.887" v="7367" actId="1076"/>
          <ac:spMkLst>
            <pc:docMk/>
            <pc:sldMk cId="1892298651" sldId="345"/>
            <ac:spMk id="1436" creationId="{D79858F5-A3EC-EA16-56D7-F8C82D9FA706}"/>
          </ac:spMkLst>
        </pc:spChg>
        <pc:spChg chg="mod">
          <ac:chgData name="Thiago Henrique Gomes Panini" userId="cc6a5c77081c362d" providerId="LiveId" clId="{182E8FFE-A928-41F2-9A79-3159D5686B1F}" dt="2023-05-18T23:50:30.887" v="7367" actId="1076"/>
          <ac:spMkLst>
            <pc:docMk/>
            <pc:sldMk cId="1892298651" sldId="345"/>
            <ac:spMk id="1437" creationId="{45A65F2D-B9EF-1387-482F-ED28519C9209}"/>
          </ac:spMkLst>
        </pc:spChg>
        <pc:spChg chg="mod">
          <ac:chgData name="Thiago Henrique Gomes Panini" userId="cc6a5c77081c362d" providerId="LiveId" clId="{182E8FFE-A928-41F2-9A79-3159D5686B1F}" dt="2023-05-18T23:50:30.887" v="7367" actId="1076"/>
          <ac:spMkLst>
            <pc:docMk/>
            <pc:sldMk cId="1892298651" sldId="345"/>
            <ac:spMk id="1438" creationId="{F055DE52-CAE0-6802-C80F-972FD7BD6BFC}"/>
          </ac:spMkLst>
        </pc:spChg>
        <pc:spChg chg="mod">
          <ac:chgData name="Thiago Henrique Gomes Panini" userId="cc6a5c77081c362d" providerId="LiveId" clId="{182E8FFE-A928-41F2-9A79-3159D5686B1F}" dt="2023-05-18T23:50:30.887" v="7367" actId="1076"/>
          <ac:spMkLst>
            <pc:docMk/>
            <pc:sldMk cId="1892298651" sldId="345"/>
            <ac:spMk id="1439" creationId="{ADF64EC1-E756-D854-1EAE-FFFC9AD59E85}"/>
          </ac:spMkLst>
        </pc:spChg>
        <pc:spChg chg="mod">
          <ac:chgData name="Thiago Henrique Gomes Panini" userId="cc6a5c77081c362d" providerId="LiveId" clId="{182E8FFE-A928-41F2-9A79-3159D5686B1F}" dt="2023-05-18T23:50:30.887" v="7367" actId="1076"/>
          <ac:spMkLst>
            <pc:docMk/>
            <pc:sldMk cId="1892298651" sldId="345"/>
            <ac:spMk id="1440" creationId="{E0AAABB2-9CAB-D455-653B-891527D49BBC}"/>
          </ac:spMkLst>
        </pc:spChg>
        <pc:spChg chg="mod">
          <ac:chgData name="Thiago Henrique Gomes Panini" userId="cc6a5c77081c362d" providerId="LiveId" clId="{182E8FFE-A928-41F2-9A79-3159D5686B1F}" dt="2023-05-18T23:50:30.887" v="7367" actId="1076"/>
          <ac:spMkLst>
            <pc:docMk/>
            <pc:sldMk cId="1892298651" sldId="345"/>
            <ac:spMk id="1441" creationId="{45C35F30-E6C0-A907-5B8A-4065127B6BAE}"/>
          </ac:spMkLst>
        </pc:spChg>
        <pc:spChg chg="mod">
          <ac:chgData name="Thiago Henrique Gomes Panini" userId="cc6a5c77081c362d" providerId="LiveId" clId="{182E8FFE-A928-41F2-9A79-3159D5686B1F}" dt="2023-05-18T23:50:30.887" v="7367" actId="1076"/>
          <ac:spMkLst>
            <pc:docMk/>
            <pc:sldMk cId="1892298651" sldId="345"/>
            <ac:spMk id="1442" creationId="{A3EDF26F-8E04-FD7E-497F-2933ACA66668}"/>
          </ac:spMkLst>
        </pc:spChg>
        <pc:spChg chg="mod">
          <ac:chgData name="Thiago Henrique Gomes Panini" userId="cc6a5c77081c362d" providerId="LiveId" clId="{182E8FFE-A928-41F2-9A79-3159D5686B1F}" dt="2023-05-18T23:50:30.887" v="7367" actId="1076"/>
          <ac:spMkLst>
            <pc:docMk/>
            <pc:sldMk cId="1892298651" sldId="345"/>
            <ac:spMk id="1443" creationId="{D0AA4F8F-08D2-E2B5-C561-78476A7FEFFC}"/>
          </ac:spMkLst>
        </pc:spChg>
        <pc:spChg chg="mod">
          <ac:chgData name="Thiago Henrique Gomes Panini" userId="cc6a5c77081c362d" providerId="LiveId" clId="{182E8FFE-A928-41F2-9A79-3159D5686B1F}" dt="2023-05-18T23:50:30.887" v="7367" actId="1076"/>
          <ac:spMkLst>
            <pc:docMk/>
            <pc:sldMk cId="1892298651" sldId="345"/>
            <ac:spMk id="1444" creationId="{5F65BE8C-84A0-15EB-1F84-A4A8A40B65CD}"/>
          </ac:spMkLst>
        </pc:spChg>
        <pc:spChg chg="mod">
          <ac:chgData name="Thiago Henrique Gomes Panini" userId="cc6a5c77081c362d" providerId="LiveId" clId="{182E8FFE-A928-41F2-9A79-3159D5686B1F}" dt="2023-05-18T23:50:30.887" v="7367" actId="1076"/>
          <ac:spMkLst>
            <pc:docMk/>
            <pc:sldMk cId="1892298651" sldId="345"/>
            <ac:spMk id="1445" creationId="{2500CD85-AB55-C438-FF2A-1AB1ABA02BC1}"/>
          </ac:spMkLst>
        </pc:spChg>
        <pc:spChg chg="mod">
          <ac:chgData name="Thiago Henrique Gomes Panini" userId="cc6a5c77081c362d" providerId="LiveId" clId="{182E8FFE-A928-41F2-9A79-3159D5686B1F}" dt="2023-05-18T23:50:30.887" v="7367" actId="1076"/>
          <ac:spMkLst>
            <pc:docMk/>
            <pc:sldMk cId="1892298651" sldId="345"/>
            <ac:spMk id="1446" creationId="{342E838C-2A80-8E19-C27F-EE87F6497C51}"/>
          </ac:spMkLst>
        </pc:spChg>
        <pc:spChg chg="mod">
          <ac:chgData name="Thiago Henrique Gomes Panini" userId="cc6a5c77081c362d" providerId="LiveId" clId="{182E8FFE-A928-41F2-9A79-3159D5686B1F}" dt="2023-05-18T23:50:30.887" v="7367" actId="1076"/>
          <ac:spMkLst>
            <pc:docMk/>
            <pc:sldMk cId="1892298651" sldId="345"/>
            <ac:spMk id="1447" creationId="{6E63F21B-69FE-2584-D219-704EAE0A33FE}"/>
          </ac:spMkLst>
        </pc:spChg>
        <pc:spChg chg="mod">
          <ac:chgData name="Thiago Henrique Gomes Panini" userId="cc6a5c77081c362d" providerId="LiveId" clId="{182E8FFE-A928-41F2-9A79-3159D5686B1F}" dt="2023-05-18T23:50:30.887" v="7367" actId="1076"/>
          <ac:spMkLst>
            <pc:docMk/>
            <pc:sldMk cId="1892298651" sldId="345"/>
            <ac:spMk id="1448" creationId="{EBBABD37-EF67-52E2-D97D-250EF6396B9D}"/>
          </ac:spMkLst>
        </pc:spChg>
        <pc:spChg chg="mod">
          <ac:chgData name="Thiago Henrique Gomes Panini" userId="cc6a5c77081c362d" providerId="LiveId" clId="{182E8FFE-A928-41F2-9A79-3159D5686B1F}" dt="2023-05-18T23:50:30.887" v="7367" actId="1076"/>
          <ac:spMkLst>
            <pc:docMk/>
            <pc:sldMk cId="1892298651" sldId="345"/>
            <ac:spMk id="1449" creationId="{098C20F6-C6CD-1C63-1DA1-FDDA7E155FEA}"/>
          </ac:spMkLst>
        </pc:spChg>
        <pc:spChg chg="mod">
          <ac:chgData name="Thiago Henrique Gomes Panini" userId="cc6a5c77081c362d" providerId="LiveId" clId="{182E8FFE-A928-41F2-9A79-3159D5686B1F}" dt="2023-05-18T23:50:30.887" v="7367" actId="1076"/>
          <ac:spMkLst>
            <pc:docMk/>
            <pc:sldMk cId="1892298651" sldId="345"/>
            <ac:spMk id="1450" creationId="{1CAD6D92-4954-1467-0284-8AF8E0427777}"/>
          </ac:spMkLst>
        </pc:spChg>
        <pc:spChg chg="mod">
          <ac:chgData name="Thiago Henrique Gomes Panini" userId="cc6a5c77081c362d" providerId="LiveId" clId="{182E8FFE-A928-41F2-9A79-3159D5686B1F}" dt="2023-05-18T23:50:30.887" v="7367" actId="1076"/>
          <ac:spMkLst>
            <pc:docMk/>
            <pc:sldMk cId="1892298651" sldId="345"/>
            <ac:spMk id="1451" creationId="{7701CFE8-685E-BADB-AC0D-5788C152D549}"/>
          </ac:spMkLst>
        </pc:spChg>
        <pc:spChg chg="mod">
          <ac:chgData name="Thiago Henrique Gomes Panini" userId="cc6a5c77081c362d" providerId="LiveId" clId="{182E8FFE-A928-41F2-9A79-3159D5686B1F}" dt="2023-05-18T23:50:30.887" v="7367" actId="1076"/>
          <ac:spMkLst>
            <pc:docMk/>
            <pc:sldMk cId="1892298651" sldId="345"/>
            <ac:spMk id="1452" creationId="{3CD762E4-3EDB-A67B-ED10-975B29E8F9B6}"/>
          </ac:spMkLst>
        </pc:spChg>
        <pc:spChg chg="mod">
          <ac:chgData name="Thiago Henrique Gomes Panini" userId="cc6a5c77081c362d" providerId="LiveId" clId="{182E8FFE-A928-41F2-9A79-3159D5686B1F}" dt="2023-05-18T23:50:30.887" v="7367" actId="1076"/>
          <ac:spMkLst>
            <pc:docMk/>
            <pc:sldMk cId="1892298651" sldId="345"/>
            <ac:spMk id="1453" creationId="{2B585283-9A0E-3CC4-D92A-3B8E5C86D484}"/>
          </ac:spMkLst>
        </pc:spChg>
        <pc:spChg chg="mod">
          <ac:chgData name="Thiago Henrique Gomes Panini" userId="cc6a5c77081c362d" providerId="LiveId" clId="{182E8FFE-A928-41F2-9A79-3159D5686B1F}" dt="2023-05-18T23:50:30.887" v="7367" actId="1076"/>
          <ac:spMkLst>
            <pc:docMk/>
            <pc:sldMk cId="1892298651" sldId="345"/>
            <ac:spMk id="1454" creationId="{FF5F8E99-2A40-3B3A-C6CD-BF8C120458E8}"/>
          </ac:spMkLst>
        </pc:spChg>
        <pc:spChg chg="mod">
          <ac:chgData name="Thiago Henrique Gomes Panini" userId="cc6a5c77081c362d" providerId="LiveId" clId="{182E8FFE-A928-41F2-9A79-3159D5686B1F}" dt="2023-05-18T23:50:30.887" v="7367" actId="1076"/>
          <ac:spMkLst>
            <pc:docMk/>
            <pc:sldMk cId="1892298651" sldId="345"/>
            <ac:spMk id="1455" creationId="{9ADCFCF5-2F37-7FE2-8931-09027BEC7AF4}"/>
          </ac:spMkLst>
        </pc:spChg>
        <pc:spChg chg="mod">
          <ac:chgData name="Thiago Henrique Gomes Panini" userId="cc6a5c77081c362d" providerId="LiveId" clId="{182E8FFE-A928-41F2-9A79-3159D5686B1F}" dt="2023-05-18T23:50:30.887" v="7367" actId="1076"/>
          <ac:spMkLst>
            <pc:docMk/>
            <pc:sldMk cId="1892298651" sldId="345"/>
            <ac:spMk id="1456" creationId="{BE27F21E-042D-6491-D842-A8E68838F5E8}"/>
          </ac:spMkLst>
        </pc:spChg>
        <pc:spChg chg="mod">
          <ac:chgData name="Thiago Henrique Gomes Panini" userId="cc6a5c77081c362d" providerId="LiveId" clId="{182E8FFE-A928-41F2-9A79-3159D5686B1F}" dt="2023-05-18T23:50:30.887" v="7367" actId="1076"/>
          <ac:spMkLst>
            <pc:docMk/>
            <pc:sldMk cId="1892298651" sldId="345"/>
            <ac:spMk id="1457" creationId="{A53E3895-91E6-AAEC-DD04-A2D28D78CC86}"/>
          </ac:spMkLst>
        </pc:spChg>
        <pc:spChg chg="mod">
          <ac:chgData name="Thiago Henrique Gomes Panini" userId="cc6a5c77081c362d" providerId="LiveId" clId="{182E8FFE-A928-41F2-9A79-3159D5686B1F}" dt="2023-05-18T23:50:30.887" v="7367" actId="1076"/>
          <ac:spMkLst>
            <pc:docMk/>
            <pc:sldMk cId="1892298651" sldId="345"/>
            <ac:spMk id="1458" creationId="{C44893A4-6292-F7D7-D5F2-19D605B971FD}"/>
          </ac:spMkLst>
        </pc:spChg>
        <pc:spChg chg="del">
          <ac:chgData name="Thiago Henrique Gomes Panini" userId="cc6a5c77081c362d" providerId="LiveId" clId="{182E8FFE-A928-41F2-9A79-3159D5686B1F}" dt="2023-05-18T01:55:17.737" v="6005" actId="478"/>
          <ac:spMkLst>
            <pc:docMk/>
            <pc:sldMk cId="1892298651" sldId="345"/>
            <ac:spMk id="1459" creationId="{00000000-0000-0000-0000-000000000000}"/>
          </ac:spMkLst>
        </pc:spChg>
        <pc:spChg chg="del">
          <ac:chgData name="Thiago Henrique Gomes Panini" userId="cc6a5c77081c362d" providerId="LiveId" clId="{182E8FFE-A928-41F2-9A79-3159D5686B1F}" dt="2023-05-18T01:55:17.737" v="6005" actId="478"/>
          <ac:spMkLst>
            <pc:docMk/>
            <pc:sldMk cId="1892298651" sldId="345"/>
            <ac:spMk id="1460" creationId="{00000000-0000-0000-0000-000000000000}"/>
          </ac:spMkLst>
        </pc:spChg>
        <pc:spChg chg="mod">
          <ac:chgData name="Thiago Henrique Gomes Panini" userId="cc6a5c77081c362d" providerId="LiveId" clId="{182E8FFE-A928-41F2-9A79-3159D5686B1F}" dt="2023-05-18T23:50:30.887" v="7367" actId="1076"/>
          <ac:spMkLst>
            <pc:docMk/>
            <pc:sldMk cId="1892298651" sldId="345"/>
            <ac:spMk id="1461" creationId="{9BCC7564-4443-7A26-3909-C610EA9C235E}"/>
          </ac:spMkLst>
        </pc:spChg>
        <pc:grpChg chg="add del mod">
          <ac:chgData name="Thiago Henrique Gomes Panini" userId="cc6a5c77081c362d" providerId="LiveId" clId="{182E8FFE-A928-41F2-9A79-3159D5686B1F}" dt="2023-05-18T01:55:27.396" v="6008"/>
          <ac:grpSpMkLst>
            <pc:docMk/>
            <pc:sldMk cId="1892298651" sldId="345"/>
            <ac:grpSpMk id="7" creationId="{2D99FBDE-892F-4A6B-A910-7BE8AC646698}"/>
          </ac:grpSpMkLst>
        </pc:grpChg>
        <pc:grpChg chg="add mod">
          <ac:chgData name="Thiago Henrique Gomes Panini" userId="cc6a5c77081c362d" providerId="LiveId" clId="{182E8FFE-A928-41F2-9A79-3159D5686B1F}" dt="2023-05-18T23:50:30.887" v="7367" actId="1076"/>
          <ac:grpSpMkLst>
            <pc:docMk/>
            <pc:sldMk cId="1892298651" sldId="345"/>
            <ac:grpSpMk id="1418" creationId="{51D4F5AD-2D16-1467-6D68-CFB6F4C27C0D}"/>
          </ac:grpSpMkLst>
        </pc:grpChg>
        <pc:graphicFrameChg chg="add mod modGraphic">
          <ac:chgData name="Thiago Henrique Gomes Panini" userId="cc6a5c77081c362d" providerId="LiveId" clId="{182E8FFE-A928-41F2-9A79-3159D5686B1F}" dt="2023-05-23T01:29:12.597" v="20208" actId="2085"/>
          <ac:graphicFrameMkLst>
            <pc:docMk/>
            <pc:sldMk cId="1892298651" sldId="345"/>
            <ac:graphicFrameMk id="4" creationId="{763F2A53-9199-30AA-91EF-B606ECE8A934}"/>
          </ac:graphicFrameMkLst>
        </pc:graphicFrameChg>
        <pc:picChg chg="add mod">
          <ac:chgData name="Thiago Henrique Gomes Panini" userId="cc6a5c77081c362d" providerId="LiveId" clId="{182E8FFE-A928-41F2-9A79-3159D5686B1F}" dt="2023-05-18T23:50:30.887" v="7367" actId="1076"/>
          <ac:picMkLst>
            <pc:docMk/>
            <pc:sldMk cId="1892298651" sldId="345"/>
            <ac:picMk id="1026" creationId="{35969094-BE03-BCD8-7A70-CC56DFFE30A0}"/>
          </ac:picMkLst>
        </pc:picChg>
        <pc:picChg chg="add mod">
          <ac:chgData name="Thiago Henrique Gomes Panini" userId="cc6a5c77081c362d" providerId="LiveId" clId="{182E8FFE-A928-41F2-9A79-3159D5686B1F}" dt="2023-05-18T23:50:25.262" v="7366" actId="1076"/>
          <ac:picMkLst>
            <pc:docMk/>
            <pc:sldMk cId="1892298651" sldId="345"/>
            <ac:picMk id="1408" creationId="{C781100A-5801-A841-CBF2-6BAF779F4308}"/>
          </ac:picMkLst>
        </pc:picChg>
        <pc:picChg chg="add del mod">
          <ac:chgData name="Thiago Henrique Gomes Panini" userId="cc6a5c77081c362d" providerId="LiveId" clId="{182E8FFE-A928-41F2-9A79-3159D5686B1F}" dt="2023-05-18T02:01:28.892" v="6088" actId="478"/>
          <ac:picMkLst>
            <pc:docMk/>
            <pc:sldMk cId="1892298651" sldId="345"/>
            <ac:picMk id="1413" creationId="{40403A82-13BD-1251-0F26-BE248D7DC8DE}"/>
          </ac:picMkLst>
        </pc:picChg>
        <pc:picChg chg="add del mod">
          <ac:chgData name="Thiago Henrique Gomes Panini" userId="cc6a5c77081c362d" providerId="LiveId" clId="{182E8FFE-A928-41F2-9A79-3159D5686B1F}" dt="2023-05-18T02:01:28.892" v="6088" actId="478"/>
          <ac:picMkLst>
            <pc:docMk/>
            <pc:sldMk cId="1892298651" sldId="345"/>
            <ac:picMk id="1415" creationId="{7CA95EB9-DA5A-DF7A-DF38-A3C53F56E5AB}"/>
          </ac:picMkLst>
        </pc:picChg>
        <pc:cxnChg chg="add mod">
          <ac:chgData name="Thiago Henrique Gomes Panini" userId="cc6a5c77081c362d" providerId="LiveId" clId="{182E8FFE-A928-41F2-9A79-3159D5686B1F}" dt="2023-05-18T23:50:25.262" v="7366" actId="1076"/>
          <ac:cxnSpMkLst>
            <pc:docMk/>
            <pc:sldMk cId="1892298651" sldId="345"/>
            <ac:cxnSpMk id="1411" creationId="{BFEC0660-0A5B-C48C-355F-529EFB43E3C5}"/>
          </ac:cxnSpMkLst>
        </pc:cxnChg>
      </pc:sldChg>
      <pc:sldChg chg="addSp delSp modSp add mod modAnim">
        <pc:chgData name="Thiago Henrique Gomes Panini" userId="cc6a5c77081c362d" providerId="LiveId" clId="{182E8FFE-A928-41F2-9A79-3159D5686B1F}" dt="2023-05-29T20:45:22.230" v="20462"/>
        <pc:sldMkLst>
          <pc:docMk/>
          <pc:sldMk cId="259965066" sldId="346"/>
        </pc:sldMkLst>
        <pc:spChg chg="add mod">
          <ac:chgData name="Thiago Henrique Gomes Panini" userId="cc6a5c77081c362d" providerId="LiveId" clId="{182E8FFE-A928-41F2-9A79-3159D5686B1F}" dt="2023-05-19T00:12:07.165" v="8222"/>
          <ac:spMkLst>
            <pc:docMk/>
            <pc:sldMk cId="259965066" sldId="346"/>
            <ac:spMk id="2" creationId="{787F9BA1-3976-E6A8-1CC4-2C9889775F4F}"/>
          </ac:spMkLst>
        </pc:spChg>
        <pc:spChg chg="mod">
          <ac:chgData name="Thiago Henrique Gomes Panini" userId="cc6a5c77081c362d" providerId="LiveId" clId="{182E8FFE-A928-41F2-9A79-3159D5686B1F}" dt="2023-05-18T23:49:24.640" v="7364" actId="12788"/>
          <ac:spMkLst>
            <pc:docMk/>
            <pc:sldMk cId="259965066" sldId="346"/>
            <ac:spMk id="4" creationId="{DB637350-22C5-EBBB-6E3B-F6D3E5BD3A69}"/>
          </ac:spMkLst>
        </pc:spChg>
        <pc:spChg chg="mod">
          <ac:chgData name="Thiago Henrique Gomes Panini" userId="cc6a5c77081c362d" providerId="LiveId" clId="{182E8FFE-A928-41F2-9A79-3159D5686B1F}" dt="2023-05-18T02:06:23.329" v="6223"/>
          <ac:spMkLst>
            <pc:docMk/>
            <pc:sldMk cId="259965066" sldId="346"/>
            <ac:spMk id="6" creationId="{8FABDC7F-C5B9-389A-053B-AE4178C68E8A}"/>
          </ac:spMkLst>
        </pc:spChg>
        <pc:spChg chg="mod">
          <ac:chgData name="Thiago Henrique Gomes Panini" userId="cc6a5c77081c362d" providerId="LiveId" clId="{182E8FFE-A928-41F2-9A79-3159D5686B1F}" dt="2023-05-18T02:06:23.329" v="6223"/>
          <ac:spMkLst>
            <pc:docMk/>
            <pc:sldMk cId="259965066" sldId="346"/>
            <ac:spMk id="7" creationId="{473F6839-8BB2-B91A-9961-D7815CC1AD2A}"/>
          </ac:spMkLst>
        </pc:spChg>
        <pc:spChg chg="mod">
          <ac:chgData name="Thiago Henrique Gomes Panini" userId="cc6a5c77081c362d" providerId="LiveId" clId="{182E8FFE-A928-41F2-9A79-3159D5686B1F}" dt="2023-05-18T02:06:23.329" v="6223"/>
          <ac:spMkLst>
            <pc:docMk/>
            <pc:sldMk cId="259965066" sldId="346"/>
            <ac:spMk id="8" creationId="{3C988B45-3CB6-1756-9C00-3A4909A1821F}"/>
          </ac:spMkLst>
        </pc:spChg>
        <pc:spChg chg="mod">
          <ac:chgData name="Thiago Henrique Gomes Panini" userId="cc6a5c77081c362d" providerId="LiveId" clId="{182E8FFE-A928-41F2-9A79-3159D5686B1F}" dt="2023-05-18T02:06:23.329" v="6223"/>
          <ac:spMkLst>
            <pc:docMk/>
            <pc:sldMk cId="259965066" sldId="346"/>
            <ac:spMk id="9" creationId="{D18CF065-31AC-52F5-1B6E-FAD8941390CB}"/>
          </ac:spMkLst>
        </pc:spChg>
        <pc:spChg chg="mod">
          <ac:chgData name="Thiago Henrique Gomes Panini" userId="cc6a5c77081c362d" providerId="LiveId" clId="{182E8FFE-A928-41F2-9A79-3159D5686B1F}" dt="2023-05-18T02:06:23.329" v="6223"/>
          <ac:spMkLst>
            <pc:docMk/>
            <pc:sldMk cId="259965066" sldId="346"/>
            <ac:spMk id="10" creationId="{BE662BFB-D818-9D93-DEC9-0643FBDF8A9B}"/>
          </ac:spMkLst>
        </pc:spChg>
        <pc:spChg chg="mod">
          <ac:chgData name="Thiago Henrique Gomes Panini" userId="cc6a5c77081c362d" providerId="LiveId" clId="{182E8FFE-A928-41F2-9A79-3159D5686B1F}" dt="2023-05-18T02:06:23.329" v="6223"/>
          <ac:spMkLst>
            <pc:docMk/>
            <pc:sldMk cId="259965066" sldId="346"/>
            <ac:spMk id="11" creationId="{EDA0276B-93F6-6EEB-9C7B-CAEC25032EC8}"/>
          </ac:spMkLst>
        </pc:spChg>
        <pc:spChg chg="mod">
          <ac:chgData name="Thiago Henrique Gomes Panini" userId="cc6a5c77081c362d" providerId="LiveId" clId="{182E8FFE-A928-41F2-9A79-3159D5686B1F}" dt="2023-05-18T02:06:23.329" v="6223"/>
          <ac:spMkLst>
            <pc:docMk/>
            <pc:sldMk cId="259965066" sldId="346"/>
            <ac:spMk id="12" creationId="{0739BD83-4374-F604-D229-481E4F132A1A}"/>
          </ac:spMkLst>
        </pc:spChg>
        <pc:spChg chg="mod">
          <ac:chgData name="Thiago Henrique Gomes Panini" userId="cc6a5c77081c362d" providerId="LiveId" clId="{182E8FFE-A928-41F2-9A79-3159D5686B1F}" dt="2023-05-18T02:06:23.329" v="6223"/>
          <ac:spMkLst>
            <pc:docMk/>
            <pc:sldMk cId="259965066" sldId="346"/>
            <ac:spMk id="13" creationId="{0BC53B7A-5E95-EDC4-8CBB-AEB52DB0DF07}"/>
          </ac:spMkLst>
        </pc:spChg>
        <pc:spChg chg="mod">
          <ac:chgData name="Thiago Henrique Gomes Panini" userId="cc6a5c77081c362d" providerId="LiveId" clId="{182E8FFE-A928-41F2-9A79-3159D5686B1F}" dt="2023-05-18T02:06:23.329" v="6223"/>
          <ac:spMkLst>
            <pc:docMk/>
            <pc:sldMk cId="259965066" sldId="346"/>
            <ac:spMk id="14" creationId="{6AAB5779-5646-0FCD-FE08-90DB3583EB7D}"/>
          </ac:spMkLst>
        </pc:spChg>
        <pc:spChg chg="mod">
          <ac:chgData name="Thiago Henrique Gomes Panini" userId="cc6a5c77081c362d" providerId="LiveId" clId="{182E8FFE-A928-41F2-9A79-3159D5686B1F}" dt="2023-05-18T02:06:23.329" v="6223"/>
          <ac:spMkLst>
            <pc:docMk/>
            <pc:sldMk cId="259965066" sldId="346"/>
            <ac:spMk id="15" creationId="{A4FE4C38-97E0-3FDC-914B-AF7F8FCD10E8}"/>
          </ac:spMkLst>
        </pc:spChg>
        <pc:spChg chg="mod">
          <ac:chgData name="Thiago Henrique Gomes Panini" userId="cc6a5c77081c362d" providerId="LiveId" clId="{182E8FFE-A928-41F2-9A79-3159D5686B1F}" dt="2023-05-18T02:06:23.329" v="6223"/>
          <ac:spMkLst>
            <pc:docMk/>
            <pc:sldMk cId="259965066" sldId="346"/>
            <ac:spMk id="16" creationId="{5F236F93-165A-5B90-81AA-DE94C0890375}"/>
          </ac:spMkLst>
        </pc:spChg>
        <pc:spChg chg="mod">
          <ac:chgData name="Thiago Henrique Gomes Panini" userId="cc6a5c77081c362d" providerId="LiveId" clId="{182E8FFE-A928-41F2-9A79-3159D5686B1F}" dt="2023-05-18T02:06:23.329" v="6223"/>
          <ac:spMkLst>
            <pc:docMk/>
            <pc:sldMk cId="259965066" sldId="346"/>
            <ac:spMk id="17" creationId="{8921F376-CAD9-BE7B-834C-FBB14297B416}"/>
          </ac:spMkLst>
        </pc:spChg>
        <pc:spChg chg="mod">
          <ac:chgData name="Thiago Henrique Gomes Panini" userId="cc6a5c77081c362d" providerId="LiveId" clId="{182E8FFE-A928-41F2-9A79-3159D5686B1F}" dt="2023-05-18T02:06:23.329" v="6223"/>
          <ac:spMkLst>
            <pc:docMk/>
            <pc:sldMk cId="259965066" sldId="346"/>
            <ac:spMk id="18" creationId="{24391C4C-EA0E-C619-0B71-C65AAAA53050}"/>
          </ac:spMkLst>
        </pc:spChg>
        <pc:spChg chg="mod">
          <ac:chgData name="Thiago Henrique Gomes Panini" userId="cc6a5c77081c362d" providerId="LiveId" clId="{182E8FFE-A928-41F2-9A79-3159D5686B1F}" dt="2023-05-18T02:06:23.329" v="6223"/>
          <ac:spMkLst>
            <pc:docMk/>
            <pc:sldMk cId="259965066" sldId="346"/>
            <ac:spMk id="19" creationId="{126FF6C1-E32F-A495-B0F4-7B66F75CFC95}"/>
          </ac:spMkLst>
        </pc:spChg>
        <pc:spChg chg="mod">
          <ac:chgData name="Thiago Henrique Gomes Panini" userId="cc6a5c77081c362d" providerId="LiveId" clId="{182E8FFE-A928-41F2-9A79-3159D5686B1F}" dt="2023-05-18T02:06:23.329" v="6223"/>
          <ac:spMkLst>
            <pc:docMk/>
            <pc:sldMk cId="259965066" sldId="346"/>
            <ac:spMk id="20" creationId="{FED2EF31-C0F8-7E26-36B7-FFAC1B8945EF}"/>
          </ac:spMkLst>
        </pc:spChg>
        <pc:spChg chg="mod">
          <ac:chgData name="Thiago Henrique Gomes Panini" userId="cc6a5c77081c362d" providerId="LiveId" clId="{182E8FFE-A928-41F2-9A79-3159D5686B1F}" dt="2023-05-18T02:06:23.329" v="6223"/>
          <ac:spMkLst>
            <pc:docMk/>
            <pc:sldMk cId="259965066" sldId="346"/>
            <ac:spMk id="21" creationId="{00399146-F3C7-C403-A197-859DBF4C48B1}"/>
          </ac:spMkLst>
        </pc:spChg>
        <pc:spChg chg="mod">
          <ac:chgData name="Thiago Henrique Gomes Panini" userId="cc6a5c77081c362d" providerId="LiveId" clId="{182E8FFE-A928-41F2-9A79-3159D5686B1F}" dt="2023-05-18T02:06:23.329" v="6223"/>
          <ac:spMkLst>
            <pc:docMk/>
            <pc:sldMk cId="259965066" sldId="346"/>
            <ac:spMk id="22" creationId="{0A3B55AF-9417-43AA-9381-ABDD6584AC94}"/>
          </ac:spMkLst>
        </pc:spChg>
        <pc:spChg chg="mod">
          <ac:chgData name="Thiago Henrique Gomes Panini" userId="cc6a5c77081c362d" providerId="LiveId" clId="{182E8FFE-A928-41F2-9A79-3159D5686B1F}" dt="2023-05-18T02:06:23.329" v="6223"/>
          <ac:spMkLst>
            <pc:docMk/>
            <pc:sldMk cId="259965066" sldId="346"/>
            <ac:spMk id="23" creationId="{65004F79-1686-A395-BDC2-799116797BDD}"/>
          </ac:spMkLst>
        </pc:spChg>
        <pc:spChg chg="mod">
          <ac:chgData name="Thiago Henrique Gomes Panini" userId="cc6a5c77081c362d" providerId="LiveId" clId="{182E8FFE-A928-41F2-9A79-3159D5686B1F}" dt="2023-05-18T02:06:23.329" v="6223"/>
          <ac:spMkLst>
            <pc:docMk/>
            <pc:sldMk cId="259965066" sldId="346"/>
            <ac:spMk id="24" creationId="{7618C333-BD17-E8E2-A2B8-E6FE21E4B1B6}"/>
          </ac:spMkLst>
        </pc:spChg>
        <pc:spChg chg="mod">
          <ac:chgData name="Thiago Henrique Gomes Panini" userId="cc6a5c77081c362d" providerId="LiveId" clId="{182E8FFE-A928-41F2-9A79-3159D5686B1F}" dt="2023-05-18T02:06:23.329" v="6223"/>
          <ac:spMkLst>
            <pc:docMk/>
            <pc:sldMk cId="259965066" sldId="346"/>
            <ac:spMk id="25" creationId="{D3A7BCDC-726C-420B-F0AB-B92D8EF5C78B}"/>
          </ac:spMkLst>
        </pc:spChg>
        <pc:spChg chg="mod">
          <ac:chgData name="Thiago Henrique Gomes Panini" userId="cc6a5c77081c362d" providerId="LiveId" clId="{182E8FFE-A928-41F2-9A79-3159D5686B1F}" dt="2023-05-18T02:06:23.329" v="6223"/>
          <ac:spMkLst>
            <pc:docMk/>
            <pc:sldMk cId="259965066" sldId="346"/>
            <ac:spMk id="26" creationId="{9F607000-468D-819E-052E-7FC06712FBD2}"/>
          </ac:spMkLst>
        </pc:spChg>
        <pc:spChg chg="mod">
          <ac:chgData name="Thiago Henrique Gomes Panini" userId="cc6a5c77081c362d" providerId="LiveId" clId="{182E8FFE-A928-41F2-9A79-3159D5686B1F}" dt="2023-05-18T02:06:23.329" v="6223"/>
          <ac:spMkLst>
            <pc:docMk/>
            <pc:sldMk cId="259965066" sldId="346"/>
            <ac:spMk id="27" creationId="{AA310D0A-72BD-AAA8-928C-C5B967646944}"/>
          </ac:spMkLst>
        </pc:spChg>
        <pc:spChg chg="mod">
          <ac:chgData name="Thiago Henrique Gomes Panini" userId="cc6a5c77081c362d" providerId="LiveId" clId="{182E8FFE-A928-41F2-9A79-3159D5686B1F}" dt="2023-05-18T02:06:23.329" v="6223"/>
          <ac:spMkLst>
            <pc:docMk/>
            <pc:sldMk cId="259965066" sldId="346"/>
            <ac:spMk id="28" creationId="{E26FC21B-BAA1-52D5-3257-BC271010D7C3}"/>
          </ac:spMkLst>
        </pc:spChg>
        <pc:spChg chg="mod">
          <ac:chgData name="Thiago Henrique Gomes Panini" userId="cc6a5c77081c362d" providerId="LiveId" clId="{182E8FFE-A928-41F2-9A79-3159D5686B1F}" dt="2023-05-18T02:06:23.329" v="6223"/>
          <ac:spMkLst>
            <pc:docMk/>
            <pc:sldMk cId="259965066" sldId="346"/>
            <ac:spMk id="29" creationId="{0EA94C59-A5AD-6CB7-8453-B8B985EBBAA5}"/>
          </ac:spMkLst>
        </pc:spChg>
        <pc:spChg chg="mod">
          <ac:chgData name="Thiago Henrique Gomes Panini" userId="cc6a5c77081c362d" providerId="LiveId" clId="{182E8FFE-A928-41F2-9A79-3159D5686B1F}" dt="2023-05-18T02:06:23.329" v="6223"/>
          <ac:spMkLst>
            <pc:docMk/>
            <pc:sldMk cId="259965066" sldId="346"/>
            <ac:spMk id="30" creationId="{E08D8C7E-C3EB-1E33-830F-D9D57572A031}"/>
          </ac:spMkLst>
        </pc:spChg>
        <pc:spChg chg="mod">
          <ac:chgData name="Thiago Henrique Gomes Panini" userId="cc6a5c77081c362d" providerId="LiveId" clId="{182E8FFE-A928-41F2-9A79-3159D5686B1F}" dt="2023-05-18T02:06:23.329" v="6223"/>
          <ac:spMkLst>
            <pc:docMk/>
            <pc:sldMk cId="259965066" sldId="346"/>
            <ac:spMk id="31" creationId="{DBFF1368-723E-881F-F209-7B565313D425}"/>
          </ac:spMkLst>
        </pc:spChg>
        <pc:spChg chg="mod">
          <ac:chgData name="Thiago Henrique Gomes Panini" userId="cc6a5c77081c362d" providerId="LiveId" clId="{182E8FFE-A928-41F2-9A79-3159D5686B1F}" dt="2023-05-18T02:06:23.329" v="6223"/>
          <ac:spMkLst>
            <pc:docMk/>
            <pc:sldMk cId="259965066" sldId="346"/>
            <ac:spMk id="32" creationId="{443185F7-9956-11FB-619C-9CC4EAAD89AE}"/>
          </ac:spMkLst>
        </pc:spChg>
        <pc:spChg chg="mod">
          <ac:chgData name="Thiago Henrique Gomes Panini" userId="cc6a5c77081c362d" providerId="LiveId" clId="{182E8FFE-A928-41F2-9A79-3159D5686B1F}" dt="2023-05-18T02:06:23.329" v="6223"/>
          <ac:spMkLst>
            <pc:docMk/>
            <pc:sldMk cId="259965066" sldId="346"/>
            <ac:spMk id="33" creationId="{5CC296FA-C604-68A0-E7D8-62CCDCA19A92}"/>
          </ac:spMkLst>
        </pc:spChg>
        <pc:spChg chg="mod">
          <ac:chgData name="Thiago Henrique Gomes Panini" userId="cc6a5c77081c362d" providerId="LiveId" clId="{182E8FFE-A928-41F2-9A79-3159D5686B1F}" dt="2023-05-18T02:06:23.329" v="6223"/>
          <ac:spMkLst>
            <pc:docMk/>
            <pc:sldMk cId="259965066" sldId="346"/>
            <ac:spMk id="34" creationId="{15B16FF0-FEC2-45FB-B18A-B19FD217CAD7}"/>
          </ac:spMkLst>
        </pc:spChg>
        <pc:spChg chg="mod">
          <ac:chgData name="Thiago Henrique Gomes Panini" userId="cc6a5c77081c362d" providerId="LiveId" clId="{182E8FFE-A928-41F2-9A79-3159D5686B1F}" dt="2023-05-18T02:06:23.329" v="6223"/>
          <ac:spMkLst>
            <pc:docMk/>
            <pc:sldMk cId="259965066" sldId="346"/>
            <ac:spMk id="35" creationId="{B543DEAF-6560-7CD4-9128-72124B9D9ABB}"/>
          </ac:spMkLst>
        </pc:spChg>
        <pc:spChg chg="mod">
          <ac:chgData name="Thiago Henrique Gomes Panini" userId="cc6a5c77081c362d" providerId="LiveId" clId="{182E8FFE-A928-41F2-9A79-3159D5686B1F}" dt="2023-05-18T02:06:23.329" v="6223"/>
          <ac:spMkLst>
            <pc:docMk/>
            <pc:sldMk cId="259965066" sldId="346"/>
            <ac:spMk id="36" creationId="{5BFD5EEF-F243-204F-1F01-D683F2C69154}"/>
          </ac:spMkLst>
        </pc:spChg>
        <pc:spChg chg="mod">
          <ac:chgData name="Thiago Henrique Gomes Panini" userId="cc6a5c77081c362d" providerId="LiveId" clId="{182E8FFE-A928-41F2-9A79-3159D5686B1F}" dt="2023-05-18T02:06:23.329" v="6223"/>
          <ac:spMkLst>
            <pc:docMk/>
            <pc:sldMk cId="259965066" sldId="346"/>
            <ac:spMk id="37" creationId="{798A13EA-63BA-DA9F-E5D7-955EDA17C9AC}"/>
          </ac:spMkLst>
        </pc:spChg>
        <pc:spChg chg="mod">
          <ac:chgData name="Thiago Henrique Gomes Panini" userId="cc6a5c77081c362d" providerId="LiveId" clId="{182E8FFE-A928-41F2-9A79-3159D5686B1F}" dt="2023-05-18T02:06:23.329" v="6223"/>
          <ac:spMkLst>
            <pc:docMk/>
            <pc:sldMk cId="259965066" sldId="346"/>
            <ac:spMk id="38" creationId="{61C3051A-2464-C952-FABD-239AF93FF68E}"/>
          </ac:spMkLst>
        </pc:spChg>
        <pc:spChg chg="mod">
          <ac:chgData name="Thiago Henrique Gomes Panini" userId="cc6a5c77081c362d" providerId="LiveId" clId="{182E8FFE-A928-41F2-9A79-3159D5686B1F}" dt="2023-05-18T02:06:23.329" v="6223"/>
          <ac:spMkLst>
            <pc:docMk/>
            <pc:sldMk cId="259965066" sldId="346"/>
            <ac:spMk id="39" creationId="{94E3FF52-182E-A7F8-07B0-96533BEB6264}"/>
          </ac:spMkLst>
        </pc:spChg>
        <pc:spChg chg="mod">
          <ac:chgData name="Thiago Henrique Gomes Panini" userId="cc6a5c77081c362d" providerId="LiveId" clId="{182E8FFE-A928-41F2-9A79-3159D5686B1F}" dt="2023-05-18T02:06:23.329" v="6223"/>
          <ac:spMkLst>
            <pc:docMk/>
            <pc:sldMk cId="259965066" sldId="346"/>
            <ac:spMk id="40" creationId="{55F0050B-DBAB-BB25-90EA-944CCCF81051}"/>
          </ac:spMkLst>
        </pc:spChg>
        <pc:spChg chg="mod">
          <ac:chgData name="Thiago Henrique Gomes Panini" userId="cc6a5c77081c362d" providerId="LiveId" clId="{182E8FFE-A928-41F2-9A79-3159D5686B1F}" dt="2023-05-18T02:06:23.329" v="6223"/>
          <ac:spMkLst>
            <pc:docMk/>
            <pc:sldMk cId="259965066" sldId="346"/>
            <ac:spMk id="41" creationId="{9569A210-8CE3-0BB3-48CA-3D3DCB5BFF1B}"/>
          </ac:spMkLst>
        </pc:spChg>
        <pc:spChg chg="mod">
          <ac:chgData name="Thiago Henrique Gomes Panini" userId="cc6a5c77081c362d" providerId="LiveId" clId="{182E8FFE-A928-41F2-9A79-3159D5686B1F}" dt="2023-05-18T02:06:23.329" v="6223"/>
          <ac:spMkLst>
            <pc:docMk/>
            <pc:sldMk cId="259965066" sldId="346"/>
            <ac:spMk id="42" creationId="{041341B8-FE66-00E0-AFA8-7BF72B71E116}"/>
          </ac:spMkLst>
        </pc:spChg>
        <pc:spChg chg="mod">
          <ac:chgData name="Thiago Henrique Gomes Panini" userId="cc6a5c77081c362d" providerId="LiveId" clId="{182E8FFE-A928-41F2-9A79-3159D5686B1F}" dt="2023-05-18T02:06:23.329" v="6223"/>
          <ac:spMkLst>
            <pc:docMk/>
            <pc:sldMk cId="259965066" sldId="346"/>
            <ac:spMk id="43" creationId="{CBF3114B-56B4-E8BE-55D2-36EFDDBB5C5A}"/>
          </ac:spMkLst>
        </pc:spChg>
        <pc:spChg chg="mod">
          <ac:chgData name="Thiago Henrique Gomes Panini" userId="cc6a5c77081c362d" providerId="LiveId" clId="{182E8FFE-A928-41F2-9A79-3159D5686B1F}" dt="2023-05-18T02:06:23.329" v="6223"/>
          <ac:spMkLst>
            <pc:docMk/>
            <pc:sldMk cId="259965066" sldId="346"/>
            <ac:spMk id="44" creationId="{90D0337A-5823-9436-0768-E1A32D9897D2}"/>
          </ac:spMkLst>
        </pc:spChg>
        <pc:spChg chg="mod">
          <ac:chgData name="Thiago Henrique Gomes Panini" userId="cc6a5c77081c362d" providerId="LiveId" clId="{182E8FFE-A928-41F2-9A79-3159D5686B1F}" dt="2023-05-18T02:06:23.329" v="6223"/>
          <ac:spMkLst>
            <pc:docMk/>
            <pc:sldMk cId="259965066" sldId="346"/>
            <ac:spMk id="45" creationId="{FB4F38FB-B069-806B-7289-45851551A202}"/>
          </ac:spMkLst>
        </pc:spChg>
        <pc:spChg chg="add mod">
          <ac:chgData name="Thiago Henrique Gomes Panini" userId="cc6a5c77081c362d" providerId="LiveId" clId="{182E8FFE-A928-41F2-9A79-3159D5686B1F}" dt="2023-05-18T20:43:29.628" v="6900" actId="207"/>
          <ac:spMkLst>
            <pc:docMk/>
            <pc:sldMk cId="259965066" sldId="346"/>
            <ac:spMk id="46" creationId="{81CAC2FE-A699-D135-7748-7AE6C549DE62}"/>
          </ac:spMkLst>
        </pc:spChg>
        <pc:spChg chg="del">
          <ac:chgData name="Thiago Henrique Gomes Panini" userId="cc6a5c77081c362d" providerId="LiveId" clId="{182E8FFE-A928-41F2-9A79-3159D5686B1F}" dt="2023-05-18T02:06:22.577" v="6222" actId="478"/>
          <ac:spMkLst>
            <pc:docMk/>
            <pc:sldMk cId="259965066" sldId="346"/>
            <ac:spMk id="49" creationId="{26DAB908-9059-3943-91F4-9DF27A0C5391}"/>
          </ac:spMkLst>
        </pc:spChg>
        <pc:spChg chg="mod topLvl">
          <ac:chgData name="Thiago Henrique Gomes Panini" userId="cc6a5c77081c362d" providerId="LiveId" clId="{182E8FFE-A928-41F2-9A79-3159D5686B1F}" dt="2023-05-20T00:43:52.086" v="8429" actId="164"/>
          <ac:spMkLst>
            <pc:docMk/>
            <pc:sldMk cId="259965066" sldId="346"/>
            <ac:spMk id="50" creationId="{F19F33C5-D937-DAB3-87D3-9D4319B94574}"/>
          </ac:spMkLst>
        </pc:spChg>
        <pc:spChg chg="add del mod">
          <ac:chgData name="Thiago Henrique Gomes Panini" userId="cc6a5c77081c362d" providerId="LiveId" clId="{182E8FFE-A928-41F2-9A79-3159D5686B1F}" dt="2023-05-18T02:07:27.166" v="6245" actId="478"/>
          <ac:spMkLst>
            <pc:docMk/>
            <pc:sldMk cId="259965066" sldId="346"/>
            <ac:spMk id="53" creationId="{989553D8-BF61-28FC-D196-A9F96207D09B}"/>
          </ac:spMkLst>
        </pc:spChg>
        <pc:spChg chg="add mod">
          <ac:chgData name="Thiago Henrique Gomes Panini" userId="cc6a5c77081c362d" providerId="LiveId" clId="{182E8FFE-A928-41F2-9A79-3159D5686B1F}" dt="2023-05-29T20:45:12.574" v="20460" actId="14100"/>
          <ac:spMkLst>
            <pc:docMk/>
            <pc:sldMk cId="259965066" sldId="346"/>
            <ac:spMk id="54" creationId="{48EF9190-A331-8289-919B-26EA24EE13C4}"/>
          </ac:spMkLst>
        </pc:spChg>
        <pc:spChg chg="add del mod">
          <ac:chgData name="Thiago Henrique Gomes Panini" userId="cc6a5c77081c362d" providerId="LiveId" clId="{182E8FFE-A928-41F2-9A79-3159D5686B1F}" dt="2023-05-18T20:40:19.825" v="6890" actId="478"/>
          <ac:spMkLst>
            <pc:docMk/>
            <pc:sldMk cId="259965066" sldId="346"/>
            <ac:spMk id="60" creationId="{172549F5-1A97-EBA4-8201-A89DE9927822}"/>
          </ac:spMkLst>
        </pc:spChg>
        <pc:spChg chg="add del mod">
          <ac:chgData name="Thiago Henrique Gomes Panini" userId="cc6a5c77081c362d" providerId="LiveId" clId="{182E8FFE-A928-41F2-9A79-3159D5686B1F}" dt="2023-05-18T02:19:35.234" v="6699"/>
          <ac:spMkLst>
            <pc:docMk/>
            <pc:sldMk cId="259965066" sldId="346"/>
            <ac:spMk id="61" creationId="{39134336-C21E-822C-6788-CB602F38E051}"/>
          </ac:spMkLst>
        </pc:spChg>
        <pc:spChg chg="del mod">
          <ac:chgData name="Thiago Henrique Gomes Panini" userId="cc6a5c77081c362d" providerId="LiveId" clId="{182E8FFE-A928-41F2-9A79-3159D5686B1F}" dt="2023-05-18T02:07:24.629" v="6243" actId="21"/>
          <ac:spMkLst>
            <pc:docMk/>
            <pc:sldMk cId="259965066" sldId="346"/>
            <ac:spMk id="1926" creationId="{00000000-0000-0000-0000-000000000000}"/>
          </ac:spMkLst>
        </pc:spChg>
        <pc:spChg chg="mod">
          <ac:chgData name="Thiago Henrique Gomes Panini" userId="cc6a5c77081c362d" providerId="LiveId" clId="{182E8FFE-A928-41F2-9A79-3159D5686B1F}" dt="2023-05-18T23:49:24.640" v="7364" actId="12788"/>
          <ac:spMkLst>
            <pc:docMk/>
            <pc:sldMk cId="259965066" sldId="346"/>
            <ac:spMk id="1928" creationId="{00000000-0000-0000-0000-000000000000}"/>
          </ac:spMkLst>
        </pc:spChg>
        <pc:spChg chg="add mod">
          <ac:chgData name="Thiago Henrique Gomes Panini" userId="cc6a5c77081c362d" providerId="LiveId" clId="{182E8FFE-A928-41F2-9A79-3159D5686B1F}" dt="2023-05-18T20:39:13.712" v="6887" actId="1076"/>
          <ac:spMkLst>
            <pc:docMk/>
            <pc:sldMk cId="259965066" sldId="346"/>
            <ac:spMk id="1929" creationId="{C09D99CC-28B8-D2BF-EADC-4C8200D0EAEA}"/>
          </ac:spMkLst>
        </pc:spChg>
        <pc:grpChg chg="del">
          <ac:chgData name="Thiago Henrique Gomes Panini" userId="cc6a5c77081c362d" providerId="LiveId" clId="{182E8FFE-A928-41F2-9A79-3159D5686B1F}" dt="2023-05-18T02:14:44.217" v="6311" actId="478"/>
          <ac:grpSpMkLst>
            <pc:docMk/>
            <pc:sldMk cId="259965066" sldId="346"/>
            <ac:grpSpMk id="2" creationId="{B909FE41-B47D-1913-4FB5-75C14F9B5CB8}"/>
          </ac:grpSpMkLst>
        </pc:grpChg>
        <pc:grpChg chg="add mod">
          <ac:chgData name="Thiago Henrique Gomes Panini" userId="cc6a5c77081c362d" providerId="LiveId" clId="{182E8FFE-A928-41F2-9A79-3159D5686B1F}" dt="2023-05-18T02:15:02.656" v="6316" actId="1076"/>
          <ac:grpSpMkLst>
            <pc:docMk/>
            <pc:sldMk cId="259965066" sldId="346"/>
            <ac:grpSpMk id="5" creationId="{6706BAC6-9436-75A6-233E-43C49E2289BF}"/>
          </ac:grpSpMkLst>
        </pc:grpChg>
        <pc:grpChg chg="add mod">
          <ac:chgData name="Thiago Henrique Gomes Panini" userId="cc6a5c77081c362d" providerId="LiveId" clId="{182E8FFE-A928-41F2-9A79-3159D5686B1F}" dt="2023-05-20T00:43:52.086" v="8429" actId="164"/>
          <ac:grpSpMkLst>
            <pc:docMk/>
            <pc:sldMk cId="259965066" sldId="346"/>
            <ac:grpSpMk id="47" creationId="{C69FA73D-CC89-A533-3AF1-CCCB35C12051}"/>
          </ac:grpSpMkLst>
        </pc:grpChg>
        <pc:grpChg chg="add del mod">
          <ac:chgData name="Thiago Henrique Gomes Panini" userId="cc6a5c77081c362d" providerId="LiveId" clId="{182E8FFE-A928-41F2-9A79-3159D5686B1F}" dt="2023-05-18T02:10:19.237" v="6253" actId="478"/>
          <ac:grpSpMkLst>
            <pc:docMk/>
            <pc:sldMk cId="259965066" sldId="346"/>
            <ac:grpSpMk id="48" creationId="{64F7F5A1-0B21-EB06-65F5-6694E2A7887B}"/>
          </ac:grpSpMkLst>
        </pc:grpChg>
        <pc:grpChg chg="add del mod">
          <ac:chgData name="Thiago Henrique Gomes Panini" userId="cc6a5c77081c362d" providerId="LiveId" clId="{182E8FFE-A928-41F2-9A79-3159D5686B1F}" dt="2023-05-18T02:13:08.480" v="6271" actId="478"/>
          <ac:grpSpMkLst>
            <pc:docMk/>
            <pc:sldMk cId="259965066" sldId="346"/>
            <ac:grpSpMk id="57" creationId="{81C67BE1-73C3-E812-97DA-F95C94CAE76E}"/>
          </ac:grpSpMkLst>
        </pc:grpChg>
        <pc:grpChg chg="del mod">
          <ac:chgData name="Thiago Henrique Gomes Panini" userId="cc6a5c77081c362d" providerId="LiveId" clId="{182E8FFE-A928-41F2-9A79-3159D5686B1F}" dt="2023-05-18T02:06:58.199" v="6234" actId="21"/>
          <ac:grpSpMkLst>
            <pc:docMk/>
            <pc:sldMk cId="259965066" sldId="346"/>
            <ac:grpSpMk id="2099" creationId="{B41DECA2-2DBC-B83D-20F9-384B806CFC58}"/>
          </ac:grpSpMkLst>
        </pc:grpChg>
        <pc:picChg chg="add mod">
          <ac:chgData name="Thiago Henrique Gomes Panini" userId="cc6a5c77081c362d" providerId="LiveId" clId="{182E8FFE-A928-41F2-9A79-3159D5686B1F}" dt="2023-05-19T00:12:07.165" v="8222"/>
          <ac:picMkLst>
            <pc:docMk/>
            <pc:sldMk cId="259965066" sldId="346"/>
            <ac:picMk id="3" creationId="{3C239A03-5F18-165B-E0D6-7FE3E31234FE}"/>
          </ac:picMkLst>
        </pc:picChg>
        <pc:picChg chg="del mod topLvl">
          <ac:chgData name="Thiago Henrique Gomes Panini" userId="cc6a5c77081c362d" providerId="LiveId" clId="{182E8FFE-A928-41F2-9A79-3159D5686B1F}" dt="2023-05-18T02:10:19.237" v="6253" actId="478"/>
          <ac:picMkLst>
            <pc:docMk/>
            <pc:sldMk cId="259965066" sldId="346"/>
            <ac:picMk id="51" creationId="{0B7B7807-C2D6-044C-D90E-9193FD83F64D}"/>
          </ac:picMkLst>
        </pc:picChg>
        <pc:picChg chg="add del mod topLvl">
          <ac:chgData name="Thiago Henrique Gomes Panini" userId="cc6a5c77081c362d" providerId="LiveId" clId="{182E8FFE-A928-41F2-9A79-3159D5686B1F}" dt="2023-05-18T02:13:08.480" v="6271" actId="478"/>
          <ac:picMkLst>
            <pc:docMk/>
            <pc:sldMk cId="259965066" sldId="346"/>
            <ac:picMk id="56" creationId="{006C65D3-402B-57F0-0F77-661E444E71D8}"/>
          </ac:picMkLst>
        </pc:picChg>
        <pc:picChg chg="add mod">
          <ac:chgData name="Thiago Henrique Gomes Panini" userId="cc6a5c77081c362d" providerId="LiveId" clId="{182E8FFE-A928-41F2-9A79-3159D5686B1F}" dt="2023-05-20T00:43:52.086" v="8429" actId="164"/>
          <ac:picMkLst>
            <pc:docMk/>
            <pc:sldMk cId="259965066" sldId="346"/>
            <ac:picMk id="59" creationId="{3B9D4070-56BF-8395-83DE-DBA5B63BC028}"/>
          </ac:picMkLst>
        </pc:picChg>
        <pc:picChg chg="add mod">
          <ac:chgData name="Thiago Henrique Gomes Panini" userId="cc6a5c77081c362d" providerId="LiveId" clId="{182E8FFE-A928-41F2-9A79-3159D5686B1F}" dt="2023-05-18T20:41:36.509" v="6898" actId="1076"/>
          <ac:picMkLst>
            <pc:docMk/>
            <pc:sldMk cId="259965066" sldId="346"/>
            <ac:picMk id="1026" creationId="{2ECC004E-99B7-FFA1-148D-BEAA3FF5DC4A}"/>
          </ac:picMkLst>
        </pc:picChg>
        <pc:cxnChg chg="del">
          <ac:chgData name="Thiago Henrique Gomes Panini" userId="cc6a5c77081c362d" providerId="LiveId" clId="{182E8FFE-A928-41F2-9A79-3159D5686B1F}" dt="2023-05-18T02:07:16.773" v="6241" actId="478"/>
          <ac:cxnSpMkLst>
            <pc:docMk/>
            <pc:sldMk cId="259965066" sldId="346"/>
            <ac:cxnSpMk id="47" creationId="{6DADF682-0306-9B5B-4066-AA29B8D6F4C0}"/>
          </ac:cxnSpMkLst>
        </pc:cxnChg>
      </pc:sldChg>
      <pc:sldChg chg="delSp modSp add del mod">
        <pc:chgData name="Thiago Henrique Gomes Panini" userId="cc6a5c77081c362d" providerId="LiveId" clId="{182E8FFE-A928-41F2-9A79-3159D5686B1F}" dt="2023-05-18T02:15:16.205" v="6333" actId="47"/>
        <pc:sldMkLst>
          <pc:docMk/>
          <pc:sldMk cId="832652860" sldId="347"/>
        </pc:sldMkLst>
        <pc:spChg chg="mod">
          <ac:chgData name="Thiago Henrique Gomes Panini" userId="cc6a5c77081c362d" providerId="LiveId" clId="{182E8FFE-A928-41F2-9A79-3159D5686B1F}" dt="2023-05-18T02:14:12.133" v="6293" actId="14100"/>
          <ac:spMkLst>
            <pc:docMk/>
            <pc:sldMk cId="832652860" sldId="347"/>
            <ac:spMk id="4" creationId="{DB637350-22C5-EBBB-6E3B-F6D3E5BD3A69}"/>
          </ac:spMkLst>
        </pc:spChg>
        <pc:spChg chg="mod">
          <ac:chgData name="Thiago Henrique Gomes Panini" userId="cc6a5c77081c362d" providerId="LiveId" clId="{182E8FFE-A928-41F2-9A79-3159D5686B1F}" dt="2023-05-18T02:14:14.269" v="6301" actId="20577"/>
          <ac:spMkLst>
            <pc:docMk/>
            <pc:sldMk cId="832652860" sldId="347"/>
            <ac:spMk id="1928" creationId="{00000000-0000-0000-0000-000000000000}"/>
          </ac:spMkLst>
        </pc:spChg>
        <pc:grpChg chg="del">
          <ac:chgData name="Thiago Henrique Gomes Panini" userId="cc6a5c77081c362d" providerId="LiveId" clId="{182E8FFE-A928-41F2-9A79-3159D5686B1F}" dt="2023-05-18T02:14:48.844" v="6313" actId="478"/>
          <ac:grpSpMkLst>
            <pc:docMk/>
            <pc:sldMk cId="832652860" sldId="347"/>
            <ac:grpSpMk id="2" creationId="{B909FE41-B47D-1913-4FB5-75C14F9B5CB8}"/>
          </ac:grpSpMkLst>
        </pc:grpChg>
        <pc:picChg chg="del">
          <ac:chgData name="Thiago Henrique Gomes Panini" userId="cc6a5c77081c362d" providerId="LiveId" clId="{182E8FFE-A928-41F2-9A79-3159D5686B1F}" dt="2023-05-18T02:14:35.710" v="6310" actId="478"/>
          <ac:picMkLst>
            <pc:docMk/>
            <pc:sldMk cId="832652860" sldId="347"/>
            <ac:picMk id="59" creationId="{3B9D4070-56BF-8395-83DE-DBA5B63BC028}"/>
          </ac:picMkLst>
        </pc:picChg>
      </pc:sldChg>
      <pc:sldChg chg="addSp delSp modSp add del mod">
        <pc:chgData name="Thiago Henrique Gomes Panini" userId="cc6a5c77081c362d" providerId="LiveId" clId="{182E8FFE-A928-41F2-9A79-3159D5686B1F}" dt="2023-05-18T23:47:22.304" v="7302" actId="47"/>
        <pc:sldMkLst>
          <pc:docMk/>
          <pc:sldMk cId="855105240" sldId="348"/>
        </pc:sldMkLst>
        <pc:spChg chg="add del mod">
          <ac:chgData name="Thiago Henrique Gomes Panini" userId="cc6a5c77081c362d" providerId="LiveId" clId="{182E8FFE-A928-41F2-9A79-3159D5686B1F}" dt="2023-05-18T20:41:52.619" v="6899" actId="478"/>
          <ac:spMkLst>
            <pc:docMk/>
            <pc:sldMk cId="855105240" sldId="348"/>
            <ac:spMk id="2" creationId="{BF3A6056-B0CE-FE61-6353-F58A59E91D44}"/>
          </ac:spMkLst>
        </pc:spChg>
        <pc:spChg chg="add del mod">
          <ac:chgData name="Thiago Henrique Gomes Panini" userId="cc6a5c77081c362d" providerId="LiveId" clId="{182E8FFE-A928-41F2-9A79-3159D5686B1F}" dt="2023-05-18T02:20:07.563" v="6704"/>
          <ac:spMkLst>
            <pc:docMk/>
            <pc:sldMk cId="855105240" sldId="348"/>
            <ac:spMk id="3" creationId="{8A2756CF-A96F-B476-F96E-D722836BDB0A}"/>
          </ac:spMkLst>
        </pc:spChg>
        <pc:spChg chg="mod">
          <ac:chgData name="Thiago Henrique Gomes Panini" userId="cc6a5c77081c362d" providerId="LiveId" clId="{182E8FFE-A928-41F2-9A79-3159D5686B1F}" dt="2023-05-18T02:15:09.782" v="6331" actId="20577"/>
          <ac:spMkLst>
            <pc:docMk/>
            <pc:sldMk cId="855105240" sldId="348"/>
            <ac:spMk id="4" creationId="{DB637350-22C5-EBBB-6E3B-F6D3E5BD3A69}"/>
          </ac:spMkLst>
        </pc:spChg>
        <pc:spChg chg="add del mod">
          <ac:chgData name="Thiago Henrique Gomes Panini" userId="cc6a5c77081c362d" providerId="LiveId" clId="{182E8FFE-A928-41F2-9A79-3159D5686B1F}" dt="2023-05-18T02:20:07.563" v="6704"/>
          <ac:spMkLst>
            <pc:docMk/>
            <pc:sldMk cId="855105240" sldId="348"/>
            <ac:spMk id="47" creationId="{2C780F2B-83CC-B108-506F-DC3C66FDD93F}"/>
          </ac:spMkLst>
        </pc:spChg>
        <pc:spChg chg="add del mod">
          <ac:chgData name="Thiago Henrique Gomes Panini" userId="cc6a5c77081c362d" providerId="LiveId" clId="{182E8FFE-A928-41F2-9A79-3159D5686B1F}" dt="2023-05-18T23:41:15.045" v="7233" actId="478"/>
          <ac:spMkLst>
            <pc:docMk/>
            <pc:sldMk cId="855105240" sldId="348"/>
            <ac:spMk id="48" creationId="{E6530D96-5A7F-FA41-993C-393CDFF81DF0}"/>
          </ac:spMkLst>
        </pc:spChg>
        <pc:spChg chg="add mod">
          <ac:chgData name="Thiago Henrique Gomes Panini" userId="cc6a5c77081c362d" providerId="LiveId" clId="{182E8FFE-A928-41F2-9A79-3159D5686B1F}" dt="2023-05-18T23:42:25.444" v="7245" actId="1076"/>
          <ac:spMkLst>
            <pc:docMk/>
            <pc:sldMk cId="855105240" sldId="348"/>
            <ac:spMk id="49" creationId="{CE90C5C3-94A4-B25D-C324-3220AC46C3A5}"/>
          </ac:spMkLst>
        </pc:spChg>
        <pc:spChg chg="mod">
          <ac:chgData name="Thiago Henrique Gomes Panini" userId="cc6a5c77081c362d" providerId="LiveId" clId="{182E8FFE-A928-41F2-9A79-3159D5686B1F}" dt="2023-05-18T23:44:40.457" v="7270" actId="1076"/>
          <ac:spMkLst>
            <pc:docMk/>
            <pc:sldMk cId="855105240" sldId="348"/>
            <ac:spMk id="54" creationId="{48EF9190-A331-8289-919B-26EA24EE13C4}"/>
          </ac:spMkLst>
        </pc:spChg>
        <pc:spChg chg="mod">
          <ac:chgData name="Thiago Henrique Gomes Panini" userId="cc6a5c77081c362d" providerId="LiveId" clId="{182E8FFE-A928-41F2-9A79-3159D5686B1F}" dt="2023-05-18T02:15:05.945" v="6319" actId="20577"/>
          <ac:spMkLst>
            <pc:docMk/>
            <pc:sldMk cId="855105240" sldId="348"/>
            <ac:spMk id="1928" creationId="{00000000-0000-0000-0000-000000000000}"/>
          </ac:spMkLst>
        </pc:spChg>
        <pc:picChg chg="add mod">
          <ac:chgData name="Thiago Henrique Gomes Panini" userId="cc6a5c77081c362d" providerId="LiveId" clId="{182E8FFE-A928-41F2-9A79-3159D5686B1F}" dt="2023-05-18T20:46:18.637" v="6917" actId="1076"/>
          <ac:picMkLst>
            <pc:docMk/>
            <pc:sldMk cId="855105240" sldId="348"/>
            <ac:picMk id="47" creationId="{F1BCB33B-0F8C-9C4C-79CA-82974637BCFD}"/>
          </ac:picMkLst>
        </pc:picChg>
        <pc:picChg chg="del">
          <ac:chgData name="Thiago Henrique Gomes Panini" userId="cc6a5c77081c362d" providerId="LiveId" clId="{182E8FFE-A928-41F2-9A79-3159D5686B1F}" dt="2023-05-18T02:15:14.079" v="6332" actId="478"/>
          <ac:picMkLst>
            <pc:docMk/>
            <pc:sldMk cId="855105240" sldId="348"/>
            <ac:picMk id="59" creationId="{3B9D4070-56BF-8395-83DE-DBA5B63BC028}"/>
          </ac:picMkLst>
        </pc:picChg>
        <pc:picChg chg="add mod">
          <ac:chgData name="Thiago Henrique Gomes Panini" userId="cc6a5c77081c362d" providerId="LiveId" clId="{182E8FFE-A928-41F2-9A79-3159D5686B1F}" dt="2023-05-18T23:44:46.280" v="7272" actId="1076"/>
          <ac:picMkLst>
            <pc:docMk/>
            <pc:sldMk cId="855105240" sldId="348"/>
            <ac:picMk id="2050" creationId="{D3C5225B-31E6-8A3E-8DAF-27F43DA09599}"/>
          </ac:picMkLst>
        </pc:picChg>
        <pc:picChg chg="add mod">
          <ac:chgData name="Thiago Henrique Gomes Panini" userId="cc6a5c77081c362d" providerId="LiveId" clId="{182E8FFE-A928-41F2-9A79-3159D5686B1F}" dt="2023-05-18T23:44:46.280" v="7272" actId="1076"/>
          <ac:picMkLst>
            <pc:docMk/>
            <pc:sldMk cId="855105240" sldId="348"/>
            <ac:picMk id="2052" creationId="{E7F2CAE8-0566-4CF2-DE9E-F863724D7DB6}"/>
          </ac:picMkLst>
        </pc:picChg>
        <pc:picChg chg="add mod">
          <ac:chgData name="Thiago Henrique Gomes Panini" userId="cc6a5c77081c362d" providerId="LiveId" clId="{182E8FFE-A928-41F2-9A79-3159D5686B1F}" dt="2023-05-18T23:44:46.280" v="7272" actId="1076"/>
          <ac:picMkLst>
            <pc:docMk/>
            <pc:sldMk cId="855105240" sldId="348"/>
            <ac:picMk id="2054" creationId="{8089E3DF-C4FE-8727-3F67-CFDFF732B9A9}"/>
          </ac:picMkLst>
        </pc:picChg>
        <pc:picChg chg="add mod">
          <ac:chgData name="Thiago Henrique Gomes Panini" userId="cc6a5c77081c362d" providerId="LiveId" clId="{182E8FFE-A928-41F2-9A79-3159D5686B1F}" dt="2023-05-18T23:44:46.280" v="7272" actId="1076"/>
          <ac:picMkLst>
            <pc:docMk/>
            <pc:sldMk cId="855105240" sldId="348"/>
            <ac:picMk id="2056" creationId="{FD78DAE0-8C39-A75C-5670-B4489E85D48E}"/>
          </ac:picMkLst>
        </pc:picChg>
        <pc:picChg chg="add mod">
          <ac:chgData name="Thiago Henrique Gomes Panini" userId="cc6a5c77081c362d" providerId="LiveId" clId="{182E8FFE-A928-41F2-9A79-3159D5686B1F}" dt="2023-05-18T23:44:46.280" v="7272" actId="1076"/>
          <ac:picMkLst>
            <pc:docMk/>
            <pc:sldMk cId="855105240" sldId="348"/>
            <ac:picMk id="2058" creationId="{6D0ABFE4-C6FA-6B5D-2924-73D387E8F8CA}"/>
          </ac:picMkLst>
        </pc:picChg>
        <pc:picChg chg="add del mod">
          <ac:chgData name="Thiago Henrique Gomes Panini" userId="cc6a5c77081c362d" providerId="LiveId" clId="{182E8FFE-A928-41F2-9A79-3159D5686B1F}" dt="2023-05-18T23:44:22.920" v="7266" actId="478"/>
          <ac:picMkLst>
            <pc:docMk/>
            <pc:sldMk cId="855105240" sldId="348"/>
            <ac:picMk id="2060" creationId="{7A5F3D6D-E96D-70DB-FEB5-FA13C73E752C}"/>
          </ac:picMkLst>
        </pc:picChg>
        <pc:picChg chg="add mod">
          <ac:chgData name="Thiago Henrique Gomes Panini" userId="cc6a5c77081c362d" providerId="LiveId" clId="{182E8FFE-A928-41F2-9A79-3159D5686B1F}" dt="2023-05-18T23:45:28.884" v="7276" actId="1076"/>
          <ac:picMkLst>
            <pc:docMk/>
            <pc:sldMk cId="855105240" sldId="348"/>
            <ac:picMk id="2062" creationId="{7DCB6771-A673-64EA-D3D6-77F8C994054A}"/>
          </ac:picMkLst>
        </pc:picChg>
        <pc:picChg chg="add mod">
          <ac:chgData name="Thiago Henrique Gomes Panini" userId="cc6a5c77081c362d" providerId="LiveId" clId="{182E8FFE-A928-41F2-9A79-3159D5686B1F}" dt="2023-05-18T23:45:12.718" v="7275" actId="14100"/>
          <ac:picMkLst>
            <pc:docMk/>
            <pc:sldMk cId="855105240" sldId="348"/>
            <ac:picMk id="2064" creationId="{5E515869-1014-2CD4-F378-C20BAB3C5B28}"/>
          </ac:picMkLst>
        </pc:picChg>
        <pc:picChg chg="add mod">
          <ac:chgData name="Thiago Henrique Gomes Panini" userId="cc6a5c77081c362d" providerId="LiveId" clId="{182E8FFE-A928-41F2-9A79-3159D5686B1F}" dt="2023-05-18T23:45:45.506" v="7279" actId="14100"/>
          <ac:picMkLst>
            <pc:docMk/>
            <pc:sldMk cId="855105240" sldId="348"/>
            <ac:picMk id="2066" creationId="{559E864C-2729-39EE-CD21-65037D485138}"/>
          </ac:picMkLst>
        </pc:picChg>
      </pc:sldChg>
      <pc:sldChg chg="addSp delSp modSp add del mod">
        <pc:chgData name="Thiago Henrique Gomes Panini" userId="cc6a5c77081c362d" providerId="LiveId" clId="{182E8FFE-A928-41F2-9A79-3159D5686B1F}" dt="2023-05-19T00:12:20.587" v="8224" actId="47"/>
        <pc:sldMkLst>
          <pc:docMk/>
          <pc:sldMk cId="1765122785" sldId="349"/>
        </pc:sldMkLst>
        <pc:spChg chg="del">
          <ac:chgData name="Thiago Henrique Gomes Panini" userId="cc6a5c77081c362d" providerId="LiveId" clId="{182E8FFE-A928-41F2-9A79-3159D5686B1F}" dt="2023-05-18T02:19:06.921" v="6662" actId="478"/>
          <ac:spMkLst>
            <pc:docMk/>
            <pc:sldMk cId="1765122785" sldId="349"/>
            <ac:spMk id="2" creationId="{BF3A6056-B0CE-FE61-6353-F58A59E91D44}"/>
          </ac:spMkLst>
        </pc:spChg>
        <pc:spChg chg="add mod">
          <ac:chgData name="Thiago Henrique Gomes Panini" userId="cc6a5c77081c362d" providerId="LiveId" clId="{182E8FFE-A928-41F2-9A79-3159D5686B1F}" dt="2023-05-18T02:20:32.872" v="6795" actId="20577"/>
          <ac:spMkLst>
            <pc:docMk/>
            <pc:sldMk cId="1765122785" sldId="349"/>
            <ac:spMk id="3" creationId="{BE2B617F-E431-4563-82C0-0234B31A9E17}"/>
          </ac:spMkLst>
        </pc:spChg>
        <pc:spChg chg="mod">
          <ac:chgData name="Thiago Henrique Gomes Panini" userId="cc6a5c77081c362d" providerId="LiveId" clId="{182E8FFE-A928-41F2-9A79-3159D5686B1F}" dt="2023-05-18T02:21:03.154" v="6820" actId="1076"/>
          <ac:spMkLst>
            <pc:docMk/>
            <pc:sldMk cId="1765122785" sldId="349"/>
            <ac:spMk id="4" creationId="{DB637350-22C5-EBBB-6E3B-F6D3E5BD3A69}"/>
          </ac:spMkLst>
        </pc:spChg>
        <pc:spChg chg="mod">
          <ac:chgData name="Thiago Henrique Gomes Panini" userId="cc6a5c77081c362d" providerId="LiveId" clId="{182E8FFE-A928-41F2-9A79-3159D5686B1F}" dt="2023-05-18T20:45:06.708" v="6909" actId="207"/>
          <ac:spMkLst>
            <pc:docMk/>
            <pc:sldMk cId="1765122785" sldId="349"/>
            <ac:spMk id="46" creationId="{81CAC2FE-A699-D135-7748-7AE6C549DE62}"/>
          </ac:spMkLst>
        </pc:spChg>
        <pc:spChg chg="add mod">
          <ac:chgData name="Thiago Henrique Gomes Panini" userId="cc6a5c77081c362d" providerId="LiveId" clId="{182E8FFE-A928-41F2-9A79-3159D5686B1F}" dt="2023-05-18T23:48:08.580" v="7315" actId="20577"/>
          <ac:spMkLst>
            <pc:docMk/>
            <pc:sldMk cId="1765122785" sldId="349"/>
            <ac:spMk id="48" creationId="{FB143AF3-18F6-3AF4-C481-C442A881DCE2}"/>
          </ac:spMkLst>
        </pc:spChg>
        <pc:spChg chg="mod">
          <ac:chgData name="Thiago Henrique Gomes Panini" userId="cc6a5c77081c362d" providerId="LiveId" clId="{182E8FFE-A928-41F2-9A79-3159D5686B1F}" dt="2023-05-18T02:18:34.510" v="6661" actId="20577"/>
          <ac:spMkLst>
            <pc:docMk/>
            <pc:sldMk cId="1765122785" sldId="349"/>
            <ac:spMk id="54" creationId="{48EF9190-A331-8289-919B-26EA24EE13C4}"/>
          </ac:spMkLst>
        </pc:spChg>
        <pc:spChg chg="mod">
          <ac:chgData name="Thiago Henrique Gomes Panini" userId="cc6a5c77081c362d" providerId="LiveId" clId="{182E8FFE-A928-41F2-9A79-3159D5686B1F}" dt="2023-05-18T02:21:00.701" v="6819" actId="1076"/>
          <ac:spMkLst>
            <pc:docMk/>
            <pc:sldMk cId="1765122785" sldId="349"/>
            <ac:spMk id="1928" creationId="{00000000-0000-0000-0000-000000000000}"/>
          </ac:spMkLst>
        </pc:spChg>
        <pc:picChg chg="add mod">
          <ac:chgData name="Thiago Henrique Gomes Panini" userId="cc6a5c77081c362d" providerId="LiveId" clId="{182E8FFE-A928-41F2-9A79-3159D5686B1F}" dt="2023-05-18T20:45:59.924" v="6916" actId="1076"/>
          <ac:picMkLst>
            <pc:docMk/>
            <pc:sldMk cId="1765122785" sldId="349"/>
            <ac:picMk id="47" creationId="{80D90518-7048-0BCE-717E-2A9FF7BA572B}"/>
          </ac:picMkLst>
        </pc:picChg>
      </pc:sldChg>
      <pc:sldChg chg="addSp delSp modSp add mod modAnim">
        <pc:chgData name="Thiago Henrique Gomes Panini" userId="cc6a5c77081c362d" providerId="LiveId" clId="{182E8FFE-A928-41F2-9A79-3159D5686B1F}" dt="2023-05-29T20:45:31.401" v="20464"/>
        <pc:sldMkLst>
          <pc:docMk/>
          <pc:sldMk cId="3975887834" sldId="350"/>
        </pc:sldMkLst>
        <pc:spChg chg="add mod">
          <ac:chgData name="Thiago Henrique Gomes Panini" userId="cc6a5c77081c362d" providerId="LiveId" clId="{182E8FFE-A928-41F2-9A79-3159D5686B1F}" dt="2023-05-18T23:48:21.042" v="7348" actId="20577"/>
          <ac:spMkLst>
            <pc:docMk/>
            <pc:sldMk cId="3975887834" sldId="350"/>
            <ac:spMk id="2" creationId="{5A691F2F-F3E3-341B-37EA-F24FBAEC8170}"/>
          </ac:spMkLst>
        </pc:spChg>
        <pc:spChg chg="add mod">
          <ac:chgData name="Thiago Henrique Gomes Panini" userId="cc6a5c77081c362d" providerId="LiveId" clId="{182E8FFE-A928-41F2-9A79-3159D5686B1F}" dt="2023-05-19T00:12:04.123" v="8221" actId="1076"/>
          <ac:spMkLst>
            <pc:docMk/>
            <pc:sldMk cId="3975887834" sldId="350"/>
            <ac:spMk id="3" creationId="{8115AA0F-8B64-451F-A7C2-FFA25A94667A}"/>
          </ac:spMkLst>
        </pc:spChg>
        <pc:spChg chg="mod">
          <ac:chgData name="Thiago Henrique Gomes Panini" userId="cc6a5c77081c362d" providerId="LiveId" clId="{182E8FFE-A928-41F2-9A79-3159D5686B1F}" dt="2023-05-18T23:49:10.686" v="7362" actId="12788"/>
          <ac:spMkLst>
            <pc:docMk/>
            <pc:sldMk cId="3975887834" sldId="350"/>
            <ac:spMk id="4" creationId="{DB637350-22C5-EBBB-6E3B-F6D3E5BD3A69}"/>
          </ac:spMkLst>
        </pc:spChg>
        <pc:spChg chg="mod">
          <ac:chgData name="Thiago Henrique Gomes Panini" userId="cc6a5c77081c362d" providerId="LiveId" clId="{182E8FFE-A928-41F2-9A79-3159D5686B1F}" dt="2023-05-18T23:47:14.411" v="7301" actId="1076"/>
          <ac:spMkLst>
            <pc:docMk/>
            <pc:sldMk cId="3975887834" sldId="350"/>
            <ac:spMk id="49" creationId="{CE90C5C3-94A4-B25D-C324-3220AC46C3A5}"/>
          </ac:spMkLst>
        </pc:spChg>
        <pc:spChg chg="mod">
          <ac:chgData name="Thiago Henrique Gomes Panini" userId="cc6a5c77081c362d" providerId="LiveId" clId="{182E8FFE-A928-41F2-9A79-3159D5686B1F}" dt="2023-05-20T00:43:56.246" v="8430" actId="164"/>
          <ac:spMkLst>
            <pc:docMk/>
            <pc:sldMk cId="3975887834" sldId="350"/>
            <ac:spMk id="50" creationId="{F19F33C5-D937-DAB3-87D3-9D4319B94574}"/>
          </ac:spMkLst>
        </pc:spChg>
        <pc:spChg chg="del">
          <ac:chgData name="Thiago Henrique Gomes Panini" userId="cc6a5c77081c362d" providerId="LiveId" clId="{182E8FFE-A928-41F2-9A79-3159D5686B1F}" dt="2023-05-18T23:45:50.237" v="7281" actId="478"/>
          <ac:spMkLst>
            <pc:docMk/>
            <pc:sldMk cId="3975887834" sldId="350"/>
            <ac:spMk id="54" creationId="{48EF9190-A331-8289-919B-26EA24EE13C4}"/>
          </ac:spMkLst>
        </pc:spChg>
        <pc:spChg chg="mod">
          <ac:chgData name="Thiago Henrique Gomes Panini" userId="cc6a5c77081c362d" providerId="LiveId" clId="{182E8FFE-A928-41F2-9A79-3159D5686B1F}" dt="2023-05-18T23:49:10.686" v="7362" actId="12788"/>
          <ac:spMkLst>
            <pc:docMk/>
            <pc:sldMk cId="3975887834" sldId="350"/>
            <ac:spMk id="1928" creationId="{00000000-0000-0000-0000-000000000000}"/>
          </ac:spMkLst>
        </pc:spChg>
        <pc:grpChg chg="add mod">
          <ac:chgData name="Thiago Henrique Gomes Panini" userId="cc6a5c77081c362d" providerId="LiveId" clId="{182E8FFE-A928-41F2-9A79-3159D5686B1F}" dt="2023-05-20T00:43:56.246" v="8430" actId="164"/>
          <ac:grpSpMkLst>
            <pc:docMk/>
            <pc:sldMk cId="3975887834" sldId="350"/>
            <ac:grpSpMk id="51" creationId="{12F6A975-BC63-CBC5-3447-59E06BD0E452}"/>
          </ac:grpSpMkLst>
        </pc:grpChg>
        <pc:picChg chg="mod">
          <ac:chgData name="Thiago Henrique Gomes Panini" userId="cc6a5c77081c362d" providerId="LiveId" clId="{182E8FFE-A928-41F2-9A79-3159D5686B1F}" dt="2023-05-20T00:43:56.246" v="8430" actId="164"/>
          <ac:picMkLst>
            <pc:docMk/>
            <pc:sldMk cId="3975887834" sldId="350"/>
            <ac:picMk id="47" creationId="{F1BCB33B-0F8C-9C4C-79CA-82974637BCFD}"/>
          </ac:picMkLst>
        </pc:picChg>
        <pc:picChg chg="add mod">
          <ac:chgData name="Thiago Henrique Gomes Panini" userId="cc6a5c77081c362d" providerId="LiveId" clId="{182E8FFE-A928-41F2-9A79-3159D5686B1F}" dt="2023-05-19T00:12:04.123" v="8221" actId="1076"/>
          <ac:picMkLst>
            <pc:docMk/>
            <pc:sldMk cId="3975887834" sldId="350"/>
            <ac:picMk id="48" creationId="{D495FA9B-0BA7-264B-BF48-C8EB842D492F}"/>
          </ac:picMkLst>
        </pc:picChg>
        <pc:picChg chg="mod">
          <ac:chgData name="Thiago Henrique Gomes Panini" userId="cc6a5c77081c362d" providerId="LiveId" clId="{182E8FFE-A928-41F2-9A79-3159D5686B1F}" dt="2023-05-19T00:10:48.087" v="8204" actId="1076"/>
          <ac:picMkLst>
            <pc:docMk/>
            <pc:sldMk cId="3975887834" sldId="350"/>
            <ac:picMk id="2050" creationId="{D3C5225B-31E6-8A3E-8DAF-27F43DA09599}"/>
          </ac:picMkLst>
        </pc:picChg>
        <pc:picChg chg="mod">
          <ac:chgData name="Thiago Henrique Gomes Panini" userId="cc6a5c77081c362d" providerId="LiveId" clId="{182E8FFE-A928-41F2-9A79-3159D5686B1F}" dt="2023-05-19T00:10:48.087" v="8204" actId="1076"/>
          <ac:picMkLst>
            <pc:docMk/>
            <pc:sldMk cId="3975887834" sldId="350"/>
            <ac:picMk id="2052" creationId="{E7F2CAE8-0566-4CF2-DE9E-F863724D7DB6}"/>
          </ac:picMkLst>
        </pc:picChg>
        <pc:picChg chg="mod">
          <ac:chgData name="Thiago Henrique Gomes Panini" userId="cc6a5c77081c362d" providerId="LiveId" clId="{182E8FFE-A928-41F2-9A79-3159D5686B1F}" dt="2023-05-19T00:10:48.087" v="8204" actId="1076"/>
          <ac:picMkLst>
            <pc:docMk/>
            <pc:sldMk cId="3975887834" sldId="350"/>
            <ac:picMk id="2054" creationId="{8089E3DF-C4FE-8727-3F67-CFDFF732B9A9}"/>
          </ac:picMkLst>
        </pc:picChg>
        <pc:picChg chg="mod">
          <ac:chgData name="Thiago Henrique Gomes Panini" userId="cc6a5c77081c362d" providerId="LiveId" clId="{182E8FFE-A928-41F2-9A79-3159D5686B1F}" dt="2023-05-19T00:10:48.087" v="8204" actId="1076"/>
          <ac:picMkLst>
            <pc:docMk/>
            <pc:sldMk cId="3975887834" sldId="350"/>
            <ac:picMk id="2056" creationId="{FD78DAE0-8C39-A75C-5670-B4489E85D48E}"/>
          </ac:picMkLst>
        </pc:picChg>
        <pc:picChg chg="mod">
          <ac:chgData name="Thiago Henrique Gomes Panini" userId="cc6a5c77081c362d" providerId="LiveId" clId="{182E8FFE-A928-41F2-9A79-3159D5686B1F}" dt="2023-05-19T00:10:48.087" v="8204" actId="1076"/>
          <ac:picMkLst>
            <pc:docMk/>
            <pc:sldMk cId="3975887834" sldId="350"/>
            <ac:picMk id="2058" creationId="{6D0ABFE4-C6FA-6B5D-2924-73D387E8F8CA}"/>
          </ac:picMkLst>
        </pc:picChg>
        <pc:picChg chg="mod">
          <ac:chgData name="Thiago Henrique Gomes Panini" userId="cc6a5c77081c362d" providerId="LiveId" clId="{182E8FFE-A928-41F2-9A79-3159D5686B1F}" dt="2023-05-19T00:10:48.087" v="8204" actId="1076"/>
          <ac:picMkLst>
            <pc:docMk/>
            <pc:sldMk cId="3975887834" sldId="350"/>
            <ac:picMk id="2062" creationId="{7DCB6771-A673-64EA-D3D6-77F8C994054A}"/>
          </ac:picMkLst>
        </pc:picChg>
        <pc:picChg chg="mod">
          <ac:chgData name="Thiago Henrique Gomes Panini" userId="cc6a5c77081c362d" providerId="LiveId" clId="{182E8FFE-A928-41F2-9A79-3159D5686B1F}" dt="2023-05-19T00:10:48.087" v="8204" actId="1076"/>
          <ac:picMkLst>
            <pc:docMk/>
            <pc:sldMk cId="3975887834" sldId="350"/>
            <ac:picMk id="2064" creationId="{5E515869-1014-2CD4-F378-C20BAB3C5B28}"/>
          </ac:picMkLst>
        </pc:picChg>
        <pc:picChg chg="mod">
          <ac:chgData name="Thiago Henrique Gomes Panini" userId="cc6a5c77081c362d" providerId="LiveId" clId="{182E8FFE-A928-41F2-9A79-3159D5686B1F}" dt="2023-05-19T00:10:48.087" v="8204" actId="1076"/>
          <ac:picMkLst>
            <pc:docMk/>
            <pc:sldMk cId="3975887834" sldId="350"/>
            <ac:picMk id="2066" creationId="{559E864C-2729-39EE-CD21-65037D485138}"/>
          </ac:picMkLst>
        </pc:picChg>
      </pc:sldChg>
      <pc:sldChg chg="addSp delSp modSp add del mod modAnim">
        <pc:chgData name="Thiago Henrique Gomes Panini" userId="cc6a5c77081c362d" providerId="LiveId" clId="{182E8FFE-A928-41F2-9A79-3159D5686B1F}" dt="2023-05-20T00:35:10.296" v="8245" actId="47"/>
        <pc:sldMkLst>
          <pc:docMk/>
          <pc:sldMk cId="3634574963" sldId="351"/>
        </pc:sldMkLst>
        <pc:spChg chg="del">
          <ac:chgData name="Thiago Henrique Gomes Panini" userId="cc6a5c77081c362d" providerId="LiveId" clId="{182E8FFE-A928-41F2-9A79-3159D5686B1F}" dt="2023-05-19T00:11:02.384" v="8206" actId="478"/>
          <ac:spMkLst>
            <pc:docMk/>
            <pc:sldMk cId="3634574963" sldId="351"/>
            <ac:spMk id="2" creationId="{5A691F2F-F3E3-341B-37EA-F24FBAEC8170}"/>
          </ac:spMkLst>
        </pc:spChg>
        <pc:spChg chg="mod">
          <ac:chgData name="Thiago Henrique Gomes Panini" userId="cc6a5c77081c362d" providerId="LiveId" clId="{182E8FFE-A928-41F2-9A79-3159D5686B1F}" dt="2023-05-19T00:05:12.992" v="7891" actId="20577"/>
          <ac:spMkLst>
            <pc:docMk/>
            <pc:sldMk cId="3634574963" sldId="351"/>
            <ac:spMk id="4" creationId="{DB637350-22C5-EBBB-6E3B-F6D3E5BD3A69}"/>
          </ac:spMkLst>
        </pc:spChg>
        <pc:spChg chg="mod">
          <ac:chgData name="Thiago Henrique Gomes Panini" userId="cc6a5c77081c362d" providerId="LiveId" clId="{182E8FFE-A928-41F2-9A79-3159D5686B1F}" dt="2023-05-19T00:10:33.273" v="8202" actId="1076"/>
          <ac:spMkLst>
            <pc:docMk/>
            <pc:sldMk cId="3634574963" sldId="351"/>
            <ac:spMk id="49" creationId="{CE90C5C3-94A4-B25D-C324-3220AC46C3A5}"/>
          </ac:spMkLst>
        </pc:spChg>
        <pc:spChg chg="add mod">
          <ac:chgData name="Thiago Henrique Gomes Panini" userId="cc6a5c77081c362d" providerId="LiveId" clId="{182E8FFE-A928-41F2-9A79-3159D5686B1F}" dt="2023-05-19T00:12:08.574" v="8223"/>
          <ac:spMkLst>
            <pc:docMk/>
            <pc:sldMk cId="3634574963" sldId="351"/>
            <ac:spMk id="54" creationId="{9709BE53-40F5-A64E-2081-8A13E06F7CBA}"/>
          </ac:spMkLst>
        </pc:spChg>
        <pc:spChg chg="mod">
          <ac:chgData name="Thiago Henrique Gomes Panini" userId="cc6a5c77081c362d" providerId="LiveId" clId="{182E8FFE-A928-41F2-9A79-3159D5686B1F}" dt="2023-05-18T23:49:16.044" v="7363" actId="12788"/>
          <ac:spMkLst>
            <pc:docMk/>
            <pc:sldMk cId="3634574963" sldId="351"/>
            <ac:spMk id="1928" creationId="{00000000-0000-0000-0000-000000000000}"/>
          </ac:spMkLst>
        </pc:spChg>
        <pc:picChg chg="del">
          <ac:chgData name="Thiago Henrique Gomes Panini" userId="cc6a5c77081c362d" providerId="LiveId" clId="{182E8FFE-A928-41F2-9A79-3159D5686B1F}" dt="2023-05-19T00:11:09.549" v="8207" actId="478"/>
          <ac:picMkLst>
            <pc:docMk/>
            <pc:sldMk cId="3634574963" sldId="351"/>
            <ac:picMk id="47" creationId="{F1BCB33B-0F8C-9C4C-79CA-82974637BCFD}"/>
          </ac:picMkLst>
        </pc:picChg>
        <pc:picChg chg="add mod">
          <ac:chgData name="Thiago Henrique Gomes Panini" userId="cc6a5c77081c362d" providerId="LiveId" clId="{182E8FFE-A928-41F2-9A79-3159D5686B1F}" dt="2023-05-19T00:10:55.830" v="8205" actId="1076"/>
          <ac:picMkLst>
            <pc:docMk/>
            <pc:sldMk cId="3634574963" sldId="351"/>
            <ac:picMk id="48" creationId="{091E1CF8-EE45-500C-29FB-545A1A982045}"/>
          </ac:picMkLst>
        </pc:picChg>
        <pc:picChg chg="add mod">
          <ac:chgData name="Thiago Henrique Gomes Panini" userId="cc6a5c77081c362d" providerId="LiveId" clId="{182E8FFE-A928-41F2-9A79-3159D5686B1F}" dt="2023-05-19T00:10:55.830" v="8205" actId="1076"/>
          <ac:picMkLst>
            <pc:docMk/>
            <pc:sldMk cId="3634574963" sldId="351"/>
            <ac:picMk id="52" creationId="{F6AFF362-9FC7-6E85-CDA4-48954CB0BFA5}"/>
          </ac:picMkLst>
        </pc:picChg>
        <pc:picChg chg="add mod">
          <ac:chgData name="Thiago Henrique Gomes Panini" userId="cc6a5c77081c362d" providerId="LiveId" clId="{182E8FFE-A928-41F2-9A79-3159D5686B1F}" dt="2023-05-19T00:11:09.755" v="8208"/>
          <ac:picMkLst>
            <pc:docMk/>
            <pc:sldMk cId="3634574963" sldId="351"/>
            <ac:picMk id="53" creationId="{954BADCA-EE5B-305D-AED4-9D5C548F49A9}"/>
          </ac:picMkLst>
        </pc:picChg>
        <pc:picChg chg="add mod">
          <ac:chgData name="Thiago Henrique Gomes Panini" userId="cc6a5c77081c362d" providerId="LiveId" clId="{182E8FFE-A928-41F2-9A79-3159D5686B1F}" dt="2023-05-19T00:12:08.574" v="8223"/>
          <ac:picMkLst>
            <pc:docMk/>
            <pc:sldMk cId="3634574963" sldId="351"/>
            <ac:picMk id="55" creationId="{6C2C6E8B-BAC8-F512-6EEE-3B84CA3139D9}"/>
          </ac:picMkLst>
        </pc:picChg>
        <pc:picChg chg="del">
          <ac:chgData name="Thiago Henrique Gomes Panini" userId="cc6a5c77081c362d" providerId="LiveId" clId="{182E8FFE-A928-41F2-9A79-3159D5686B1F}" dt="2023-05-19T00:03:47.887" v="7867" actId="478"/>
          <ac:picMkLst>
            <pc:docMk/>
            <pc:sldMk cId="3634574963" sldId="351"/>
            <ac:picMk id="2050" creationId="{D3C5225B-31E6-8A3E-8DAF-27F43DA09599}"/>
          </ac:picMkLst>
        </pc:picChg>
        <pc:picChg chg="del">
          <ac:chgData name="Thiago Henrique Gomes Panini" userId="cc6a5c77081c362d" providerId="LiveId" clId="{182E8FFE-A928-41F2-9A79-3159D5686B1F}" dt="2023-05-19T00:03:47.887" v="7867" actId="478"/>
          <ac:picMkLst>
            <pc:docMk/>
            <pc:sldMk cId="3634574963" sldId="351"/>
            <ac:picMk id="2052" creationId="{E7F2CAE8-0566-4CF2-DE9E-F863724D7DB6}"/>
          </ac:picMkLst>
        </pc:picChg>
        <pc:picChg chg="del">
          <ac:chgData name="Thiago Henrique Gomes Panini" userId="cc6a5c77081c362d" providerId="LiveId" clId="{182E8FFE-A928-41F2-9A79-3159D5686B1F}" dt="2023-05-19T00:03:47.887" v="7867" actId="478"/>
          <ac:picMkLst>
            <pc:docMk/>
            <pc:sldMk cId="3634574963" sldId="351"/>
            <ac:picMk id="2054" creationId="{8089E3DF-C4FE-8727-3F67-CFDFF732B9A9}"/>
          </ac:picMkLst>
        </pc:picChg>
        <pc:picChg chg="del">
          <ac:chgData name="Thiago Henrique Gomes Panini" userId="cc6a5c77081c362d" providerId="LiveId" clId="{182E8FFE-A928-41F2-9A79-3159D5686B1F}" dt="2023-05-19T00:03:47.887" v="7867" actId="478"/>
          <ac:picMkLst>
            <pc:docMk/>
            <pc:sldMk cId="3634574963" sldId="351"/>
            <ac:picMk id="2056" creationId="{FD78DAE0-8C39-A75C-5670-B4489E85D48E}"/>
          </ac:picMkLst>
        </pc:picChg>
        <pc:picChg chg="del">
          <ac:chgData name="Thiago Henrique Gomes Panini" userId="cc6a5c77081c362d" providerId="LiveId" clId="{182E8FFE-A928-41F2-9A79-3159D5686B1F}" dt="2023-05-19T00:03:47.887" v="7867" actId="478"/>
          <ac:picMkLst>
            <pc:docMk/>
            <pc:sldMk cId="3634574963" sldId="351"/>
            <ac:picMk id="2058" creationId="{6D0ABFE4-C6FA-6B5D-2924-73D387E8F8CA}"/>
          </ac:picMkLst>
        </pc:picChg>
        <pc:picChg chg="del">
          <ac:chgData name="Thiago Henrique Gomes Panini" userId="cc6a5c77081c362d" providerId="LiveId" clId="{182E8FFE-A928-41F2-9A79-3159D5686B1F}" dt="2023-05-19T00:03:47.887" v="7867" actId="478"/>
          <ac:picMkLst>
            <pc:docMk/>
            <pc:sldMk cId="3634574963" sldId="351"/>
            <ac:picMk id="2062" creationId="{7DCB6771-A673-64EA-D3D6-77F8C994054A}"/>
          </ac:picMkLst>
        </pc:picChg>
        <pc:picChg chg="del">
          <ac:chgData name="Thiago Henrique Gomes Panini" userId="cc6a5c77081c362d" providerId="LiveId" clId="{182E8FFE-A928-41F2-9A79-3159D5686B1F}" dt="2023-05-19T00:03:47.887" v="7867" actId="478"/>
          <ac:picMkLst>
            <pc:docMk/>
            <pc:sldMk cId="3634574963" sldId="351"/>
            <ac:picMk id="2064" creationId="{5E515869-1014-2CD4-F378-C20BAB3C5B28}"/>
          </ac:picMkLst>
        </pc:picChg>
        <pc:picChg chg="del">
          <ac:chgData name="Thiago Henrique Gomes Panini" userId="cc6a5c77081c362d" providerId="LiveId" clId="{182E8FFE-A928-41F2-9A79-3159D5686B1F}" dt="2023-05-19T00:03:47.887" v="7867" actId="478"/>
          <ac:picMkLst>
            <pc:docMk/>
            <pc:sldMk cId="3634574963" sldId="351"/>
            <ac:picMk id="2066" creationId="{559E864C-2729-39EE-CD21-65037D485138}"/>
          </ac:picMkLst>
        </pc:picChg>
        <pc:picChg chg="add del">
          <ac:chgData name="Thiago Henrique Gomes Panini" userId="cc6a5c77081c362d" providerId="LiveId" clId="{182E8FFE-A928-41F2-9A79-3159D5686B1F}" dt="2023-05-19T00:05:43.056" v="7893"/>
          <ac:picMkLst>
            <pc:docMk/>
            <pc:sldMk cId="3634574963" sldId="351"/>
            <ac:picMk id="3074" creationId="{E6DB3038-CEC2-08D8-45E7-C614C3E77318}"/>
          </ac:picMkLst>
        </pc:picChg>
        <pc:picChg chg="add mod">
          <ac:chgData name="Thiago Henrique Gomes Panini" userId="cc6a5c77081c362d" providerId="LiveId" clId="{182E8FFE-A928-41F2-9A79-3159D5686B1F}" dt="2023-05-19T00:10:55.830" v="8205" actId="1076"/>
          <ac:picMkLst>
            <pc:docMk/>
            <pc:sldMk cId="3634574963" sldId="351"/>
            <ac:picMk id="3076" creationId="{840E0295-132B-26EA-5A80-98A1A3644D6A}"/>
          </ac:picMkLst>
        </pc:picChg>
        <pc:picChg chg="add mod">
          <ac:chgData name="Thiago Henrique Gomes Panini" userId="cc6a5c77081c362d" providerId="LiveId" clId="{182E8FFE-A928-41F2-9A79-3159D5686B1F}" dt="2023-05-19T00:10:55.830" v="8205" actId="1076"/>
          <ac:picMkLst>
            <pc:docMk/>
            <pc:sldMk cId="3634574963" sldId="351"/>
            <ac:picMk id="3078" creationId="{5168125D-2616-BED1-0666-9EA974B11427}"/>
          </ac:picMkLst>
        </pc:picChg>
        <pc:picChg chg="add mod">
          <ac:chgData name="Thiago Henrique Gomes Panini" userId="cc6a5c77081c362d" providerId="LiveId" clId="{182E8FFE-A928-41F2-9A79-3159D5686B1F}" dt="2023-05-19T00:10:55.830" v="8205" actId="1076"/>
          <ac:picMkLst>
            <pc:docMk/>
            <pc:sldMk cId="3634574963" sldId="351"/>
            <ac:picMk id="3080" creationId="{A3EF7C8B-D831-41E1-9C9D-3D45B5480F37}"/>
          </ac:picMkLst>
        </pc:picChg>
        <pc:picChg chg="add mod">
          <ac:chgData name="Thiago Henrique Gomes Panini" userId="cc6a5c77081c362d" providerId="LiveId" clId="{182E8FFE-A928-41F2-9A79-3159D5686B1F}" dt="2023-05-19T02:25:42.759" v="8226" actId="1076"/>
          <ac:picMkLst>
            <pc:docMk/>
            <pc:sldMk cId="3634574963" sldId="351"/>
            <ac:picMk id="3082" creationId="{FD020CA8-A13A-4496-B614-2AFD8A210E84}"/>
          </ac:picMkLst>
        </pc:picChg>
      </pc:sldChg>
      <pc:sldChg chg="addSp delSp modSp add del mod ord modAnim modShow">
        <pc:chgData name="Thiago Henrique Gomes Panini" userId="cc6a5c77081c362d" providerId="LiveId" clId="{182E8FFE-A928-41F2-9A79-3159D5686B1F}" dt="2023-05-20T02:24:14.782" v="12794" actId="47"/>
        <pc:sldMkLst>
          <pc:docMk/>
          <pc:sldMk cId="3306476308" sldId="352"/>
        </pc:sldMkLst>
        <pc:spChg chg="del">
          <ac:chgData name="Thiago Henrique Gomes Panini" userId="cc6a5c77081c362d" providerId="LiveId" clId="{182E8FFE-A928-41F2-9A79-3159D5686B1F}" dt="2023-05-18T23:50:38.982" v="7369" actId="478"/>
          <ac:spMkLst>
            <pc:docMk/>
            <pc:sldMk cId="3306476308" sldId="352"/>
            <ac:spMk id="2" creationId="{3E75DFB0-55C4-AF3C-A951-B943C2E5BFAE}"/>
          </ac:spMkLst>
        </pc:spChg>
        <pc:spChg chg="add del mod">
          <ac:chgData name="Thiago Henrique Gomes Panini" userId="cc6a5c77081c362d" providerId="LiveId" clId="{182E8FFE-A928-41F2-9A79-3159D5686B1F}" dt="2023-05-18T23:50:58.293" v="7375"/>
          <ac:spMkLst>
            <pc:docMk/>
            <pc:sldMk cId="3306476308" sldId="352"/>
            <ac:spMk id="6" creationId="{1ED9BBD8-65CB-2EF8-D459-3EAB2B6E63A6}"/>
          </ac:spMkLst>
        </pc:spChg>
        <pc:spChg chg="add del mod">
          <ac:chgData name="Thiago Henrique Gomes Panini" userId="cc6a5c77081c362d" providerId="LiveId" clId="{182E8FFE-A928-41F2-9A79-3159D5686B1F}" dt="2023-05-18T23:50:58.293" v="7375"/>
          <ac:spMkLst>
            <pc:docMk/>
            <pc:sldMk cId="3306476308" sldId="352"/>
            <ac:spMk id="7" creationId="{748AA48A-F538-8D0C-8924-8EBDD62C6094}"/>
          </ac:spMkLst>
        </pc:spChg>
        <pc:spChg chg="add mod">
          <ac:chgData name="Thiago Henrique Gomes Panini" userId="cc6a5c77081c362d" providerId="LiveId" clId="{182E8FFE-A928-41F2-9A79-3159D5686B1F}" dt="2023-05-18T23:51:07.393" v="7377" actId="1076"/>
          <ac:spMkLst>
            <pc:docMk/>
            <pc:sldMk cId="3306476308" sldId="352"/>
            <ac:spMk id="8" creationId="{A9DC9714-9590-9208-04DC-8B4F698A0571}"/>
          </ac:spMkLst>
        </pc:spChg>
        <pc:spChg chg="add mod">
          <ac:chgData name="Thiago Henrique Gomes Panini" userId="cc6a5c77081c362d" providerId="LiveId" clId="{182E8FFE-A928-41F2-9A79-3159D5686B1F}" dt="2023-05-18T23:51:20.835" v="7443" actId="6549"/>
          <ac:spMkLst>
            <pc:docMk/>
            <pc:sldMk cId="3306476308" sldId="352"/>
            <ac:spMk id="10" creationId="{F0D0FA91-46AB-B0B5-3170-C434130B46E6}"/>
          </ac:spMkLst>
        </pc:spChg>
        <pc:spChg chg="del">
          <ac:chgData name="Thiago Henrique Gomes Panini" userId="cc6a5c77081c362d" providerId="LiveId" clId="{182E8FFE-A928-41F2-9A79-3159D5686B1F}" dt="2023-05-18T23:50:38.982" v="7369" actId="478"/>
          <ac:spMkLst>
            <pc:docMk/>
            <pc:sldMk cId="3306476308" sldId="352"/>
            <ac:spMk id="1417" creationId="{9D379E9C-7AF4-7B44-2F90-464C58A98840}"/>
          </ac:spMkLst>
        </pc:spChg>
        <pc:grpChg chg="del">
          <ac:chgData name="Thiago Henrique Gomes Panini" userId="cc6a5c77081c362d" providerId="LiveId" clId="{182E8FFE-A928-41F2-9A79-3159D5686B1F}" dt="2023-05-18T23:50:38.982" v="7369" actId="478"/>
          <ac:grpSpMkLst>
            <pc:docMk/>
            <pc:sldMk cId="3306476308" sldId="352"/>
            <ac:grpSpMk id="1418" creationId="{51D4F5AD-2D16-1467-6D68-CFB6F4C27C0D}"/>
          </ac:grpSpMkLst>
        </pc:grpChg>
        <pc:picChg chg="add mod">
          <ac:chgData name="Thiago Henrique Gomes Panini" userId="cc6a5c77081c362d" providerId="LiveId" clId="{182E8FFE-A928-41F2-9A79-3159D5686B1F}" dt="2023-05-18T23:51:12.008" v="7378" actId="1076"/>
          <ac:picMkLst>
            <pc:docMk/>
            <pc:sldMk cId="3306476308" sldId="352"/>
            <ac:picMk id="3" creationId="{A60DF572-EC09-C969-6C2F-FD838888C606}"/>
          </ac:picMkLst>
        </pc:picChg>
        <pc:picChg chg="del">
          <ac:chgData name="Thiago Henrique Gomes Panini" userId="cc6a5c77081c362d" providerId="LiveId" clId="{182E8FFE-A928-41F2-9A79-3159D5686B1F}" dt="2023-05-18T23:50:38.982" v="7369" actId="478"/>
          <ac:picMkLst>
            <pc:docMk/>
            <pc:sldMk cId="3306476308" sldId="352"/>
            <ac:picMk id="1026" creationId="{35969094-BE03-BCD8-7A70-CC56DFFE30A0}"/>
          </ac:picMkLst>
        </pc:picChg>
        <pc:cxnChg chg="add mod">
          <ac:chgData name="Thiago Henrique Gomes Panini" userId="cc6a5c77081c362d" providerId="LiveId" clId="{182E8FFE-A928-41F2-9A79-3159D5686B1F}" dt="2023-05-18T23:51:32.585" v="7444" actId="14100"/>
          <ac:cxnSpMkLst>
            <pc:docMk/>
            <pc:sldMk cId="3306476308" sldId="352"/>
            <ac:cxnSpMk id="4" creationId="{B7E7CEA6-066D-0FB1-CB2A-C6F3D425111B}"/>
          </ac:cxnSpMkLst>
        </pc:cxnChg>
        <pc:cxnChg chg="mod">
          <ac:chgData name="Thiago Henrique Gomes Panini" userId="cc6a5c77081c362d" providerId="LiveId" clId="{182E8FFE-A928-41F2-9A79-3159D5686B1F}" dt="2023-05-18T23:51:36.234" v="7445" actId="14100"/>
          <ac:cxnSpMkLst>
            <pc:docMk/>
            <pc:sldMk cId="3306476308" sldId="352"/>
            <ac:cxnSpMk id="1411" creationId="{BFEC0660-0A5B-C48C-355F-529EFB43E3C5}"/>
          </ac:cxnSpMkLst>
        </pc:cxnChg>
      </pc:sldChg>
      <pc:sldChg chg="delSp modSp add del mod">
        <pc:chgData name="Thiago Henrique Gomes Panini" userId="cc6a5c77081c362d" providerId="LiveId" clId="{182E8FFE-A928-41F2-9A79-3159D5686B1F}" dt="2023-05-20T00:50:36.499" v="8863" actId="47"/>
        <pc:sldMkLst>
          <pc:docMk/>
          <pc:sldMk cId="118538833" sldId="353"/>
        </pc:sldMkLst>
        <pc:spChg chg="ord">
          <ac:chgData name="Thiago Henrique Gomes Panini" userId="cc6a5c77081c362d" providerId="LiveId" clId="{182E8FFE-A928-41F2-9A79-3159D5686B1F}" dt="2023-05-19T23:56:48.628" v="8234" actId="167"/>
          <ac:spMkLst>
            <pc:docMk/>
            <pc:sldMk cId="118538833" sldId="353"/>
            <ac:spMk id="1719" creationId="{18F29981-AAF0-A5CD-A974-C1788DB5EF8E}"/>
          </ac:spMkLst>
        </pc:spChg>
        <pc:grpChg chg="del">
          <ac:chgData name="Thiago Henrique Gomes Panini" userId="cc6a5c77081c362d" providerId="LiveId" clId="{182E8FFE-A928-41F2-9A79-3159D5686B1F}" dt="2023-05-19T23:56:42.956" v="8233" actId="478"/>
          <ac:grpSpMkLst>
            <pc:docMk/>
            <pc:sldMk cId="118538833" sldId="353"/>
            <ac:grpSpMk id="1601" creationId="{D8BA053F-E38B-753E-D3D3-04C8F0DEE026}"/>
          </ac:grpSpMkLst>
        </pc:grpChg>
      </pc:sldChg>
      <pc:sldChg chg="addSp modSp add modAnim">
        <pc:chgData name="Thiago Henrique Gomes Panini" userId="cc6a5c77081c362d" providerId="LiveId" clId="{182E8FFE-A928-41F2-9A79-3159D5686B1F}" dt="2023-05-29T20:47:22.481" v="20467" actId="20577"/>
        <pc:sldMkLst>
          <pc:docMk/>
          <pc:sldMk cId="266957417" sldId="354"/>
        </pc:sldMkLst>
        <pc:spChg chg="mod">
          <ac:chgData name="Thiago Henrique Gomes Panini" userId="cc6a5c77081c362d" providerId="LiveId" clId="{182E8FFE-A928-41F2-9A79-3159D5686B1F}" dt="2023-05-29T20:47:22.481" v="20467" actId="20577"/>
          <ac:spMkLst>
            <pc:docMk/>
            <pc:sldMk cId="266957417" sldId="354"/>
            <ac:spMk id="49" creationId="{CE90C5C3-94A4-B25D-C324-3220AC46C3A5}"/>
          </ac:spMkLst>
        </pc:spChg>
        <pc:spChg chg="mod">
          <ac:chgData name="Thiago Henrique Gomes Panini" userId="cc6a5c77081c362d" providerId="LiveId" clId="{182E8FFE-A928-41F2-9A79-3159D5686B1F}" dt="2023-05-20T00:44:00.572" v="8431" actId="164"/>
          <ac:spMkLst>
            <pc:docMk/>
            <pc:sldMk cId="266957417" sldId="354"/>
            <ac:spMk id="50" creationId="{F19F33C5-D937-DAB3-87D3-9D4319B94574}"/>
          </ac:spMkLst>
        </pc:spChg>
        <pc:grpChg chg="add mod">
          <ac:chgData name="Thiago Henrique Gomes Panini" userId="cc6a5c77081c362d" providerId="LiveId" clId="{182E8FFE-A928-41F2-9A79-3159D5686B1F}" dt="2023-05-20T00:44:00.572" v="8431" actId="164"/>
          <ac:grpSpMkLst>
            <pc:docMk/>
            <pc:sldMk cId="266957417" sldId="354"/>
            <ac:grpSpMk id="2" creationId="{E0F495E7-93C8-B8DD-96C0-0090890E2530}"/>
          </ac:grpSpMkLst>
        </pc:grpChg>
        <pc:picChg chg="mod">
          <ac:chgData name="Thiago Henrique Gomes Panini" userId="cc6a5c77081c362d" providerId="LiveId" clId="{182E8FFE-A928-41F2-9A79-3159D5686B1F}" dt="2023-05-20T00:44:00.572" v="8431" actId="164"/>
          <ac:picMkLst>
            <pc:docMk/>
            <pc:sldMk cId="266957417" sldId="354"/>
            <ac:picMk id="53" creationId="{954BADCA-EE5B-305D-AED4-9D5C548F49A9}"/>
          </ac:picMkLst>
        </pc:picChg>
        <pc:picChg chg="mod">
          <ac:chgData name="Thiago Henrique Gomes Panini" userId="cc6a5c77081c362d" providerId="LiveId" clId="{182E8FFE-A928-41F2-9A79-3159D5686B1F}" dt="2023-05-20T00:35:02.300" v="8242" actId="1076"/>
          <ac:picMkLst>
            <pc:docMk/>
            <pc:sldMk cId="266957417" sldId="354"/>
            <ac:picMk id="3076" creationId="{840E0295-132B-26EA-5A80-98A1A3644D6A}"/>
          </ac:picMkLst>
        </pc:picChg>
        <pc:picChg chg="mod">
          <ac:chgData name="Thiago Henrique Gomes Panini" userId="cc6a5c77081c362d" providerId="LiveId" clId="{182E8FFE-A928-41F2-9A79-3159D5686B1F}" dt="2023-05-20T00:35:07.456" v="8244" actId="1076"/>
          <ac:picMkLst>
            <pc:docMk/>
            <pc:sldMk cId="266957417" sldId="354"/>
            <ac:picMk id="3078" creationId="{5168125D-2616-BED1-0666-9EA974B11427}"/>
          </ac:picMkLst>
        </pc:picChg>
        <pc:picChg chg="mod">
          <ac:chgData name="Thiago Henrique Gomes Panini" userId="cc6a5c77081c362d" providerId="LiveId" clId="{182E8FFE-A928-41F2-9A79-3159D5686B1F}" dt="2023-05-20T00:35:00.296" v="8241" actId="1076"/>
          <ac:picMkLst>
            <pc:docMk/>
            <pc:sldMk cId="266957417" sldId="354"/>
            <ac:picMk id="3080" creationId="{A3EF7C8B-D831-41E1-9C9D-3D45B5480F37}"/>
          </ac:picMkLst>
        </pc:picChg>
      </pc:sldChg>
      <pc:sldChg chg="addSp delSp modSp add mod setBg modNotes">
        <pc:chgData name="Thiago Henrique Gomes Panini" userId="cc6a5c77081c362d" providerId="LiveId" clId="{182E8FFE-A928-41F2-9A79-3159D5686B1F}" dt="2023-05-20T00:55:42.182" v="8921" actId="1076"/>
        <pc:sldMkLst>
          <pc:docMk/>
          <pc:sldMk cId="195146939" sldId="355"/>
        </pc:sldMkLst>
        <pc:spChg chg="del">
          <ac:chgData name="Thiago Henrique Gomes Panini" userId="cc6a5c77081c362d" providerId="LiveId" clId="{182E8FFE-A928-41F2-9A79-3159D5686B1F}" dt="2023-05-20T00:53:52.993" v="8865" actId="478"/>
          <ac:spMkLst>
            <pc:docMk/>
            <pc:sldMk cId="195146939" sldId="355"/>
            <ac:spMk id="2002" creationId="{00000000-0000-0000-0000-000000000000}"/>
          </ac:spMkLst>
        </pc:spChg>
        <pc:spChg chg="mod">
          <ac:chgData name="Thiago Henrique Gomes Panini" userId="cc6a5c77081c362d" providerId="LiveId" clId="{182E8FFE-A928-41F2-9A79-3159D5686B1F}" dt="2023-05-20T00:55:42.182" v="8921" actId="1076"/>
          <ac:spMkLst>
            <pc:docMk/>
            <pc:sldMk cId="195146939" sldId="355"/>
            <ac:spMk id="2003" creationId="{00000000-0000-0000-0000-000000000000}"/>
          </ac:spMkLst>
        </pc:spChg>
        <pc:picChg chg="add mod">
          <ac:chgData name="Thiago Henrique Gomes Panini" userId="cc6a5c77081c362d" providerId="LiveId" clId="{182E8FFE-A928-41F2-9A79-3159D5686B1F}" dt="2023-05-20T00:55:01.876" v="8910" actId="1076"/>
          <ac:picMkLst>
            <pc:docMk/>
            <pc:sldMk cId="195146939" sldId="355"/>
            <ac:picMk id="2050" creationId="{163DA87E-F1BA-ED4A-42E4-9A4169178BA6}"/>
          </ac:picMkLst>
        </pc:picChg>
      </pc:sldChg>
      <pc:sldChg chg="addSp delSp modSp add del mod">
        <pc:chgData name="Thiago Henrique Gomes Panini" userId="cc6a5c77081c362d" providerId="LiveId" clId="{182E8FFE-A928-41F2-9A79-3159D5686B1F}" dt="2023-05-20T00:50:36.499" v="8863" actId="47"/>
        <pc:sldMkLst>
          <pc:docMk/>
          <pc:sldMk cId="3846665282" sldId="355"/>
        </pc:sldMkLst>
        <pc:spChg chg="add mod">
          <ac:chgData name="Thiago Henrique Gomes Panini" userId="cc6a5c77081c362d" providerId="LiveId" clId="{182E8FFE-A928-41F2-9A79-3159D5686B1F}" dt="2023-05-20T00:37:05.766" v="8287" actId="1076"/>
          <ac:spMkLst>
            <pc:docMk/>
            <pc:sldMk cId="3846665282" sldId="355"/>
            <ac:spMk id="2" creationId="{F4BE230B-BECF-9C3D-048E-838C98D91DFA}"/>
          </ac:spMkLst>
        </pc:spChg>
        <pc:spChg chg="add mod">
          <ac:chgData name="Thiago Henrique Gomes Panini" userId="cc6a5c77081c362d" providerId="LiveId" clId="{182E8FFE-A928-41F2-9A79-3159D5686B1F}" dt="2023-05-20T00:37:43.077" v="8292" actId="1582"/>
          <ac:spMkLst>
            <pc:docMk/>
            <pc:sldMk cId="3846665282" sldId="355"/>
            <ac:spMk id="3" creationId="{359C0646-E719-3982-E995-46F3A0BF8E26}"/>
          </ac:spMkLst>
        </pc:spChg>
        <pc:spChg chg="add mod">
          <ac:chgData name="Thiago Henrique Gomes Panini" userId="cc6a5c77081c362d" providerId="LiveId" clId="{182E8FFE-A928-41F2-9A79-3159D5686B1F}" dt="2023-05-20T00:42:20.995" v="8394" actId="1076"/>
          <ac:spMkLst>
            <pc:docMk/>
            <pc:sldMk cId="3846665282" sldId="355"/>
            <ac:spMk id="5" creationId="{D813FE28-2A9C-3480-E08B-410599A0F1CA}"/>
          </ac:spMkLst>
        </pc:spChg>
        <pc:spChg chg="add del mod">
          <ac:chgData name="Thiago Henrique Gomes Panini" userId="cc6a5c77081c362d" providerId="LiveId" clId="{182E8FFE-A928-41F2-9A79-3159D5686B1F}" dt="2023-05-20T00:42:30.359" v="8397" actId="478"/>
          <ac:spMkLst>
            <pc:docMk/>
            <pc:sldMk cId="3846665282" sldId="355"/>
            <ac:spMk id="9" creationId="{04788039-AB02-E2DF-A8FF-6E1BE95A783D}"/>
          </ac:spMkLst>
        </pc:spChg>
        <pc:spChg chg="add del mod">
          <ac:chgData name="Thiago Henrique Gomes Panini" userId="cc6a5c77081c362d" providerId="LiveId" clId="{182E8FFE-A928-41F2-9A79-3159D5686B1F}" dt="2023-05-20T00:42:30.359" v="8397" actId="478"/>
          <ac:spMkLst>
            <pc:docMk/>
            <pc:sldMk cId="3846665282" sldId="355"/>
            <ac:spMk id="10" creationId="{4A361503-7B73-E334-1C59-757AEAFE3F41}"/>
          </ac:spMkLst>
        </pc:spChg>
        <pc:spChg chg="add del mod">
          <ac:chgData name="Thiago Henrique Gomes Panini" userId="cc6a5c77081c362d" providerId="LiveId" clId="{182E8FFE-A928-41F2-9A79-3159D5686B1F}" dt="2023-05-20T00:42:30.359" v="8397" actId="478"/>
          <ac:spMkLst>
            <pc:docMk/>
            <pc:sldMk cId="3846665282" sldId="355"/>
            <ac:spMk id="11" creationId="{6774F9F3-0027-C8CA-ED8B-60E6B3DFC9E0}"/>
          </ac:spMkLst>
        </pc:spChg>
        <pc:spChg chg="del">
          <ac:chgData name="Thiago Henrique Gomes Panini" userId="cc6a5c77081c362d" providerId="LiveId" clId="{182E8FFE-A928-41F2-9A79-3159D5686B1F}" dt="2023-05-20T00:36:16.362" v="8247" actId="478"/>
          <ac:spMkLst>
            <pc:docMk/>
            <pc:sldMk cId="3846665282" sldId="355"/>
            <ac:spMk id="1719" creationId="{18F29981-AAF0-A5CD-A974-C1788DB5EF8E}"/>
          </ac:spMkLst>
        </pc:spChg>
        <pc:spChg chg="del">
          <ac:chgData name="Thiago Henrique Gomes Panini" userId="cc6a5c77081c362d" providerId="LiveId" clId="{182E8FFE-A928-41F2-9A79-3159D5686B1F}" dt="2023-05-20T00:36:21.339" v="8250" actId="478"/>
          <ac:spMkLst>
            <pc:docMk/>
            <pc:sldMk cId="3846665282" sldId="355"/>
            <ac:spMk id="1720" creationId="{205B6185-B523-8309-4342-635D3F519B82}"/>
          </ac:spMkLst>
        </pc:spChg>
        <pc:spChg chg="del">
          <ac:chgData name="Thiago Henrique Gomes Panini" userId="cc6a5c77081c362d" providerId="LiveId" clId="{182E8FFE-A928-41F2-9A79-3159D5686B1F}" dt="2023-05-20T00:36:28.020" v="8252" actId="478"/>
          <ac:spMkLst>
            <pc:docMk/>
            <pc:sldMk cId="3846665282" sldId="355"/>
            <ac:spMk id="2071" creationId="{2171643C-8AB7-3009-6E9E-4AD11B8E9706}"/>
          </ac:spMkLst>
        </pc:spChg>
        <pc:spChg chg="del">
          <ac:chgData name="Thiago Henrique Gomes Panini" userId="cc6a5c77081c362d" providerId="LiveId" clId="{182E8FFE-A928-41F2-9A79-3159D5686B1F}" dt="2023-05-20T00:36:28.020" v="8252" actId="478"/>
          <ac:spMkLst>
            <pc:docMk/>
            <pc:sldMk cId="3846665282" sldId="355"/>
            <ac:spMk id="2072" creationId="{DC3A7F41-F57B-28AC-6B06-ACB897F33A09}"/>
          </ac:spMkLst>
        </pc:spChg>
        <pc:spChg chg="del">
          <ac:chgData name="Thiago Henrique Gomes Panini" userId="cc6a5c77081c362d" providerId="LiveId" clId="{182E8FFE-A928-41F2-9A79-3159D5686B1F}" dt="2023-05-20T00:36:28.020" v="8252" actId="478"/>
          <ac:spMkLst>
            <pc:docMk/>
            <pc:sldMk cId="3846665282" sldId="355"/>
            <ac:spMk id="2073" creationId="{541E3552-5855-A916-4642-10FC5E7CDBFB}"/>
          </ac:spMkLst>
        </pc:spChg>
        <pc:grpChg chg="del mod">
          <ac:chgData name="Thiago Henrique Gomes Panini" userId="cc6a5c77081c362d" providerId="LiveId" clId="{182E8FFE-A928-41F2-9A79-3159D5686B1F}" dt="2023-05-20T00:36:21.339" v="8250" actId="478"/>
          <ac:grpSpMkLst>
            <pc:docMk/>
            <pc:sldMk cId="3846665282" sldId="355"/>
            <ac:grpSpMk id="1726" creationId="{1A933DA6-24A2-6D34-5C40-E0575B237F97}"/>
          </ac:grpSpMkLst>
        </pc:grpChg>
        <pc:picChg chg="add mod">
          <ac:chgData name="Thiago Henrique Gomes Panini" userId="cc6a5c77081c362d" providerId="LiveId" clId="{182E8FFE-A928-41F2-9A79-3159D5686B1F}" dt="2023-05-20T00:42:15.797" v="8392" actId="14100"/>
          <ac:picMkLst>
            <pc:docMk/>
            <pc:sldMk cId="3846665282" sldId="355"/>
            <ac:picMk id="4" creationId="{93E16E69-1B38-5BDF-5F46-29C6BA011213}"/>
          </ac:picMkLst>
        </pc:picChg>
        <pc:picChg chg="add mod">
          <ac:chgData name="Thiago Henrique Gomes Panini" userId="cc6a5c77081c362d" providerId="LiveId" clId="{182E8FFE-A928-41F2-9A79-3159D5686B1F}" dt="2023-05-20T00:42:37.719" v="8399" actId="1076"/>
          <ac:picMkLst>
            <pc:docMk/>
            <pc:sldMk cId="3846665282" sldId="355"/>
            <ac:picMk id="6" creationId="{067F9157-0DED-2CE2-E899-4A27C9195B6C}"/>
          </ac:picMkLst>
        </pc:picChg>
        <pc:picChg chg="add mod">
          <ac:chgData name="Thiago Henrique Gomes Panini" userId="cc6a5c77081c362d" providerId="LiveId" clId="{182E8FFE-A928-41F2-9A79-3159D5686B1F}" dt="2023-05-20T00:42:44.216" v="8401" actId="1076"/>
          <ac:picMkLst>
            <pc:docMk/>
            <pc:sldMk cId="3846665282" sldId="355"/>
            <ac:picMk id="7" creationId="{F1CB8EBA-8B2D-9167-8FAD-922E7BC249AC}"/>
          </ac:picMkLst>
        </pc:picChg>
        <pc:picChg chg="add mod">
          <ac:chgData name="Thiago Henrique Gomes Panini" userId="cc6a5c77081c362d" providerId="LiveId" clId="{182E8FFE-A928-41F2-9A79-3159D5686B1F}" dt="2023-05-20T00:42:40.627" v="8400" actId="1076"/>
          <ac:picMkLst>
            <pc:docMk/>
            <pc:sldMk cId="3846665282" sldId="355"/>
            <ac:picMk id="8" creationId="{24FB575E-4388-EBAB-1B2E-A85007532FD7}"/>
          </ac:picMkLst>
        </pc:picChg>
        <pc:picChg chg="add mod">
          <ac:chgData name="Thiago Henrique Gomes Panini" userId="cc6a5c77081c362d" providerId="LiveId" clId="{182E8FFE-A928-41F2-9A79-3159D5686B1F}" dt="2023-05-20T00:43:04.381" v="8405" actId="1076"/>
          <ac:picMkLst>
            <pc:docMk/>
            <pc:sldMk cId="3846665282" sldId="355"/>
            <ac:picMk id="12" creationId="{E15443E8-DB45-01C7-A1EA-F9CFA76FE938}"/>
          </ac:picMkLst>
        </pc:picChg>
        <pc:picChg chg="add mod">
          <ac:chgData name="Thiago Henrique Gomes Panini" userId="cc6a5c77081c362d" providerId="LiveId" clId="{182E8FFE-A928-41F2-9A79-3159D5686B1F}" dt="2023-05-20T00:42:17.771" v="8393" actId="1076"/>
          <ac:picMkLst>
            <pc:docMk/>
            <pc:sldMk cId="3846665282" sldId="355"/>
            <ac:picMk id="1026" creationId="{59DE0D88-3950-916B-92B7-DC9398F5D6A8}"/>
          </ac:picMkLst>
        </pc:picChg>
        <pc:picChg chg="del">
          <ac:chgData name="Thiago Henrique Gomes Panini" userId="cc6a5c77081c362d" providerId="LiveId" clId="{182E8FFE-A928-41F2-9A79-3159D5686B1F}" dt="2023-05-20T00:36:18.299" v="8248" actId="478"/>
          <ac:picMkLst>
            <pc:docMk/>
            <pc:sldMk cId="3846665282" sldId="355"/>
            <ac:picMk id="2058" creationId="{4D3F02C7-B5A6-BEA0-4BAE-E2DBFBFDB1F4}"/>
          </ac:picMkLst>
        </pc:picChg>
        <pc:picChg chg="del">
          <ac:chgData name="Thiago Henrique Gomes Panini" userId="cc6a5c77081c362d" providerId="LiveId" clId="{182E8FFE-A928-41F2-9A79-3159D5686B1F}" dt="2023-05-20T00:36:21.339" v="8250" actId="478"/>
          <ac:picMkLst>
            <pc:docMk/>
            <pc:sldMk cId="3846665282" sldId="355"/>
            <ac:picMk id="2068" creationId="{08A3A4FF-5BC4-B7E1-1C9A-9353234A5FAB}"/>
          </ac:picMkLst>
        </pc:picChg>
        <pc:picChg chg="del">
          <ac:chgData name="Thiago Henrique Gomes Panini" userId="cc6a5c77081c362d" providerId="LiveId" clId="{182E8FFE-A928-41F2-9A79-3159D5686B1F}" dt="2023-05-20T00:36:21.339" v="8250" actId="478"/>
          <ac:picMkLst>
            <pc:docMk/>
            <pc:sldMk cId="3846665282" sldId="355"/>
            <ac:picMk id="2069" creationId="{01FAD049-34BB-8F90-6F49-0C7304C13B7C}"/>
          </ac:picMkLst>
        </pc:picChg>
        <pc:picChg chg="del">
          <ac:chgData name="Thiago Henrique Gomes Panini" userId="cc6a5c77081c362d" providerId="LiveId" clId="{182E8FFE-A928-41F2-9A79-3159D5686B1F}" dt="2023-05-20T00:36:21.339" v="8250" actId="478"/>
          <ac:picMkLst>
            <pc:docMk/>
            <pc:sldMk cId="3846665282" sldId="355"/>
            <ac:picMk id="2070" creationId="{F15CD32C-3A7A-0EE0-F760-3F78E33C8E49}"/>
          </ac:picMkLst>
        </pc:picChg>
      </pc:sldChg>
      <pc:sldChg chg="addSp delSp modSp add mod modAnim">
        <pc:chgData name="Thiago Henrique Gomes Panini" userId="cc6a5c77081c362d" providerId="LiveId" clId="{182E8FFE-A928-41F2-9A79-3159D5686B1F}" dt="2023-05-29T23:46:43.119" v="20583" actId="108"/>
        <pc:sldMkLst>
          <pc:docMk/>
          <pc:sldMk cId="1478969928" sldId="356"/>
        </pc:sldMkLst>
        <pc:spChg chg="mod">
          <ac:chgData name="Thiago Henrique Gomes Panini" userId="cc6a5c77081c362d" providerId="LiveId" clId="{182E8FFE-A928-41F2-9A79-3159D5686B1F}" dt="2023-05-20T01:06:31.212" v="9394" actId="207"/>
          <ac:spMkLst>
            <pc:docMk/>
            <pc:sldMk cId="1478969928" sldId="356"/>
            <ac:spMk id="2" creationId="{4532AFBD-DCB7-EF0B-C8A2-3CB33DDD7714}"/>
          </ac:spMkLst>
        </pc:spChg>
        <pc:spChg chg="del mod">
          <ac:chgData name="Thiago Henrique Gomes Panini" userId="cc6a5c77081c362d" providerId="LiveId" clId="{182E8FFE-A928-41F2-9A79-3159D5686B1F}" dt="2023-05-20T01:05:53.250" v="9378" actId="478"/>
          <ac:spMkLst>
            <pc:docMk/>
            <pc:sldMk cId="1478969928" sldId="356"/>
            <ac:spMk id="3" creationId="{59D139B1-B26D-C79E-4F15-43926F079C29}"/>
          </ac:spMkLst>
        </pc:spChg>
        <pc:spChg chg="add del mod">
          <ac:chgData name="Thiago Henrique Gomes Panini" userId="cc6a5c77081c362d" providerId="LiveId" clId="{182E8FFE-A928-41F2-9A79-3159D5686B1F}" dt="2023-05-29T23:46:00.660" v="20568" actId="478"/>
          <ac:spMkLst>
            <pc:docMk/>
            <pc:sldMk cId="1478969928" sldId="356"/>
            <ac:spMk id="5" creationId="{45A1801F-3175-B2A3-A766-63F1ACC673C7}"/>
          </ac:spMkLst>
        </pc:spChg>
        <pc:spChg chg="del mod">
          <ac:chgData name="Thiago Henrique Gomes Panini" userId="cc6a5c77081c362d" providerId="LiveId" clId="{182E8FFE-A928-41F2-9A79-3159D5686B1F}" dt="2023-05-20T01:05:53.250" v="9378" actId="478"/>
          <ac:spMkLst>
            <pc:docMk/>
            <pc:sldMk cId="1478969928" sldId="356"/>
            <ac:spMk id="5" creationId="{84051C62-C28F-146A-ED6E-FBCB0BAFDAAF}"/>
          </ac:spMkLst>
        </pc:spChg>
        <pc:spChg chg="add mod">
          <ac:chgData name="Thiago Henrique Gomes Panini" userId="cc6a5c77081c362d" providerId="LiveId" clId="{182E8FFE-A928-41F2-9A79-3159D5686B1F}" dt="2023-05-22T00:28:45.334" v="15182" actId="20577"/>
          <ac:spMkLst>
            <pc:docMk/>
            <pc:sldMk cId="1478969928" sldId="356"/>
            <ac:spMk id="14" creationId="{9E012AF8-B5E8-4839-9B40-92E93E52F704}"/>
          </ac:spMkLst>
        </pc:spChg>
        <pc:spChg chg="add mod">
          <ac:chgData name="Thiago Henrique Gomes Panini" userId="cc6a5c77081c362d" providerId="LiveId" clId="{182E8FFE-A928-41F2-9A79-3159D5686B1F}" dt="2023-05-20T01:08:27.565" v="9582" actId="1035"/>
          <ac:spMkLst>
            <pc:docMk/>
            <pc:sldMk cId="1478969928" sldId="356"/>
            <ac:spMk id="15" creationId="{ECD50611-F6B5-B7B5-394B-AC7185F51760}"/>
          </ac:spMkLst>
        </pc:spChg>
        <pc:spChg chg="add mod">
          <ac:chgData name="Thiago Henrique Gomes Panini" userId="cc6a5c77081c362d" providerId="LiveId" clId="{182E8FFE-A928-41F2-9A79-3159D5686B1F}" dt="2023-05-20T01:08:18.643" v="9579" actId="20577"/>
          <ac:spMkLst>
            <pc:docMk/>
            <pc:sldMk cId="1478969928" sldId="356"/>
            <ac:spMk id="16" creationId="{60A3762E-0D3E-2821-422F-212EB2FD45E8}"/>
          </ac:spMkLst>
        </pc:spChg>
        <pc:spChg chg="add del mod">
          <ac:chgData name="Thiago Henrique Gomes Panini" userId="cc6a5c77081c362d" providerId="LiveId" clId="{182E8FFE-A928-41F2-9A79-3159D5686B1F}" dt="2023-05-29T23:46:00.660" v="20568" actId="478"/>
          <ac:spMkLst>
            <pc:docMk/>
            <pc:sldMk cId="1478969928" sldId="356"/>
            <ac:spMk id="17" creationId="{9FD18DA6-D2BC-B1C0-074F-BFFFFE3DAC45}"/>
          </ac:spMkLst>
        </pc:spChg>
        <pc:spChg chg="add del mod">
          <ac:chgData name="Thiago Henrique Gomes Panini" userId="cc6a5c77081c362d" providerId="LiveId" clId="{182E8FFE-A928-41F2-9A79-3159D5686B1F}" dt="2023-05-29T23:46:00.660" v="20568" actId="478"/>
          <ac:spMkLst>
            <pc:docMk/>
            <pc:sldMk cId="1478969928" sldId="356"/>
            <ac:spMk id="18" creationId="{F87E8B0B-4682-678D-F847-28BCB0AC2340}"/>
          </ac:spMkLst>
        </pc:spChg>
        <pc:spChg chg="add del mod">
          <ac:chgData name="Thiago Henrique Gomes Panini" userId="cc6a5c77081c362d" providerId="LiveId" clId="{182E8FFE-A928-41F2-9A79-3159D5686B1F}" dt="2023-05-29T23:46:00.660" v="20568" actId="478"/>
          <ac:spMkLst>
            <pc:docMk/>
            <pc:sldMk cId="1478969928" sldId="356"/>
            <ac:spMk id="19" creationId="{7D494E27-C1DC-BECD-2751-1B7436E129BD}"/>
          </ac:spMkLst>
        </pc:spChg>
        <pc:spChg chg="add del mod">
          <ac:chgData name="Thiago Henrique Gomes Panini" userId="cc6a5c77081c362d" providerId="LiveId" clId="{182E8FFE-A928-41F2-9A79-3159D5686B1F}" dt="2023-05-29T23:46:00.660" v="20568" actId="478"/>
          <ac:spMkLst>
            <pc:docMk/>
            <pc:sldMk cId="1478969928" sldId="356"/>
            <ac:spMk id="20" creationId="{0CA45AE9-2FC9-D0FC-78A2-0756949BAEF8}"/>
          </ac:spMkLst>
        </pc:spChg>
        <pc:spChg chg="add mod">
          <ac:chgData name="Thiago Henrique Gomes Panini" userId="cc6a5c77081c362d" providerId="LiveId" clId="{182E8FFE-A928-41F2-9A79-3159D5686B1F}" dt="2023-05-29T23:46:43.119" v="20583" actId="108"/>
          <ac:spMkLst>
            <pc:docMk/>
            <pc:sldMk cId="1478969928" sldId="356"/>
            <ac:spMk id="22" creationId="{16C401B3-AB5C-5496-03CB-63F16DEEE3C5}"/>
          </ac:spMkLst>
        </pc:spChg>
        <pc:spChg chg="add mod">
          <ac:chgData name="Thiago Henrique Gomes Panini" userId="cc6a5c77081c362d" providerId="LiveId" clId="{182E8FFE-A928-41F2-9A79-3159D5686B1F}" dt="2023-05-29T23:46:01.017" v="20569"/>
          <ac:spMkLst>
            <pc:docMk/>
            <pc:sldMk cId="1478969928" sldId="356"/>
            <ac:spMk id="23" creationId="{1CF1A7EF-207E-54E4-627B-363D0080CD16}"/>
          </ac:spMkLst>
        </pc:spChg>
        <pc:spChg chg="add mod">
          <ac:chgData name="Thiago Henrique Gomes Panini" userId="cc6a5c77081c362d" providerId="LiveId" clId="{182E8FFE-A928-41F2-9A79-3159D5686B1F}" dt="2023-05-29T23:46:40.544" v="20582" actId="108"/>
          <ac:spMkLst>
            <pc:docMk/>
            <pc:sldMk cId="1478969928" sldId="356"/>
            <ac:spMk id="24" creationId="{65C03BB4-9B64-997F-5878-31877936B781}"/>
          </ac:spMkLst>
        </pc:spChg>
        <pc:spChg chg="add mod">
          <ac:chgData name="Thiago Henrique Gomes Panini" userId="cc6a5c77081c362d" providerId="LiveId" clId="{182E8FFE-A928-41F2-9A79-3159D5686B1F}" dt="2023-05-29T23:46:01.017" v="20569"/>
          <ac:spMkLst>
            <pc:docMk/>
            <pc:sldMk cId="1478969928" sldId="356"/>
            <ac:spMk id="25" creationId="{20362577-2DBB-96E0-811B-CA6715DA8431}"/>
          </ac:spMkLst>
        </pc:spChg>
        <pc:spChg chg="add mod">
          <ac:chgData name="Thiago Henrique Gomes Panini" userId="cc6a5c77081c362d" providerId="LiveId" clId="{182E8FFE-A928-41F2-9A79-3159D5686B1F}" dt="2023-05-29T23:46:01.017" v="20569"/>
          <ac:spMkLst>
            <pc:docMk/>
            <pc:sldMk cId="1478969928" sldId="356"/>
            <ac:spMk id="26" creationId="{EF7874C3-1DB4-1FF5-F972-63F54F0D2526}"/>
          </ac:spMkLst>
        </pc:spChg>
        <pc:spChg chg="mod">
          <ac:chgData name="Thiago Henrique Gomes Panini" userId="cc6a5c77081c362d" providerId="LiveId" clId="{182E8FFE-A928-41F2-9A79-3159D5686B1F}" dt="2023-05-20T01:10:04.307" v="9826" actId="20577"/>
          <ac:spMkLst>
            <pc:docMk/>
            <pc:sldMk cId="1478969928" sldId="356"/>
            <ac:spMk id="2125" creationId="{00000000-0000-0000-0000-000000000000}"/>
          </ac:spMkLst>
        </pc:spChg>
        <pc:spChg chg="mod">
          <ac:chgData name="Thiago Henrique Gomes Panini" userId="cc6a5c77081c362d" providerId="LiveId" clId="{182E8FFE-A928-41F2-9A79-3159D5686B1F}" dt="2023-05-20T01:04:13.933" v="9362" actId="20577"/>
          <ac:spMkLst>
            <pc:docMk/>
            <pc:sldMk cId="1478969928" sldId="356"/>
            <ac:spMk id="2126" creationId="{00000000-0000-0000-0000-000000000000}"/>
          </ac:spMkLst>
        </pc:spChg>
        <pc:spChg chg="mod">
          <ac:chgData name="Thiago Henrique Gomes Panini" userId="cc6a5c77081c362d" providerId="LiveId" clId="{182E8FFE-A928-41F2-9A79-3159D5686B1F}" dt="2023-05-20T01:06:30.020" v="9391" actId="207"/>
          <ac:spMkLst>
            <pc:docMk/>
            <pc:sldMk cId="1478969928" sldId="356"/>
            <ac:spMk id="2127" creationId="{00000000-0000-0000-0000-000000000000}"/>
          </ac:spMkLst>
        </pc:spChg>
        <pc:grpChg chg="del">
          <ac:chgData name="Thiago Henrique Gomes Panini" userId="cc6a5c77081c362d" providerId="LiveId" clId="{182E8FFE-A928-41F2-9A79-3159D5686B1F}" dt="2023-05-29T23:45:58.572" v="20567" actId="478"/>
          <ac:grpSpMkLst>
            <pc:docMk/>
            <pc:sldMk cId="1478969928" sldId="356"/>
            <ac:grpSpMk id="4" creationId="{6CE48701-8029-3CED-5CF1-5F5129474295}"/>
          </ac:grpSpMkLst>
        </pc:grpChg>
        <pc:grpChg chg="del">
          <ac:chgData name="Thiago Henrique Gomes Panini" userId="cc6a5c77081c362d" providerId="LiveId" clId="{182E8FFE-A928-41F2-9A79-3159D5686B1F}" dt="2023-05-29T23:45:58.572" v="20567" actId="478"/>
          <ac:grpSpMkLst>
            <pc:docMk/>
            <pc:sldMk cId="1478969928" sldId="356"/>
            <ac:grpSpMk id="8" creationId="{2DEA8CA0-5A65-0D24-A698-457846834E0F}"/>
          </ac:grpSpMkLst>
        </pc:grpChg>
        <pc:grpChg chg="del">
          <ac:chgData name="Thiago Henrique Gomes Panini" userId="cc6a5c77081c362d" providerId="LiveId" clId="{182E8FFE-A928-41F2-9A79-3159D5686B1F}" dt="2023-05-29T23:45:58.572" v="20567" actId="478"/>
          <ac:grpSpMkLst>
            <pc:docMk/>
            <pc:sldMk cId="1478969928" sldId="356"/>
            <ac:grpSpMk id="11" creationId="{6B2AFC25-CA9B-A5C8-52FD-9AC58AA9E3D7}"/>
          </ac:grpSpMkLst>
        </pc:grpChg>
        <pc:cxnChg chg="add del mod">
          <ac:chgData name="Thiago Henrique Gomes Panini" userId="cc6a5c77081c362d" providerId="LiveId" clId="{182E8FFE-A928-41F2-9A79-3159D5686B1F}" dt="2023-05-29T23:46:00.660" v="20568" actId="478"/>
          <ac:cxnSpMkLst>
            <pc:docMk/>
            <pc:sldMk cId="1478969928" sldId="356"/>
            <ac:cxnSpMk id="3" creationId="{2DE96BF9-EDD9-5575-9F41-89C1D40EBCC5}"/>
          </ac:cxnSpMkLst>
        </pc:cxnChg>
        <pc:cxnChg chg="add mod">
          <ac:chgData name="Thiago Henrique Gomes Panini" userId="cc6a5c77081c362d" providerId="LiveId" clId="{182E8FFE-A928-41F2-9A79-3159D5686B1F}" dt="2023-05-29T23:46:01.017" v="20569"/>
          <ac:cxnSpMkLst>
            <pc:docMk/>
            <pc:sldMk cId="1478969928" sldId="356"/>
            <ac:cxnSpMk id="21" creationId="{C8967EE0-B5FB-69E2-118B-891D8DC8CC05}"/>
          </ac:cxnSpMkLst>
        </pc:cxnChg>
      </pc:sldChg>
      <pc:sldChg chg="addSp delSp modSp add mod modAnim">
        <pc:chgData name="Thiago Henrique Gomes Panini" userId="cc6a5c77081c362d" providerId="LiveId" clId="{182E8FFE-A928-41F2-9A79-3159D5686B1F}" dt="2023-05-29T23:46:52.156" v="20585" actId="108"/>
        <pc:sldMkLst>
          <pc:docMk/>
          <pc:sldMk cId="3418978033" sldId="357"/>
        </pc:sldMkLst>
        <pc:spChg chg="add del mod">
          <ac:chgData name="Thiago Henrique Gomes Panini" userId="cc6a5c77081c362d" providerId="LiveId" clId="{182E8FFE-A928-41F2-9A79-3159D5686B1F}" dt="2023-05-29T23:46:06.017" v="20571" actId="478"/>
          <ac:spMkLst>
            <pc:docMk/>
            <pc:sldMk cId="3418978033" sldId="357"/>
            <ac:spMk id="5" creationId="{4738DB76-4CC4-469F-E1B9-AE5DECBEADBC}"/>
          </ac:spMkLst>
        </pc:spChg>
        <pc:spChg chg="mod">
          <ac:chgData name="Thiago Henrique Gomes Panini" userId="cc6a5c77081c362d" providerId="LiveId" clId="{182E8FFE-A928-41F2-9A79-3159D5686B1F}" dt="2023-05-20T01:10:31.986" v="9976" actId="20577"/>
          <ac:spMkLst>
            <pc:docMk/>
            <pc:sldMk cId="3418978033" sldId="357"/>
            <ac:spMk id="14" creationId="{9E012AF8-B5E8-4839-9B40-92E93E52F704}"/>
          </ac:spMkLst>
        </pc:spChg>
        <pc:spChg chg="mod">
          <ac:chgData name="Thiago Henrique Gomes Panini" userId="cc6a5c77081c362d" providerId="LiveId" clId="{182E8FFE-A928-41F2-9A79-3159D5686B1F}" dt="2023-05-20T01:10:44.531" v="10057" actId="20577"/>
          <ac:spMkLst>
            <pc:docMk/>
            <pc:sldMk cId="3418978033" sldId="357"/>
            <ac:spMk id="15" creationId="{ECD50611-F6B5-B7B5-394B-AC7185F51760}"/>
          </ac:spMkLst>
        </pc:spChg>
        <pc:spChg chg="mod">
          <ac:chgData name="Thiago Henrique Gomes Panini" userId="cc6a5c77081c362d" providerId="LiveId" clId="{182E8FFE-A928-41F2-9A79-3159D5686B1F}" dt="2023-05-20T01:11:18.562" v="10184" actId="14100"/>
          <ac:spMkLst>
            <pc:docMk/>
            <pc:sldMk cId="3418978033" sldId="357"/>
            <ac:spMk id="16" creationId="{60A3762E-0D3E-2821-422F-212EB2FD45E8}"/>
          </ac:spMkLst>
        </pc:spChg>
        <pc:spChg chg="add del mod">
          <ac:chgData name="Thiago Henrique Gomes Panini" userId="cc6a5c77081c362d" providerId="LiveId" clId="{182E8FFE-A928-41F2-9A79-3159D5686B1F}" dt="2023-05-29T23:46:06.017" v="20571" actId="478"/>
          <ac:spMkLst>
            <pc:docMk/>
            <pc:sldMk cId="3418978033" sldId="357"/>
            <ac:spMk id="17" creationId="{F0173ADD-A6F2-03F3-3597-887A3353FA35}"/>
          </ac:spMkLst>
        </pc:spChg>
        <pc:spChg chg="add del mod">
          <ac:chgData name="Thiago Henrique Gomes Panini" userId="cc6a5c77081c362d" providerId="LiveId" clId="{182E8FFE-A928-41F2-9A79-3159D5686B1F}" dt="2023-05-29T23:46:06.017" v="20571" actId="478"/>
          <ac:spMkLst>
            <pc:docMk/>
            <pc:sldMk cId="3418978033" sldId="357"/>
            <ac:spMk id="18" creationId="{5EF10807-25F6-9CC8-6F30-B65587EE120A}"/>
          </ac:spMkLst>
        </pc:spChg>
        <pc:spChg chg="add del mod">
          <ac:chgData name="Thiago Henrique Gomes Panini" userId="cc6a5c77081c362d" providerId="LiveId" clId="{182E8FFE-A928-41F2-9A79-3159D5686B1F}" dt="2023-05-29T23:46:06.017" v="20571" actId="478"/>
          <ac:spMkLst>
            <pc:docMk/>
            <pc:sldMk cId="3418978033" sldId="357"/>
            <ac:spMk id="19" creationId="{E88B0E98-07F4-76A5-0C5F-F07B04048EEC}"/>
          </ac:spMkLst>
        </pc:spChg>
        <pc:spChg chg="add del mod">
          <ac:chgData name="Thiago Henrique Gomes Panini" userId="cc6a5c77081c362d" providerId="LiveId" clId="{182E8FFE-A928-41F2-9A79-3159D5686B1F}" dt="2023-05-29T23:46:06.017" v="20571" actId="478"/>
          <ac:spMkLst>
            <pc:docMk/>
            <pc:sldMk cId="3418978033" sldId="357"/>
            <ac:spMk id="20" creationId="{D42FAEFF-FBF1-2BF5-AC2C-5889057BAFDA}"/>
          </ac:spMkLst>
        </pc:spChg>
        <pc:spChg chg="add mod">
          <ac:chgData name="Thiago Henrique Gomes Panini" userId="cc6a5c77081c362d" providerId="LiveId" clId="{182E8FFE-A928-41F2-9A79-3159D5686B1F}" dt="2023-05-29T23:46:52.156" v="20585" actId="108"/>
          <ac:spMkLst>
            <pc:docMk/>
            <pc:sldMk cId="3418978033" sldId="357"/>
            <ac:spMk id="22" creationId="{044CA3AB-5130-253E-ED18-D62AD413C980}"/>
          </ac:spMkLst>
        </pc:spChg>
        <pc:spChg chg="add mod">
          <ac:chgData name="Thiago Henrique Gomes Panini" userId="cc6a5c77081c362d" providerId="LiveId" clId="{182E8FFE-A928-41F2-9A79-3159D5686B1F}" dt="2023-05-29T23:46:06.360" v="20572"/>
          <ac:spMkLst>
            <pc:docMk/>
            <pc:sldMk cId="3418978033" sldId="357"/>
            <ac:spMk id="23" creationId="{3E6B440C-1BDF-BC38-34CF-1AF2149CDCA7}"/>
          </ac:spMkLst>
        </pc:spChg>
        <pc:spChg chg="add mod">
          <ac:chgData name="Thiago Henrique Gomes Panini" userId="cc6a5c77081c362d" providerId="LiveId" clId="{182E8FFE-A928-41F2-9A79-3159D5686B1F}" dt="2023-05-29T23:46:06.360" v="20572"/>
          <ac:spMkLst>
            <pc:docMk/>
            <pc:sldMk cId="3418978033" sldId="357"/>
            <ac:spMk id="24" creationId="{D796517B-EA60-8153-C977-3D302CB1B172}"/>
          </ac:spMkLst>
        </pc:spChg>
        <pc:spChg chg="add mod">
          <ac:chgData name="Thiago Henrique Gomes Panini" userId="cc6a5c77081c362d" providerId="LiveId" clId="{182E8FFE-A928-41F2-9A79-3159D5686B1F}" dt="2023-05-29T23:46:48.795" v="20584" actId="108"/>
          <ac:spMkLst>
            <pc:docMk/>
            <pc:sldMk cId="3418978033" sldId="357"/>
            <ac:spMk id="25" creationId="{6DDC17DD-114D-CF92-9439-D8B70DBF0ED9}"/>
          </ac:spMkLst>
        </pc:spChg>
        <pc:spChg chg="add mod">
          <ac:chgData name="Thiago Henrique Gomes Panini" userId="cc6a5c77081c362d" providerId="LiveId" clId="{182E8FFE-A928-41F2-9A79-3159D5686B1F}" dt="2023-05-29T23:46:06.360" v="20572"/>
          <ac:spMkLst>
            <pc:docMk/>
            <pc:sldMk cId="3418978033" sldId="357"/>
            <ac:spMk id="26" creationId="{6DA3442B-867E-097F-508E-BF0FD748CD76}"/>
          </ac:spMkLst>
        </pc:spChg>
        <pc:spChg chg="mod">
          <ac:chgData name="Thiago Henrique Gomes Panini" userId="cc6a5c77081c362d" providerId="LiveId" clId="{182E8FFE-A928-41F2-9A79-3159D5686B1F}" dt="2023-05-20T01:10:01.555" v="9825" actId="6549"/>
          <ac:spMkLst>
            <pc:docMk/>
            <pc:sldMk cId="3418978033" sldId="357"/>
            <ac:spMk id="2125" creationId="{00000000-0000-0000-0000-000000000000}"/>
          </ac:spMkLst>
        </pc:spChg>
        <pc:spChg chg="mod">
          <ac:chgData name="Thiago Henrique Gomes Panini" userId="cc6a5c77081c362d" providerId="LiveId" clId="{182E8FFE-A928-41F2-9A79-3159D5686B1F}" dt="2023-05-20T01:09:50.444" v="9818" actId="20577"/>
          <ac:spMkLst>
            <pc:docMk/>
            <pc:sldMk cId="3418978033" sldId="357"/>
            <ac:spMk id="2126" creationId="{00000000-0000-0000-0000-000000000000}"/>
          </ac:spMkLst>
        </pc:spChg>
        <pc:spChg chg="mod">
          <ac:chgData name="Thiago Henrique Gomes Panini" userId="cc6a5c77081c362d" providerId="LiveId" clId="{182E8FFE-A928-41F2-9A79-3159D5686B1F}" dt="2023-05-20T01:08:56.008" v="9607" actId="1037"/>
          <ac:spMkLst>
            <pc:docMk/>
            <pc:sldMk cId="3418978033" sldId="357"/>
            <ac:spMk id="2127" creationId="{00000000-0000-0000-0000-000000000000}"/>
          </ac:spMkLst>
        </pc:spChg>
        <pc:grpChg chg="del">
          <ac:chgData name="Thiago Henrique Gomes Panini" userId="cc6a5c77081c362d" providerId="LiveId" clId="{182E8FFE-A928-41F2-9A79-3159D5686B1F}" dt="2023-05-29T23:46:04.064" v="20570" actId="478"/>
          <ac:grpSpMkLst>
            <pc:docMk/>
            <pc:sldMk cId="3418978033" sldId="357"/>
            <ac:grpSpMk id="4" creationId="{6CE48701-8029-3CED-5CF1-5F5129474295}"/>
          </ac:grpSpMkLst>
        </pc:grpChg>
        <pc:grpChg chg="del">
          <ac:chgData name="Thiago Henrique Gomes Panini" userId="cc6a5c77081c362d" providerId="LiveId" clId="{182E8FFE-A928-41F2-9A79-3159D5686B1F}" dt="2023-05-29T23:46:04.064" v="20570" actId="478"/>
          <ac:grpSpMkLst>
            <pc:docMk/>
            <pc:sldMk cId="3418978033" sldId="357"/>
            <ac:grpSpMk id="8" creationId="{2DEA8CA0-5A65-0D24-A698-457846834E0F}"/>
          </ac:grpSpMkLst>
        </pc:grpChg>
        <pc:grpChg chg="del">
          <ac:chgData name="Thiago Henrique Gomes Panini" userId="cc6a5c77081c362d" providerId="LiveId" clId="{182E8FFE-A928-41F2-9A79-3159D5686B1F}" dt="2023-05-29T23:46:04.064" v="20570" actId="478"/>
          <ac:grpSpMkLst>
            <pc:docMk/>
            <pc:sldMk cId="3418978033" sldId="357"/>
            <ac:grpSpMk id="11" creationId="{6B2AFC25-CA9B-A5C8-52FD-9AC58AA9E3D7}"/>
          </ac:grpSpMkLst>
        </pc:grpChg>
        <pc:cxnChg chg="add del mod">
          <ac:chgData name="Thiago Henrique Gomes Panini" userId="cc6a5c77081c362d" providerId="LiveId" clId="{182E8FFE-A928-41F2-9A79-3159D5686B1F}" dt="2023-05-29T23:46:06.017" v="20571" actId="478"/>
          <ac:cxnSpMkLst>
            <pc:docMk/>
            <pc:sldMk cId="3418978033" sldId="357"/>
            <ac:cxnSpMk id="3" creationId="{B0114B63-EEC2-ACE1-9B05-4D566C44C4A5}"/>
          </ac:cxnSpMkLst>
        </pc:cxnChg>
        <pc:cxnChg chg="add mod">
          <ac:chgData name="Thiago Henrique Gomes Panini" userId="cc6a5c77081c362d" providerId="LiveId" clId="{182E8FFE-A928-41F2-9A79-3159D5686B1F}" dt="2023-05-29T23:46:06.360" v="20572"/>
          <ac:cxnSpMkLst>
            <pc:docMk/>
            <pc:sldMk cId="3418978033" sldId="357"/>
            <ac:cxnSpMk id="21" creationId="{F2CA295C-768E-AC82-4258-D0A565302141}"/>
          </ac:cxnSpMkLst>
        </pc:cxnChg>
      </pc:sldChg>
      <pc:sldChg chg="addSp delSp modSp add mod modAnim">
        <pc:chgData name="Thiago Henrique Gomes Panini" userId="cc6a5c77081c362d" providerId="LiveId" clId="{182E8FFE-A928-41F2-9A79-3159D5686B1F}" dt="2023-05-29T23:47:00.858" v="20587" actId="108"/>
        <pc:sldMkLst>
          <pc:docMk/>
          <pc:sldMk cId="629575450" sldId="358"/>
        </pc:sldMkLst>
        <pc:spChg chg="add del mod">
          <ac:chgData name="Thiago Henrique Gomes Panini" userId="cc6a5c77081c362d" providerId="LiveId" clId="{182E8FFE-A928-41F2-9A79-3159D5686B1F}" dt="2023-05-29T23:46:13.483" v="20576" actId="478"/>
          <ac:spMkLst>
            <pc:docMk/>
            <pc:sldMk cId="629575450" sldId="358"/>
            <ac:spMk id="5" creationId="{EA4C3F38-D85A-4121-3F5D-21B6F1B84162}"/>
          </ac:spMkLst>
        </pc:spChg>
        <pc:spChg chg="mod">
          <ac:chgData name="Thiago Henrique Gomes Panini" userId="cc6a5c77081c362d" providerId="LiveId" clId="{182E8FFE-A928-41F2-9A79-3159D5686B1F}" dt="2023-05-20T01:12:48.963" v="10565" actId="20577"/>
          <ac:spMkLst>
            <pc:docMk/>
            <pc:sldMk cId="629575450" sldId="358"/>
            <ac:spMk id="14" creationId="{9E012AF8-B5E8-4839-9B40-92E93E52F704}"/>
          </ac:spMkLst>
        </pc:spChg>
        <pc:spChg chg="mod">
          <ac:chgData name="Thiago Henrique Gomes Panini" userId="cc6a5c77081c362d" providerId="LiveId" clId="{182E8FFE-A928-41F2-9A79-3159D5686B1F}" dt="2023-05-20T01:14:08.366" v="10746" actId="1076"/>
          <ac:spMkLst>
            <pc:docMk/>
            <pc:sldMk cId="629575450" sldId="358"/>
            <ac:spMk id="15" creationId="{ECD50611-F6B5-B7B5-394B-AC7185F51760}"/>
          </ac:spMkLst>
        </pc:spChg>
        <pc:spChg chg="del mod">
          <ac:chgData name="Thiago Henrique Gomes Panini" userId="cc6a5c77081c362d" providerId="LiveId" clId="{182E8FFE-A928-41F2-9A79-3159D5686B1F}" dt="2023-05-20T01:13:49.628" v="10743" actId="478"/>
          <ac:spMkLst>
            <pc:docMk/>
            <pc:sldMk cId="629575450" sldId="358"/>
            <ac:spMk id="16" creationId="{60A3762E-0D3E-2821-422F-212EB2FD45E8}"/>
          </ac:spMkLst>
        </pc:spChg>
        <pc:spChg chg="add del mod">
          <ac:chgData name="Thiago Henrique Gomes Panini" userId="cc6a5c77081c362d" providerId="LiveId" clId="{182E8FFE-A928-41F2-9A79-3159D5686B1F}" dt="2023-05-29T23:46:13.483" v="20576" actId="478"/>
          <ac:spMkLst>
            <pc:docMk/>
            <pc:sldMk cId="629575450" sldId="358"/>
            <ac:spMk id="16" creationId="{6F809F67-F3FA-5F6E-77EE-63550D110BC8}"/>
          </ac:spMkLst>
        </pc:spChg>
        <pc:spChg chg="add del mod">
          <ac:chgData name="Thiago Henrique Gomes Panini" userId="cc6a5c77081c362d" providerId="LiveId" clId="{182E8FFE-A928-41F2-9A79-3159D5686B1F}" dt="2023-05-29T23:46:13.483" v="20576" actId="478"/>
          <ac:spMkLst>
            <pc:docMk/>
            <pc:sldMk cId="629575450" sldId="358"/>
            <ac:spMk id="17" creationId="{C2DBA1A3-294E-63C6-0D8C-74391C559B24}"/>
          </ac:spMkLst>
        </pc:spChg>
        <pc:spChg chg="add del mod">
          <ac:chgData name="Thiago Henrique Gomes Panini" userId="cc6a5c77081c362d" providerId="LiveId" clId="{182E8FFE-A928-41F2-9A79-3159D5686B1F}" dt="2023-05-29T23:46:13.483" v="20576" actId="478"/>
          <ac:spMkLst>
            <pc:docMk/>
            <pc:sldMk cId="629575450" sldId="358"/>
            <ac:spMk id="18" creationId="{9FDD856D-1CBF-A13D-AA32-83380BE71829}"/>
          </ac:spMkLst>
        </pc:spChg>
        <pc:spChg chg="add del mod">
          <ac:chgData name="Thiago Henrique Gomes Panini" userId="cc6a5c77081c362d" providerId="LiveId" clId="{182E8FFE-A928-41F2-9A79-3159D5686B1F}" dt="2023-05-29T23:46:13.483" v="20576" actId="478"/>
          <ac:spMkLst>
            <pc:docMk/>
            <pc:sldMk cId="629575450" sldId="358"/>
            <ac:spMk id="19" creationId="{27D51D5C-B82C-5AE7-A38A-3DB0D947FE60}"/>
          </ac:spMkLst>
        </pc:spChg>
        <pc:spChg chg="add mod">
          <ac:chgData name="Thiago Henrique Gomes Panini" userId="cc6a5c77081c362d" providerId="LiveId" clId="{182E8FFE-A928-41F2-9A79-3159D5686B1F}" dt="2023-05-29T23:47:00.858" v="20587" actId="108"/>
          <ac:spMkLst>
            <pc:docMk/>
            <pc:sldMk cId="629575450" sldId="358"/>
            <ac:spMk id="21" creationId="{B4976BD4-06DB-F0AF-0DA5-5AE1E3185F95}"/>
          </ac:spMkLst>
        </pc:spChg>
        <pc:spChg chg="add mod">
          <ac:chgData name="Thiago Henrique Gomes Panini" userId="cc6a5c77081c362d" providerId="LiveId" clId="{182E8FFE-A928-41F2-9A79-3159D5686B1F}" dt="2023-05-29T23:46:13.839" v="20577"/>
          <ac:spMkLst>
            <pc:docMk/>
            <pc:sldMk cId="629575450" sldId="358"/>
            <ac:spMk id="22" creationId="{F4DB1734-D7C5-1A90-59DA-508DAB75E1AB}"/>
          </ac:spMkLst>
        </pc:spChg>
        <pc:spChg chg="add mod">
          <ac:chgData name="Thiago Henrique Gomes Panini" userId="cc6a5c77081c362d" providerId="LiveId" clId="{182E8FFE-A928-41F2-9A79-3159D5686B1F}" dt="2023-05-29T23:46:13.839" v="20577"/>
          <ac:spMkLst>
            <pc:docMk/>
            <pc:sldMk cId="629575450" sldId="358"/>
            <ac:spMk id="23" creationId="{ABF625AA-8D1D-9969-C639-84FA02E0FD5A}"/>
          </ac:spMkLst>
        </pc:spChg>
        <pc:spChg chg="add mod">
          <ac:chgData name="Thiago Henrique Gomes Panini" userId="cc6a5c77081c362d" providerId="LiveId" clId="{182E8FFE-A928-41F2-9A79-3159D5686B1F}" dt="2023-05-29T23:46:13.839" v="20577"/>
          <ac:spMkLst>
            <pc:docMk/>
            <pc:sldMk cId="629575450" sldId="358"/>
            <ac:spMk id="24" creationId="{16AE2B6C-4565-A0D0-61A2-0A7318AEBA21}"/>
          </ac:spMkLst>
        </pc:spChg>
        <pc:spChg chg="add mod">
          <ac:chgData name="Thiago Henrique Gomes Panini" userId="cc6a5c77081c362d" providerId="LiveId" clId="{182E8FFE-A928-41F2-9A79-3159D5686B1F}" dt="2023-05-29T23:46:58.063" v="20586" actId="108"/>
          <ac:spMkLst>
            <pc:docMk/>
            <pc:sldMk cId="629575450" sldId="358"/>
            <ac:spMk id="25" creationId="{709D2068-4511-8329-01DF-187A8F19DD31}"/>
          </ac:spMkLst>
        </pc:spChg>
        <pc:spChg chg="mod">
          <ac:chgData name="Thiago Henrique Gomes Panini" userId="cc6a5c77081c362d" providerId="LiveId" clId="{182E8FFE-A928-41F2-9A79-3159D5686B1F}" dt="2023-05-29T23:46:11.562" v="20575" actId="1076"/>
          <ac:spMkLst>
            <pc:docMk/>
            <pc:sldMk cId="629575450" sldId="358"/>
            <ac:spMk id="2125" creationId="{00000000-0000-0000-0000-000000000000}"/>
          </ac:spMkLst>
        </pc:spChg>
        <pc:spChg chg="mod">
          <ac:chgData name="Thiago Henrique Gomes Panini" userId="cc6a5c77081c362d" providerId="LiveId" clId="{182E8FFE-A928-41F2-9A79-3159D5686B1F}" dt="2023-05-20T01:12:39.807" v="10504" actId="20577"/>
          <ac:spMkLst>
            <pc:docMk/>
            <pc:sldMk cId="629575450" sldId="358"/>
            <ac:spMk id="2126" creationId="{00000000-0000-0000-0000-000000000000}"/>
          </ac:spMkLst>
        </pc:spChg>
        <pc:spChg chg="mod">
          <ac:chgData name="Thiago Henrique Gomes Panini" userId="cc6a5c77081c362d" providerId="LiveId" clId="{182E8FFE-A928-41F2-9A79-3159D5686B1F}" dt="2023-05-20T01:11:52.087" v="10200" actId="20577"/>
          <ac:spMkLst>
            <pc:docMk/>
            <pc:sldMk cId="629575450" sldId="358"/>
            <ac:spMk id="2127" creationId="{00000000-0000-0000-0000-000000000000}"/>
          </ac:spMkLst>
        </pc:spChg>
        <pc:grpChg chg="del">
          <ac:chgData name="Thiago Henrique Gomes Panini" userId="cc6a5c77081c362d" providerId="LiveId" clId="{182E8FFE-A928-41F2-9A79-3159D5686B1F}" dt="2023-05-29T23:46:09.860" v="20573" actId="478"/>
          <ac:grpSpMkLst>
            <pc:docMk/>
            <pc:sldMk cId="629575450" sldId="358"/>
            <ac:grpSpMk id="4" creationId="{6CE48701-8029-3CED-5CF1-5F5129474295}"/>
          </ac:grpSpMkLst>
        </pc:grpChg>
        <pc:grpChg chg="del">
          <ac:chgData name="Thiago Henrique Gomes Panini" userId="cc6a5c77081c362d" providerId="LiveId" clId="{182E8FFE-A928-41F2-9A79-3159D5686B1F}" dt="2023-05-29T23:46:09.860" v="20573" actId="478"/>
          <ac:grpSpMkLst>
            <pc:docMk/>
            <pc:sldMk cId="629575450" sldId="358"/>
            <ac:grpSpMk id="8" creationId="{2DEA8CA0-5A65-0D24-A698-457846834E0F}"/>
          </ac:grpSpMkLst>
        </pc:grpChg>
        <pc:grpChg chg="del">
          <ac:chgData name="Thiago Henrique Gomes Panini" userId="cc6a5c77081c362d" providerId="LiveId" clId="{182E8FFE-A928-41F2-9A79-3159D5686B1F}" dt="2023-05-29T23:46:09.860" v="20573" actId="478"/>
          <ac:grpSpMkLst>
            <pc:docMk/>
            <pc:sldMk cId="629575450" sldId="358"/>
            <ac:grpSpMk id="11" creationId="{6B2AFC25-CA9B-A5C8-52FD-9AC58AA9E3D7}"/>
          </ac:grpSpMkLst>
        </pc:grpChg>
        <pc:cxnChg chg="add del mod">
          <ac:chgData name="Thiago Henrique Gomes Panini" userId="cc6a5c77081c362d" providerId="LiveId" clId="{182E8FFE-A928-41F2-9A79-3159D5686B1F}" dt="2023-05-29T23:46:13.483" v="20576" actId="478"/>
          <ac:cxnSpMkLst>
            <pc:docMk/>
            <pc:sldMk cId="629575450" sldId="358"/>
            <ac:cxnSpMk id="3" creationId="{E77062BB-87A9-1851-1FB3-C9A1412CADBF}"/>
          </ac:cxnSpMkLst>
        </pc:cxnChg>
        <pc:cxnChg chg="add mod">
          <ac:chgData name="Thiago Henrique Gomes Panini" userId="cc6a5c77081c362d" providerId="LiveId" clId="{182E8FFE-A928-41F2-9A79-3159D5686B1F}" dt="2023-05-29T23:46:13.839" v="20577"/>
          <ac:cxnSpMkLst>
            <pc:docMk/>
            <pc:sldMk cId="629575450" sldId="358"/>
            <ac:cxnSpMk id="20" creationId="{3D96260E-CAF9-BF06-55E0-151ED4A4FD86}"/>
          </ac:cxnSpMkLst>
        </pc:cxnChg>
      </pc:sldChg>
      <pc:sldChg chg="addSp delSp modSp add mod">
        <pc:chgData name="Thiago Henrique Gomes Panini" userId="cc6a5c77081c362d" providerId="LiveId" clId="{182E8FFE-A928-41F2-9A79-3159D5686B1F}" dt="2023-05-20T01:16:07.836" v="10791" actId="1076"/>
        <pc:sldMkLst>
          <pc:docMk/>
          <pc:sldMk cId="2928674240" sldId="359"/>
        </pc:sldMkLst>
        <pc:spChg chg="mod">
          <ac:chgData name="Thiago Henrique Gomes Panini" userId="cc6a5c77081c362d" providerId="LiveId" clId="{182E8FFE-A928-41F2-9A79-3159D5686B1F}" dt="2023-05-20T01:16:07.836" v="10791" actId="1076"/>
          <ac:spMkLst>
            <pc:docMk/>
            <pc:sldMk cId="2928674240" sldId="359"/>
            <ac:spMk id="2003" creationId="{00000000-0000-0000-0000-000000000000}"/>
          </ac:spMkLst>
        </pc:spChg>
        <pc:picChg chg="add mod">
          <ac:chgData name="Thiago Henrique Gomes Panini" userId="cc6a5c77081c362d" providerId="LiveId" clId="{182E8FFE-A928-41F2-9A79-3159D5686B1F}" dt="2023-05-20T01:15:02.634" v="10754" actId="167"/>
          <ac:picMkLst>
            <pc:docMk/>
            <pc:sldMk cId="2928674240" sldId="359"/>
            <ac:picMk id="2" creationId="{4E5964A1-9205-C28D-B40D-54A9327C14E4}"/>
          </ac:picMkLst>
        </pc:picChg>
        <pc:picChg chg="del">
          <ac:chgData name="Thiago Henrique Gomes Panini" userId="cc6a5c77081c362d" providerId="LiveId" clId="{182E8FFE-A928-41F2-9A79-3159D5686B1F}" dt="2023-05-20T01:14:44.246" v="10748" actId="478"/>
          <ac:picMkLst>
            <pc:docMk/>
            <pc:sldMk cId="2928674240" sldId="359"/>
            <ac:picMk id="2050" creationId="{163DA87E-F1BA-ED4A-42E4-9A4169178BA6}"/>
          </ac:picMkLst>
        </pc:picChg>
      </pc:sldChg>
      <pc:sldChg chg="addSp delSp modSp add del mod">
        <pc:chgData name="Thiago Henrique Gomes Panini" userId="cc6a5c77081c362d" providerId="LiveId" clId="{182E8FFE-A928-41F2-9A79-3159D5686B1F}" dt="2023-05-20T02:01:13.710" v="11151" actId="47"/>
        <pc:sldMkLst>
          <pc:docMk/>
          <pc:sldMk cId="3085495263" sldId="360"/>
        </pc:sldMkLst>
        <pc:spChg chg="add del mod">
          <ac:chgData name="Thiago Henrique Gomes Panini" userId="cc6a5c77081c362d" providerId="LiveId" clId="{182E8FFE-A928-41F2-9A79-3159D5686B1F}" dt="2023-05-20T01:19:44.308" v="10795" actId="478"/>
          <ac:spMkLst>
            <pc:docMk/>
            <pc:sldMk cId="3085495263" sldId="360"/>
            <ac:spMk id="3" creationId="{671FFCA2-4453-6E23-6E84-0987DD9478C6}"/>
          </ac:spMkLst>
        </pc:spChg>
        <pc:spChg chg="add del mod">
          <ac:chgData name="Thiago Henrique Gomes Panini" userId="cc6a5c77081c362d" providerId="LiveId" clId="{182E8FFE-A928-41F2-9A79-3159D5686B1F}" dt="2023-05-20T01:19:44.308" v="10795" actId="478"/>
          <ac:spMkLst>
            <pc:docMk/>
            <pc:sldMk cId="3085495263" sldId="360"/>
            <ac:spMk id="5" creationId="{F5B20C51-D0A0-45B4-BAF8-18B56A8B7CB0}"/>
          </ac:spMkLst>
        </pc:spChg>
        <pc:spChg chg="del">
          <ac:chgData name="Thiago Henrique Gomes Panini" userId="cc6a5c77081c362d" providerId="LiveId" clId="{182E8FFE-A928-41F2-9A79-3159D5686B1F}" dt="2023-05-20T01:19:42.213" v="10794" actId="478"/>
          <ac:spMkLst>
            <pc:docMk/>
            <pc:sldMk cId="3085495263" sldId="360"/>
            <ac:spMk id="1655" creationId="{00000000-0000-0000-0000-000000000000}"/>
          </ac:spMkLst>
        </pc:spChg>
        <pc:spChg chg="del">
          <ac:chgData name="Thiago Henrique Gomes Panini" userId="cc6a5c77081c362d" providerId="LiveId" clId="{182E8FFE-A928-41F2-9A79-3159D5686B1F}" dt="2023-05-20T01:19:42.213" v="10794" actId="478"/>
          <ac:spMkLst>
            <pc:docMk/>
            <pc:sldMk cId="3085495263" sldId="360"/>
            <ac:spMk id="1656" creationId="{00000000-0000-0000-0000-000000000000}"/>
          </ac:spMkLst>
        </pc:spChg>
        <pc:grpChg chg="del">
          <ac:chgData name="Thiago Henrique Gomes Panini" userId="cc6a5c77081c362d" providerId="LiveId" clId="{182E8FFE-A928-41F2-9A79-3159D5686B1F}" dt="2023-05-20T01:19:47.081" v="10796" actId="478"/>
          <ac:grpSpMkLst>
            <pc:docMk/>
            <pc:sldMk cId="3085495263" sldId="360"/>
            <ac:grpSpMk id="1657" creationId="{00000000-0000-0000-0000-000000000000}"/>
          </ac:grpSpMkLst>
        </pc:grpChg>
      </pc:sldChg>
      <pc:sldChg chg="addSp delSp modSp add del mod ord modAnim">
        <pc:chgData name="Thiago Henrique Gomes Panini" userId="cc6a5c77081c362d" providerId="LiveId" clId="{182E8FFE-A928-41F2-9A79-3159D5686B1F}" dt="2023-05-20T01:34:29.227" v="10969" actId="47"/>
        <pc:sldMkLst>
          <pc:docMk/>
          <pc:sldMk cId="3238578450" sldId="361"/>
        </pc:sldMkLst>
        <pc:spChg chg="mod">
          <ac:chgData name="Thiago Henrique Gomes Panini" userId="cc6a5c77081c362d" providerId="LiveId" clId="{182E8FFE-A928-41F2-9A79-3159D5686B1F}" dt="2023-05-20T01:25:19.284" v="10879"/>
          <ac:spMkLst>
            <pc:docMk/>
            <pc:sldMk cId="3238578450" sldId="361"/>
            <ac:spMk id="4" creationId="{E8A8B35D-731B-25CA-F278-38192F103F04}"/>
          </ac:spMkLst>
        </pc:spChg>
        <pc:spChg chg="mod">
          <ac:chgData name="Thiago Henrique Gomes Panini" userId="cc6a5c77081c362d" providerId="LiveId" clId="{182E8FFE-A928-41F2-9A79-3159D5686B1F}" dt="2023-05-20T01:25:19.284" v="10879"/>
          <ac:spMkLst>
            <pc:docMk/>
            <pc:sldMk cId="3238578450" sldId="361"/>
            <ac:spMk id="5" creationId="{F9735E14-611C-E3DA-4D44-2AFC5457EACE}"/>
          </ac:spMkLst>
        </pc:spChg>
        <pc:spChg chg="mod">
          <ac:chgData name="Thiago Henrique Gomes Panini" userId="cc6a5c77081c362d" providerId="LiveId" clId="{182E8FFE-A928-41F2-9A79-3159D5686B1F}" dt="2023-05-20T01:25:19.284" v="10879"/>
          <ac:spMkLst>
            <pc:docMk/>
            <pc:sldMk cId="3238578450" sldId="361"/>
            <ac:spMk id="6" creationId="{B1D2374F-07EE-6CCA-081A-FA067BD21A59}"/>
          </ac:spMkLst>
        </pc:spChg>
        <pc:spChg chg="mod">
          <ac:chgData name="Thiago Henrique Gomes Panini" userId="cc6a5c77081c362d" providerId="LiveId" clId="{182E8FFE-A928-41F2-9A79-3159D5686B1F}" dt="2023-05-20T01:25:19.284" v="10879"/>
          <ac:spMkLst>
            <pc:docMk/>
            <pc:sldMk cId="3238578450" sldId="361"/>
            <ac:spMk id="7" creationId="{1ECBAB43-494E-BE24-5B14-F793EF876217}"/>
          </ac:spMkLst>
        </pc:spChg>
        <pc:spChg chg="mod">
          <ac:chgData name="Thiago Henrique Gomes Panini" userId="cc6a5c77081c362d" providerId="LiveId" clId="{182E8FFE-A928-41F2-9A79-3159D5686B1F}" dt="2023-05-20T01:25:19.284" v="10879"/>
          <ac:spMkLst>
            <pc:docMk/>
            <pc:sldMk cId="3238578450" sldId="361"/>
            <ac:spMk id="8" creationId="{FC618B04-27BD-D54F-27DD-60CDCB4CDA9E}"/>
          </ac:spMkLst>
        </pc:spChg>
        <pc:spChg chg="mod">
          <ac:chgData name="Thiago Henrique Gomes Panini" userId="cc6a5c77081c362d" providerId="LiveId" clId="{182E8FFE-A928-41F2-9A79-3159D5686B1F}" dt="2023-05-20T01:25:19.284" v="10879"/>
          <ac:spMkLst>
            <pc:docMk/>
            <pc:sldMk cId="3238578450" sldId="361"/>
            <ac:spMk id="9" creationId="{79450533-B46B-36F9-139E-1125C9F2F058}"/>
          </ac:spMkLst>
        </pc:spChg>
        <pc:spChg chg="mod">
          <ac:chgData name="Thiago Henrique Gomes Panini" userId="cc6a5c77081c362d" providerId="LiveId" clId="{182E8FFE-A928-41F2-9A79-3159D5686B1F}" dt="2023-05-20T01:25:19.284" v="10879"/>
          <ac:spMkLst>
            <pc:docMk/>
            <pc:sldMk cId="3238578450" sldId="361"/>
            <ac:spMk id="10" creationId="{35837BE8-63E7-1186-DFB3-5AB326AE7D3E}"/>
          </ac:spMkLst>
        </pc:spChg>
        <pc:spChg chg="mod">
          <ac:chgData name="Thiago Henrique Gomes Panini" userId="cc6a5c77081c362d" providerId="LiveId" clId="{182E8FFE-A928-41F2-9A79-3159D5686B1F}" dt="2023-05-20T01:25:19.284" v="10879"/>
          <ac:spMkLst>
            <pc:docMk/>
            <pc:sldMk cId="3238578450" sldId="361"/>
            <ac:spMk id="11" creationId="{32220E0A-17AA-5482-E63E-DF8C3068404C}"/>
          </ac:spMkLst>
        </pc:spChg>
        <pc:spChg chg="mod">
          <ac:chgData name="Thiago Henrique Gomes Panini" userId="cc6a5c77081c362d" providerId="LiveId" clId="{182E8FFE-A928-41F2-9A79-3159D5686B1F}" dt="2023-05-20T01:25:19.284" v="10879"/>
          <ac:spMkLst>
            <pc:docMk/>
            <pc:sldMk cId="3238578450" sldId="361"/>
            <ac:spMk id="12" creationId="{FA8E3C4B-7A2E-6B15-E398-879C66A7A5AC}"/>
          </ac:spMkLst>
        </pc:spChg>
        <pc:spChg chg="mod">
          <ac:chgData name="Thiago Henrique Gomes Panini" userId="cc6a5c77081c362d" providerId="LiveId" clId="{182E8FFE-A928-41F2-9A79-3159D5686B1F}" dt="2023-05-20T01:25:19.284" v="10879"/>
          <ac:spMkLst>
            <pc:docMk/>
            <pc:sldMk cId="3238578450" sldId="361"/>
            <ac:spMk id="13" creationId="{60495095-4B29-323E-F81B-6D43D772AE55}"/>
          </ac:spMkLst>
        </pc:spChg>
        <pc:spChg chg="mod">
          <ac:chgData name="Thiago Henrique Gomes Panini" userId="cc6a5c77081c362d" providerId="LiveId" clId="{182E8FFE-A928-41F2-9A79-3159D5686B1F}" dt="2023-05-20T01:25:19.284" v="10879"/>
          <ac:spMkLst>
            <pc:docMk/>
            <pc:sldMk cId="3238578450" sldId="361"/>
            <ac:spMk id="14" creationId="{F1C37E44-6A24-1502-9C2A-171FBB821E3B}"/>
          </ac:spMkLst>
        </pc:spChg>
        <pc:spChg chg="mod">
          <ac:chgData name="Thiago Henrique Gomes Panini" userId="cc6a5c77081c362d" providerId="LiveId" clId="{182E8FFE-A928-41F2-9A79-3159D5686B1F}" dt="2023-05-20T01:25:19.284" v="10879"/>
          <ac:spMkLst>
            <pc:docMk/>
            <pc:sldMk cId="3238578450" sldId="361"/>
            <ac:spMk id="16" creationId="{7FA9D34E-1F52-8429-8EAA-1EF53986D22F}"/>
          </ac:spMkLst>
        </pc:spChg>
        <pc:spChg chg="mod">
          <ac:chgData name="Thiago Henrique Gomes Panini" userId="cc6a5c77081c362d" providerId="LiveId" clId="{182E8FFE-A928-41F2-9A79-3159D5686B1F}" dt="2023-05-20T01:25:19.284" v="10879"/>
          <ac:spMkLst>
            <pc:docMk/>
            <pc:sldMk cId="3238578450" sldId="361"/>
            <ac:spMk id="17" creationId="{801C23CB-577A-EB18-AC2C-5093EE96079A}"/>
          </ac:spMkLst>
        </pc:spChg>
        <pc:spChg chg="mod">
          <ac:chgData name="Thiago Henrique Gomes Panini" userId="cc6a5c77081c362d" providerId="LiveId" clId="{182E8FFE-A928-41F2-9A79-3159D5686B1F}" dt="2023-05-20T01:20:24.200" v="10850" actId="6549"/>
          <ac:spMkLst>
            <pc:docMk/>
            <pc:sldMk cId="3238578450" sldId="361"/>
            <ac:spMk id="27" creationId="{3828A2E0-2CFB-E9BA-CC4D-A91CB14D0E9E}"/>
          </ac:spMkLst>
        </pc:spChg>
        <pc:spChg chg="del">
          <ac:chgData name="Thiago Henrique Gomes Panini" userId="cc6a5c77081c362d" providerId="LiveId" clId="{182E8FFE-A928-41F2-9A79-3159D5686B1F}" dt="2023-05-20T01:20:08.192" v="10800" actId="478"/>
          <ac:spMkLst>
            <pc:docMk/>
            <pc:sldMk cId="3238578450" sldId="361"/>
            <ac:spMk id="28" creationId="{3A6E403E-D17A-B4C3-5EB4-0B5B97DC3F86}"/>
          </ac:spMkLst>
        </pc:spChg>
        <pc:spChg chg="del">
          <ac:chgData name="Thiago Henrique Gomes Panini" userId="cc6a5c77081c362d" providerId="LiveId" clId="{182E8FFE-A928-41F2-9A79-3159D5686B1F}" dt="2023-05-20T01:20:08.192" v="10800" actId="478"/>
          <ac:spMkLst>
            <pc:docMk/>
            <pc:sldMk cId="3238578450" sldId="361"/>
            <ac:spMk id="29" creationId="{982E652A-9FA1-E34D-0A62-D53D6E0D45EF}"/>
          </ac:spMkLst>
        </pc:spChg>
        <pc:spChg chg="del">
          <ac:chgData name="Thiago Henrique Gomes Panini" userId="cc6a5c77081c362d" providerId="LiveId" clId="{182E8FFE-A928-41F2-9A79-3159D5686B1F}" dt="2023-05-20T01:20:08.192" v="10800" actId="478"/>
          <ac:spMkLst>
            <pc:docMk/>
            <pc:sldMk cId="3238578450" sldId="361"/>
            <ac:spMk id="30" creationId="{52572167-35A5-317D-26B6-53B58A103293}"/>
          </ac:spMkLst>
        </pc:spChg>
        <pc:spChg chg="mod">
          <ac:chgData name="Thiago Henrique Gomes Panini" userId="cc6a5c77081c362d" providerId="LiveId" clId="{182E8FFE-A928-41F2-9A79-3159D5686B1F}" dt="2023-05-20T01:29:06.121" v="10944" actId="164"/>
          <ac:spMkLst>
            <pc:docMk/>
            <pc:sldMk cId="3238578450" sldId="361"/>
            <ac:spMk id="31" creationId="{E87F2D9E-EDBA-98F5-835B-E479EA77F819}"/>
          </ac:spMkLst>
        </pc:spChg>
        <pc:spChg chg="mod">
          <ac:chgData name="Thiago Henrique Gomes Panini" userId="cc6a5c77081c362d" providerId="LiveId" clId="{182E8FFE-A928-41F2-9A79-3159D5686B1F}" dt="2023-05-20T01:25:19.284" v="10879"/>
          <ac:spMkLst>
            <pc:docMk/>
            <pc:sldMk cId="3238578450" sldId="361"/>
            <ac:spMk id="34" creationId="{ABFF0C21-637C-C581-3D42-9320C235CD8F}"/>
          </ac:spMkLst>
        </pc:spChg>
        <pc:spChg chg="mod">
          <ac:chgData name="Thiago Henrique Gomes Panini" userId="cc6a5c77081c362d" providerId="LiveId" clId="{182E8FFE-A928-41F2-9A79-3159D5686B1F}" dt="2023-05-20T01:29:06.121" v="10944" actId="164"/>
          <ac:spMkLst>
            <pc:docMk/>
            <pc:sldMk cId="3238578450" sldId="361"/>
            <ac:spMk id="35" creationId="{8C700EC8-83F7-17B7-5891-987C06F0CCE6}"/>
          </ac:spMkLst>
        </pc:spChg>
        <pc:spChg chg="add mod">
          <ac:chgData name="Thiago Henrique Gomes Panini" userId="cc6a5c77081c362d" providerId="LiveId" clId="{182E8FFE-A928-41F2-9A79-3159D5686B1F}" dt="2023-05-20T01:27:23.944" v="10936" actId="1076"/>
          <ac:spMkLst>
            <pc:docMk/>
            <pc:sldMk cId="3238578450" sldId="361"/>
            <ac:spMk id="37" creationId="{C923378B-837C-425B-E3B3-36ABBC32F4A4}"/>
          </ac:spMkLst>
        </pc:spChg>
        <pc:spChg chg="add mod">
          <ac:chgData name="Thiago Henrique Gomes Panini" userId="cc6a5c77081c362d" providerId="LiveId" clId="{182E8FFE-A928-41F2-9A79-3159D5686B1F}" dt="2023-05-20T01:27:26.639" v="10937" actId="1076"/>
          <ac:spMkLst>
            <pc:docMk/>
            <pc:sldMk cId="3238578450" sldId="361"/>
            <ac:spMk id="40" creationId="{46E4945C-02A1-AE5D-43EC-10F513DAC008}"/>
          </ac:spMkLst>
        </pc:spChg>
        <pc:grpChg chg="add mod">
          <ac:chgData name="Thiago Henrique Gomes Panini" userId="cc6a5c77081c362d" providerId="LiveId" clId="{182E8FFE-A928-41F2-9A79-3159D5686B1F}" dt="2023-05-20T01:25:55.291" v="10909" actId="1076"/>
          <ac:grpSpMkLst>
            <pc:docMk/>
            <pc:sldMk cId="3238578450" sldId="361"/>
            <ac:grpSpMk id="3" creationId="{D28F47AC-457B-5FE8-653D-A05E3B25C697}"/>
          </ac:grpSpMkLst>
        </pc:grpChg>
        <pc:grpChg chg="del">
          <ac:chgData name="Thiago Henrique Gomes Panini" userId="cc6a5c77081c362d" providerId="LiveId" clId="{182E8FFE-A928-41F2-9A79-3159D5686B1F}" dt="2023-05-20T01:20:08.192" v="10800" actId="478"/>
          <ac:grpSpMkLst>
            <pc:docMk/>
            <pc:sldMk cId="3238578450" sldId="361"/>
            <ac:grpSpMk id="18" creationId="{2BD7FF27-D7FA-BF72-C866-321216DFA0E6}"/>
          </ac:grpSpMkLst>
        </pc:grpChg>
        <pc:grpChg chg="del">
          <ac:chgData name="Thiago Henrique Gomes Panini" userId="cc6a5c77081c362d" providerId="LiveId" clId="{182E8FFE-A928-41F2-9A79-3159D5686B1F}" dt="2023-05-20T01:20:08.192" v="10800" actId="478"/>
          <ac:grpSpMkLst>
            <pc:docMk/>
            <pc:sldMk cId="3238578450" sldId="361"/>
            <ac:grpSpMk id="21" creationId="{D5D5F690-D83B-AF52-BBD9-A6D102C2DB08}"/>
          </ac:grpSpMkLst>
        </pc:grpChg>
        <pc:grpChg chg="del">
          <ac:chgData name="Thiago Henrique Gomes Panini" userId="cc6a5c77081c362d" providerId="LiveId" clId="{182E8FFE-A928-41F2-9A79-3159D5686B1F}" dt="2023-05-20T01:20:08.192" v="10800" actId="478"/>
          <ac:grpSpMkLst>
            <pc:docMk/>
            <pc:sldMk cId="3238578450" sldId="361"/>
            <ac:grpSpMk id="24" creationId="{F640BE62-E7B2-4F83-3083-A8C52FA6090F}"/>
          </ac:grpSpMkLst>
        </pc:grpChg>
        <pc:grpChg chg="add mod">
          <ac:chgData name="Thiago Henrique Gomes Panini" userId="cc6a5c77081c362d" providerId="LiveId" clId="{182E8FFE-A928-41F2-9A79-3159D5686B1F}" dt="2023-05-20T01:29:06.121" v="10944" actId="164"/>
          <ac:grpSpMkLst>
            <pc:docMk/>
            <pc:sldMk cId="3238578450" sldId="361"/>
            <ac:grpSpMk id="42" creationId="{EF5AE25A-F22D-C861-CC95-692A2307578F}"/>
          </ac:grpSpMkLst>
        </pc:grpChg>
        <pc:picChg chg="add del mod">
          <ac:chgData name="Thiago Henrique Gomes Panini" userId="cc6a5c77081c362d" providerId="LiveId" clId="{182E8FFE-A928-41F2-9A79-3159D5686B1F}" dt="2023-05-20T01:26:58.235" v="10932" actId="21"/>
          <ac:picMkLst>
            <pc:docMk/>
            <pc:sldMk cId="3238578450" sldId="361"/>
            <ac:picMk id="2" creationId="{E686B7B8-D536-7D57-735C-38EC8D43570E}"/>
          </ac:picMkLst>
        </pc:picChg>
        <pc:picChg chg="mod">
          <ac:chgData name="Thiago Henrique Gomes Panini" userId="cc6a5c77081c362d" providerId="LiveId" clId="{182E8FFE-A928-41F2-9A79-3159D5686B1F}" dt="2023-05-20T01:29:06.121" v="10944" actId="164"/>
          <ac:picMkLst>
            <pc:docMk/>
            <pc:sldMk cId="3238578450" sldId="361"/>
            <ac:picMk id="32" creationId="{DBB18370-4311-A35F-9640-1EF053DE3536}"/>
          </ac:picMkLst>
        </pc:picChg>
        <pc:picChg chg="mod">
          <ac:chgData name="Thiago Henrique Gomes Panini" userId="cc6a5c77081c362d" providerId="LiveId" clId="{182E8FFE-A928-41F2-9A79-3159D5686B1F}" dt="2023-05-20T01:29:06.121" v="10944" actId="164"/>
          <ac:picMkLst>
            <pc:docMk/>
            <pc:sldMk cId="3238578450" sldId="361"/>
            <ac:picMk id="33" creationId="{FFF0C731-7E98-C44F-E230-BFC76BDD2B86}"/>
          </ac:picMkLst>
        </pc:picChg>
        <pc:picChg chg="add mod">
          <ac:chgData name="Thiago Henrique Gomes Panini" userId="cc6a5c77081c362d" providerId="LiveId" clId="{182E8FFE-A928-41F2-9A79-3159D5686B1F}" dt="2023-05-20T01:26:39.900" v="10916" actId="1076"/>
          <ac:picMkLst>
            <pc:docMk/>
            <pc:sldMk cId="3238578450" sldId="361"/>
            <ac:picMk id="39" creationId="{02743E43-BF3C-7DB7-C8DB-C5891DE88469}"/>
          </ac:picMkLst>
        </pc:picChg>
        <pc:picChg chg="add mod">
          <ac:chgData name="Thiago Henrique Gomes Panini" userId="cc6a5c77081c362d" providerId="LiveId" clId="{182E8FFE-A928-41F2-9A79-3159D5686B1F}" dt="2023-05-20T01:27:36.357" v="10939" actId="1076"/>
          <ac:picMkLst>
            <pc:docMk/>
            <pc:sldMk cId="3238578450" sldId="361"/>
            <ac:picMk id="41" creationId="{5FAB1CD1-8CE8-B015-E6F4-5577A247D8DF}"/>
          </ac:picMkLst>
        </pc:picChg>
      </pc:sldChg>
      <pc:sldChg chg="addSp delSp modSp add mod modAnim">
        <pc:chgData name="Thiago Henrique Gomes Panini" userId="cc6a5c77081c362d" providerId="LiveId" clId="{182E8FFE-A928-41F2-9A79-3159D5686B1F}" dt="2023-05-20T01:34:06.775" v="10967"/>
        <pc:sldMkLst>
          <pc:docMk/>
          <pc:sldMk cId="2654574832" sldId="362"/>
        </pc:sldMkLst>
        <pc:spChg chg="del">
          <ac:chgData name="Thiago Henrique Gomes Panini" userId="cc6a5c77081c362d" providerId="LiveId" clId="{182E8FFE-A928-41F2-9A79-3159D5686B1F}" dt="2023-05-20T01:21:44.302" v="10859" actId="478"/>
          <ac:spMkLst>
            <pc:docMk/>
            <pc:sldMk cId="2654574832" sldId="362"/>
            <ac:spMk id="3" creationId="{26F33AFD-3752-BDA0-EC6B-7D5246B3197B}"/>
          </ac:spMkLst>
        </pc:spChg>
        <pc:spChg chg="add del mod">
          <ac:chgData name="Thiago Henrique Gomes Panini" userId="cc6a5c77081c362d" providerId="LiveId" clId="{182E8FFE-A928-41F2-9A79-3159D5686B1F}" dt="2023-05-20T01:21:46.998" v="10860" actId="478"/>
          <ac:spMkLst>
            <pc:docMk/>
            <pc:sldMk cId="2654574832" sldId="362"/>
            <ac:spMk id="4" creationId="{DA19D9DF-645E-9FAE-90FB-73D8E5B96EEE}"/>
          </ac:spMkLst>
        </pc:spChg>
        <pc:picChg chg="add del mod">
          <ac:chgData name="Thiago Henrique Gomes Panini" userId="cc6a5c77081c362d" providerId="LiveId" clId="{182E8FFE-A928-41F2-9A79-3159D5686B1F}" dt="2023-05-20T01:33:24.846" v="10965" actId="478"/>
          <ac:picMkLst>
            <pc:docMk/>
            <pc:sldMk cId="2654574832" sldId="362"/>
            <ac:picMk id="5" creationId="{ECD77A72-2C26-1800-9CCC-5FE4B806C6AD}"/>
          </ac:picMkLst>
        </pc:picChg>
        <pc:picChg chg="del">
          <ac:chgData name="Thiago Henrique Gomes Panini" userId="cc6a5c77081c362d" providerId="LiveId" clId="{182E8FFE-A928-41F2-9A79-3159D5686B1F}" dt="2023-05-20T01:22:14.007" v="10866" actId="478"/>
          <ac:picMkLst>
            <pc:docMk/>
            <pc:sldMk cId="2654574832" sldId="362"/>
            <ac:picMk id="6146" creationId="{615FE02A-A9FD-2AF6-FD85-E74E7A957484}"/>
          </ac:picMkLst>
        </pc:picChg>
        <pc:picChg chg="del">
          <ac:chgData name="Thiago Henrique Gomes Panini" userId="cc6a5c77081c362d" providerId="LiveId" clId="{182E8FFE-A928-41F2-9A79-3159D5686B1F}" dt="2023-05-20T01:22:13.254" v="10865" actId="478"/>
          <ac:picMkLst>
            <pc:docMk/>
            <pc:sldMk cId="2654574832" sldId="362"/>
            <ac:picMk id="7170" creationId="{227DFAE7-D707-5315-5021-AFB34F624C11}"/>
          </ac:picMkLst>
        </pc:picChg>
        <pc:picChg chg="del">
          <ac:chgData name="Thiago Henrique Gomes Panini" userId="cc6a5c77081c362d" providerId="LiveId" clId="{182E8FFE-A928-41F2-9A79-3159D5686B1F}" dt="2023-05-20T01:22:12.329" v="10864" actId="478"/>
          <ac:picMkLst>
            <pc:docMk/>
            <pc:sldMk cId="2654574832" sldId="362"/>
            <ac:picMk id="9218" creationId="{8FE85A5E-671F-8C5D-AB6E-66BDD4FC9F71}"/>
          </ac:picMkLst>
        </pc:picChg>
        <pc:picChg chg="del">
          <ac:chgData name="Thiago Henrique Gomes Panini" userId="cc6a5c77081c362d" providerId="LiveId" clId="{182E8FFE-A928-41F2-9A79-3159D5686B1F}" dt="2023-05-20T01:22:11.708" v="10863" actId="478"/>
          <ac:picMkLst>
            <pc:docMk/>
            <pc:sldMk cId="2654574832" sldId="362"/>
            <ac:picMk id="10242" creationId="{59333DF3-C006-82AF-8E06-3D45D0B443FD}"/>
          </ac:picMkLst>
        </pc:picChg>
        <pc:picChg chg="mod">
          <ac:chgData name="Thiago Henrique Gomes Panini" userId="cc6a5c77081c362d" providerId="LiveId" clId="{182E8FFE-A928-41F2-9A79-3159D5686B1F}" dt="2023-05-20T01:22:09.951" v="10862" actId="167"/>
          <ac:picMkLst>
            <pc:docMk/>
            <pc:sldMk cId="2654574832" sldId="362"/>
            <ac:picMk id="11266" creationId="{764800C1-08A2-12DD-B810-C6EDD6CE66A2}"/>
          </ac:picMkLst>
        </pc:picChg>
      </pc:sldChg>
      <pc:sldChg chg="addSp delSp modSp add mod modAnim">
        <pc:chgData name="Thiago Henrique Gomes Panini" userId="cc6a5c77081c362d" providerId="LiveId" clId="{182E8FFE-A928-41F2-9A79-3159D5686B1F}" dt="2023-05-20T01:33:10.101" v="10964"/>
        <pc:sldMkLst>
          <pc:docMk/>
          <pc:sldMk cId="3671860357" sldId="363"/>
        </pc:sldMkLst>
        <pc:spChg chg="mod">
          <ac:chgData name="Thiago Henrique Gomes Panini" userId="cc6a5c77081c362d" providerId="LiveId" clId="{182E8FFE-A928-41F2-9A79-3159D5686B1F}" dt="2023-05-20T01:32:40.501" v="10961" actId="1076"/>
          <ac:spMkLst>
            <pc:docMk/>
            <pc:sldMk cId="3671860357" sldId="363"/>
            <ac:spMk id="37" creationId="{C923378B-837C-425B-E3B3-36ABBC32F4A4}"/>
          </ac:spMkLst>
        </pc:spChg>
        <pc:spChg chg="del">
          <ac:chgData name="Thiago Henrique Gomes Panini" userId="cc6a5c77081c362d" providerId="LiveId" clId="{182E8FFE-A928-41F2-9A79-3159D5686B1F}" dt="2023-05-20T01:32:23.420" v="10953" actId="478"/>
          <ac:spMkLst>
            <pc:docMk/>
            <pc:sldMk cId="3671860357" sldId="363"/>
            <ac:spMk id="40" creationId="{46E4945C-02A1-AE5D-43EC-10F513DAC008}"/>
          </ac:spMkLst>
        </pc:spChg>
        <pc:grpChg chg="mod">
          <ac:chgData name="Thiago Henrique Gomes Panini" userId="cc6a5c77081c362d" providerId="LiveId" clId="{182E8FFE-A928-41F2-9A79-3159D5686B1F}" dt="2023-05-20T01:32:40.501" v="10961" actId="1076"/>
          <ac:grpSpMkLst>
            <pc:docMk/>
            <pc:sldMk cId="3671860357" sldId="363"/>
            <ac:grpSpMk id="3" creationId="{D28F47AC-457B-5FE8-653D-A05E3B25C697}"/>
          </ac:grpSpMkLst>
        </pc:grpChg>
        <pc:picChg chg="del">
          <ac:chgData name="Thiago Henrique Gomes Panini" userId="cc6a5c77081c362d" providerId="LiveId" clId="{182E8FFE-A928-41F2-9A79-3159D5686B1F}" dt="2023-05-20T01:32:23.420" v="10953" actId="478"/>
          <ac:picMkLst>
            <pc:docMk/>
            <pc:sldMk cId="3671860357" sldId="363"/>
            <ac:picMk id="39" creationId="{02743E43-BF3C-7DB7-C8DB-C5891DE88469}"/>
          </ac:picMkLst>
        </pc:picChg>
        <pc:picChg chg="del">
          <ac:chgData name="Thiago Henrique Gomes Panini" userId="cc6a5c77081c362d" providerId="LiveId" clId="{182E8FFE-A928-41F2-9A79-3159D5686B1F}" dt="2023-05-20T01:32:23.420" v="10953" actId="478"/>
          <ac:picMkLst>
            <pc:docMk/>
            <pc:sldMk cId="3671860357" sldId="363"/>
            <ac:picMk id="41" creationId="{5FAB1CD1-8CE8-B015-E6F4-5577A247D8DF}"/>
          </ac:picMkLst>
        </pc:picChg>
        <pc:picChg chg="add mod">
          <ac:chgData name="Thiago Henrique Gomes Panini" userId="cc6a5c77081c362d" providerId="LiveId" clId="{182E8FFE-A928-41F2-9A79-3159D5686B1F}" dt="2023-05-20T01:32:37.405" v="10960" actId="1076"/>
          <ac:picMkLst>
            <pc:docMk/>
            <pc:sldMk cId="3671860357" sldId="363"/>
            <ac:picMk id="11266" creationId="{2B88FA0F-7A95-8888-0E8E-4EABECBB839B}"/>
          </ac:picMkLst>
        </pc:picChg>
      </pc:sldChg>
      <pc:sldChg chg="addSp delSp modSp add mod delAnim modAnim">
        <pc:chgData name="Thiago Henrique Gomes Panini" userId="cc6a5c77081c362d" providerId="LiveId" clId="{182E8FFE-A928-41F2-9A79-3159D5686B1F}" dt="2023-05-20T02:12:45.107" v="11721"/>
        <pc:sldMkLst>
          <pc:docMk/>
          <pc:sldMk cId="86418048" sldId="364"/>
        </pc:sldMkLst>
        <pc:spChg chg="add del mod">
          <ac:chgData name="Thiago Henrique Gomes Panini" userId="cc6a5c77081c362d" providerId="LiveId" clId="{182E8FFE-A928-41F2-9A79-3159D5686B1F}" dt="2023-05-20T01:41:17.516" v="10975" actId="478"/>
          <ac:spMkLst>
            <pc:docMk/>
            <pc:sldMk cId="86418048" sldId="364"/>
            <ac:spMk id="3" creationId="{9768EB3A-138D-2770-B4D7-649C4A13C54D}"/>
          </ac:spMkLst>
        </pc:spChg>
        <pc:spChg chg="add del mod">
          <ac:chgData name="Thiago Henrique Gomes Panini" userId="cc6a5c77081c362d" providerId="LiveId" clId="{182E8FFE-A928-41F2-9A79-3159D5686B1F}" dt="2023-05-20T01:41:17.516" v="10975" actId="478"/>
          <ac:spMkLst>
            <pc:docMk/>
            <pc:sldMk cId="86418048" sldId="364"/>
            <ac:spMk id="5" creationId="{DEDD17DD-166B-97AE-DD38-EBA0C16434CB}"/>
          </ac:spMkLst>
        </pc:spChg>
        <pc:spChg chg="mod topLvl">
          <ac:chgData name="Thiago Henrique Gomes Panini" userId="cc6a5c77081c362d" providerId="LiveId" clId="{182E8FFE-A928-41F2-9A79-3159D5686B1F}" dt="2023-05-20T01:43:14.024" v="10989" actId="1076"/>
          <ac:spMkLst>
            <pc:docMk/>
            <pc:sldMk cId="86418048" sldId="364"/>
            <ac:spMk id="7" creationId="{B1B9C376-F437-B852-7C13-32EBAB40B5C3}"/>
          </ac:spMkLst>
        </pc:spChg>
        <pc:spChg chg="mod topLvl">
          <ac:chgData name="Thiago Henrique Gomes Panini" userId="cc6a5c77081c362d" providerId="LiveId" clId="{182E8FFE-A928-41F2-9A79-3159D5686B1F}" dt="2023-05-20T01:43:14.024" v="10989" actId="1076"/>
          <ac:spMkLst>
            <pc:docMk/>
            <pc:sldMk cId="86418048" sldId="364"/>
            <ac:spMk id="8" creationId="{CB941E62-D1E9-EC7E-F338-220084FFE9AA}"/>
          </ac:spMkLst>
        </pc:spChg>
        <pc:spChg chg="mod topLvl">
          <ac:chgData name="Thiago Henrique Gomes Panini" userId="cc6a5c77081c362d" providerId="LiveId" clId="{182E8FFE-A928-41F2-9A79-3159D5686B1F}" dt="2023-05-20T01:43:14.024" v="10989" actId="1076"/>
          <ac:spMkLst>
            <pc:docMk/>
            <pc:sldMk cId="86418048" sldId="364"/>
            <ac:spMk id="9" creationId="{EEDFB364-5E97-59B4-93A8-CBC13D373AFA}"/>
          </ac:spMkLst>
        </pc:spChg>
        <pc:spChg chg="mod topLvl">
          <ac:chgData name="Thiago Henrique Gomes Panini" userId="cc6a5c77081c362d" providerId="LiveId" clId="{182E8FFE-A928-41F2-9A79-3159D5686B1F}" dt="2023-05-20T01:42:15.520" v="10985" actId="164"/>
          <ac:spMkLst>
            <pc:docMk/>
            <pc:sldMk cId="86418048" sldId="364"/>
            <ac:spMk id="10" creationId="{EB1106FC-67F5-0606-7E46-519B7260F398}"/>
          </ac:spMkLst>
        </pc:spChg>
        <pc:spChg chg="mod topLvl">
          <ac:chgData name="Thiago Henrique Gomes Panini" userId="cc6a5c77081c362d" providerId="LiveId" clId="{182E8FFE-A928-41F2-9A79-3159D5686B1F}" dt="2023-05-20T01:42:15.520" v="10985" actId="164"/>
          <ac:spMkLst>
            <pc:docMk/>
            <pc:sldMk cId="86418048" sldId="364"/>
            <ac:spMk id="11" creationId="{7EBB7620-DB44-2496-90F3-295CF561B1DE}"/>
          </ac:spMkLst>
        </pc:spChg>
        <pc:spChg chg="mod topLvl">
          <ac:chgData name="Thiago Henrique Gomes Panini" userId="cc6a5c77081c362d" providerId="LiveId" clId="{182E8FFE-A928-41F2-9A79-3159D5686B1F}" dt="2023-05-20T01:42:15.520" v="10985" actId="164"/>
          <ac:spMkLst>
            <pc:docMk/>
            <pc:sldMk cId="86418048" sldId="364"/>
            <ac:spMk id="12" creationId="{86810F3E-F961-89F8-7BB5-8ACE808F0D48}"/>
          </ac:spMkLst>
        </pc:spChg>
        <pc:spChg chg="mod topLvl">
          <ac:chgData name="Thiago Henrique Gomes Panini" userId="cc6a5c77081c362d" providerId="LiveId" clId="{182E8FFE-A928-41F2-9A79-3159D5686B1F}" dt="2023-05-20T01:43:14.024" v="10989" actId="1076"/>
          <ac:spMkLst>
            <pc:docMk/>
            <pc:sldMk cId="86418048" sldId="364"/>
            <ac:spMk id="13" creationId="{AD4E43C1-8687-A244-716D-CC153D550E17}"/>
          </ac:spMkLst>
        </pc:spChg>
        <pc:spChg chg="mod topLvl">
          <ac:chgData name="Thiago Henrique Gomes Panini" userId="cc6a5c77081c362d" providerId="LiveId" clId="{182E8FFE-A928-41F2-9A79-3159D5686B1F}" dt="2023-05-20T01:43:14.024" v="10989" actId="1076"/>
          <ac:spMkLst>
            <pc:docMk/>
            <pc:sldMk cId="86418048" sldId="364"/>
            <ac:spMk id="14" creationId="{DF46542C-13FC-F209-251B-962A91C32933}"/>
          </ac:spMkLst>
        </pc:spChg>
        <pc:spChg chg="mod topLvl">
          <ac:chgData name="Thiago Henrique Gomes Panini" userId="cc6a5c77081c362d" providerId="LiveId" clId="{182E8FFE-A928-41F2-9A79-3159D5686B1F}" dt="2023-05-20T01:43:14.024" v="10989" actId="1076"/>
          <ac:spMkLst>
            <pc:docMk/>
            <pc:sldMk cId="86418048" sldId="364"/>
            <ac:spMk id="15" creationId="{BCE04A19-5487-4897-BCC9-42B7740CFF4D}"/>
          </ac:spMkLst>
        </pc:spChg>
        <pc:spChg chg="mod topLvl">
          <ac:chgData name="Thiago Henrique Gomes Panini" userId="cc6a5c77081c362d" providerId="LiveId" clId="{182E8FFE-A928-41F2-9A79-3159D5686B1F}" dt="2023-05-20T01:42:15.520" v="10985" actId="164"/>
          <ac:spMkLst>
            <pc:docMk/>
            <pc:sldMk cId="86418048" sldId="364"/>
            <ac:spMk id="16" creationId="{FB97D9E7-2B4F-782A-4F76-BE765ECFACA9}"/>
          </ac:spMkLst>
        </pc:spChg>
        <pc:spChg chg="mod topLvl">
          <ac:chgData name="Thiago Henrique Gomes Panini" userId="cc6a5c77081c362d" providerId="LiveId" clId="{182E8FFE-A928-41F2-9A79-3159D5686B1F}" dt="2023-05-20T01:42:15.520" v="10985" actId="164"/>
          <ac:spMkLst>
            <pc:docMk/>
            <pc:sldMk cId="86418048" sldId="364"/>
            <ac:spMk id="17" creationId="{15A320C7-5FD1-576A-DF7D-C4E6BEF2DBC5}"/>
          </ac:spMkLst>
        </pc:spChg>
        <pc:spChg chg="mod topLvl">
          <ac:chgData name="Thiago Henrique Gomes Panini" userId="cc6a5c77081c362d" providerId="LiveId" clId="{182E8FFE-A928-41F2-9A79-3159D5686B1F}" dt="2023-05-20T01:42:15.520" v="10985" actId="164"/>
          <ac:spMkLst>
            <pc:docMk/>
            <pc:sldMk cId="86418048" sldId="364"/>
            <ac:spMk id="18" creationId="{F7F078B7-2C1F-9B7A-41CF-D1781F80AEEB}"/>
          </ac:spMkLst>
        </pc:spChg>
        <pc:spChg chg="mod topLvl">
          <ac:chgData name="Thiago Henrique Gomes Panini" userId="cc6a5c77081c362d" providerId="LiveId" clId="{182E8FFE-A928-41F2-9A79-3159D5686B1F}" dt="2023-05-20T01:42:15.520" v="10985" actId="164"/>
          <ac:spMkLst>
            <pc:docMk/>
            <pc:sldMk cId="86418048" sldId="364"/>
            <ac:spMk id="19" creationId="{78904402-AC35-1591-9B9E-2D53040E38FF}"/>
          </ac:spMkLst>
        </pc:spChg>
        <pc:spChg chg="mod topLvl">
          <ac:chgData name="Thiago Henrique Gomes Panini" userId="cc6a5c77081c362d" providerId="LiveId" clId="{182E8FFE-A928-41F2-9A79-3159D5686B1F}" dt="2023-05-20T01:42:15.520" v="10985" actId="164"/>
          <ac:spMkLst>
            <pc:docMk/>
            <pc:sldMk cId="86418048" sldId="364"/>
            <ac:spMk id="20" creationId="{112A776C-5604-E798-BCB6-81546C17BBBC}"/>
          </ac:spMkLst>
        </pc:spChg>
        <pc:spChg chg="mod topLvl">
          <ac:chgData name="Thiago Henrique Gomes Panini" userId="cc6a5c77081c362d" providerId="LiveId" clId="{182E8FFE-A928-41F2-9A79-3159D5686B1F}" dt="2023-05-20T01:42:15.520" v="10985" actId="164"/>
          <ac:spMkLst>
            <pc:docMk/>
            <pc:sldMk cId="86418048" sldId="364"/>
            <ac:spMk id="21" creationId="{91D47A26-FBE8-CA49-D3A0-5056B4FB8FA9}"/>
          </ac:spMkLst>
        </pc:spChg>
        <pc:spChg chg="mod topLvl">
          <ac:chgData name="Thiago Henrique Gomes Panini" userId="cc6a5c77081c362d" providerId="LiveId" clId="{182E8FFE-A928-41F2-9A79-3159D5686B1F}" dt="2023-05-20T01:42:15.520" v="10985" actId="164"/>
          <ac:spMkLst>
            <pc:docMk/>
            <pc:sldMk cId="86418048" sldId="364"/>
            <ac:spMk id="22" creationId="{BE27CA6D-8410-F020-E073-C3796AE4C652}"/>
          </ac:spMkLst>
        </pc:spChg>
        <pc:spChg chg="mod topLvl">
          <ac:chgData name="Thiago Henrique Gomes Panini" userId="cc6a5c77081c362d" providerId="LiveId" clId="{182E8FFE-A928-41F2-9A79-3159D5686B1F}" dt="2023-05-20T01:42:15.520" v="10985" actId="164"/>
          <ac:spMkLst>
            <pc:docMk/>
            <pc:sldMk cId="86418048" sldId="364"/>
            <ac:spMk id="23" creationId="{DA4B8725-0077-7737-2BA4-0CEC0AC7B41A}"/>
          </ac:spMkLst>
        </pc:spChg>
        <pc:spChg chg="del mod topLvl">
          <ac:chgData name="Thiago Henrique Gomes Panini" userId="cc6a5c77081c362d" providerId="LiveId" clId="{182E8FFE-A928-41F2-9A79-3159D5686B1F}" dt="2023-05-20T01:56:54.819" v="11116" actId="478"/>
          <ac:spMkLst>
            <pc:docMk/>
            <pc:sldMk cId="86418048" sldId="364"/>
            <ac:spMk id="24" creationId="{02F56366-20C9-214C-0492-309F17DAB2CE}"/>
          </ac:spMkLst>
        </pc:spChg>
        <pc:spChg chg="mod topLvl">
          <ac:chgData name="Thiago Henrique Gomes Panini" userId="cc6a5c77081c362d" providerId="LiveId" clId="{182E8FFE-A928-41F2-9A79-3159D5686B1F}" dt="2023-05-20T01:42:15.520" v="10985" actId="164"/>
          <ac:spMkLst>
            <pc:docMk/>
            <pc:sldMk cId="86418048" sldId="364"/>
            <ac:spMk id="25" creationId="{78BB0D5F-67E6-60BF-AC7B-FEBB9F7EA7F1}"/>
          </ac:spMkLst>
        </pc:spChg>
        <pc:spChg chg="mod topLvl">
          <ac:chgData name="Thiago Henrique Gomes Panini" userId="cc6a5c77081c362d" providerId="LiveId" clId="{182E8FFE-A928-41F2-9A79-3159D5686B1F}" dt="2023-05-20T01:42:15.520" v="10985" actId="164"/>
          <ac:spMkLst>
            <pc:docMk/>
            <pc:sldMk cId="86418048" sldId="364"/>
            <ac:spMk id="26" creationId="{2926B593-2C49-9444-8C2E-98833518DDE3}"/>
          </ac:spMkLst>
        </pc:spChg>
        <pc:spChg chg="mod topLvl">
          <ac:chgData name="Thiago Henrique Gomes Panini" userId="cc6a5c77081c362d" providerId="LiveId" clId="{182E8FFE-A928-41F2-9A79-3159D5686B1F}" dt="2023-05-20T01:42:15.520" v="10985" actId="164"/>
          <ac:spMkLst>
            <pc:docMk/>
            <pc:sldMk cId="86418048" sldId="364"/>
            <ac:spMk id="27" creationId="{2C9721B9-2C56-23A1-36E1-401A78841577}"/>
          </ac:spMkLst>
        </pc:spChg>
        <pc:spChg chg="mod topLvl">
          <ac:chgData name="Thiago Henrique Gomes Panini" userId="cc6a5c77081c362d" providerId="LiveId" clId="{182E8FFE-A928-41F2-9A79-3159D5686B1F}" dt="2023-05-20T01:43:14.024" v="10989" actId="1076"/>
          <ac:spMkLst>
            <pc:docMk/>
            <pc:sldMk cId="86418048" sldId="364"/>
            <ac:spMk id="28" creationId="{4A8A0883-664C-9FC5-B807-E83E934E3646}"/>
          </ac:spMkLst>
        </pc:spChg>
        <pc:spChg chg="mod topLvl">
          <ac:chgData name="Thiago Henrique Gomes Panini" userId="cc6a5c77081c362d" providerId="LiveId" clId="{182E8FFE-A928-41F2-9A79-3159D5686B1F}" dt="2023-05-20T01:43:14.024" v="10989" actId="1076"/>
          <ac:spMkLst>
            <pc:docMk/>
            <pc:sldMk cId="86418048" sldId="364"/>
            <ac:spMk id="29" creationId="{06488760-2D0B-F4CF-091E-AB4753230419}"/>
          </ac:spMkLst>
        </pc:spChg>
        <pc:spChg chg="mod topLvl">
          <ac:chgData name="Thiago Henrique Gomes Panini" userId="cc6a5c77081c362d" providerId="LiveId" clId="{182E8FFE-A928-41F2-9A79-3159D5686B1F}" dt="2023-05-20T01:43:14.024" v="10989" actId="1076"/>
          <ac:spMkLst>
            <pc:docMk/>
            <pc:sldMk cId="86418048" sldId="364"/>
            <ac:spMk id="30" creationId="{EE5FA1CD-BD23-82BD-10B1-48E39E62A38F}"/>
          </ac:spMkLst>
        </pc:spChg>
        <pc:spChg chg="mod topLvl">
          <ac:chgData name="Thiago Henrique Gomes Panini" userId="cc6a5c77081c362d" providerId="LiveId" clId="{182E8FFE-A928-41F2-9A79-3159D5686B1F}" dt="2023-05-20T01:43:14.024" v="10989" actId="1076"/>
          <ac:spMkLst>
            <pc:docMk/>
            <pc:sldMk cId="86418048" sldId="364"/>
            <ac:spMk id="31" creationId="{51927D00-39DD-0990-ADE4-A15A24C9DA59}"/>
          </ac:spMkLst>
        </pc:spChg>
        <pc:spChg chg="mod topLvl">
          <ac:chgData name="Thiago Henrique Gomes Panini" userId="cc6a5c77081c362d" providerId="LiveId" clId="{182E8FFE-A928-41F2-9A79-3159D5686B1F}" dt="2023-05-20T01:43:14.024" v="10989" actId="1076"/>
          <ac:spMkLst>
            <pc:docMk/>
            <pc:sldMk cId="86418048" sldId="364"/>
            <ac:spMk id="32" creationId="{49172D29-2244-CD2B-08E7-068164DAB46E}"/>
          </ac:spMkLst>
        </pc:spChg>
        <pc:spChg chg="mod topLvl">
          <ac:chgData name="Thiago Henrique Gomes Panini" userId="cc6a5c77081c362d" providerId="LiveId" clId="{182E8FFE-A928-41F2-9A79-3159D5686B1F}" dt="2023-05-20T01:43:14.024" v="10989" actId="1076"/>
          <ac:spMkLst>
            <pc:docMk/>
            <pc:sldMk cId="86418048" sldId="364"/>
            <ac:spMk id="33" creationId="{73D923BD-476B-EDC6-0FB7-85F1F0FFBB66}"/>
          </ac:spMkLst>
        </pc:spChg>
        <pc:spChg chg="mod topLvl">
          <ac:chgData name="Thiago Henrique Gomes Panini" userId="cc6a5c77081c362d" providerId="LiveId" clId="{182E8FFE-A928-41F2-9A79-3159D5686B1F}" dt="2023-05-20T01:43:14.024" v="10989" actId="1076"/>
          <ac:spMkLst>
            <pc:docMk/>
            <pc:sldMk cId="86418048" sldId="364"/>
            <ac:spMk id="34" creationId="{172F9251-D78A-48DA-94BE-87FAA6956136}"/>
          </ac:spMkLst>
        </pc:spChg>
        <pc:spChg chg="mod topLvl">
          <ac:chgData name="Thiago Henrique Gomes Panini" userId="cc6a5c77081c362d" providerId="LiveId" clId="{182E8FFE-A928-41F2-9A79-3159D5686B1F}" dt="2023-05-20T01:43:14.024" v="10989" actId="1076"/>
          <ac:spMkLst>
            <pc:docMk/>
            <pc:sldMk cId="86418048" sldId="364"/>
            <ac:spMk id="35" creationId="{E6B35677-424B-EC0B-EB6C-356C720DF22D}"/>
          </ac:spMkLst>
        </pc:spChg>
        <pc:spChg chg="mod topLvl">
          <ac:chgData name="Thiago Henrique Gomes Panini" userId="cc6a5c77081c362d" providerId="LiveId" clId="{182E8FFE-A928-41F2-9A79-3159D5686B1F}" dt="2023-05-20T01:43:14.024" v="10989" actId="1076"/>
          <ac:spMkLst>
            <pc:docMk/>
            <pc:sldMk cId="86418048" sldId="364"/>
            <ac:spMk id="36" creationId="{8FE8A80D-B3C3-47C4-1C9F-E69C954A2123}"/>
          </ac:spMkLst>
        </pc:spChg>
        <pc:spChg chg="mod topLvl">
          <ac:chgData name="Thiago Henrique Gomes Panini" userId="cc6a5c77081c362d" providerId="LiveId" clId="{182E8FFE-A928-41F2-9A79-3159D5686B1F}" dt="2023-05-20T01:43:14.024" v="10989" actId="1076"/>
          <ac:spMkLst>
            <pc:docMk/>
            <pc:sldMk cId="86418048" sldId="364"/>
            <ac:spMk id="37" creationId="{1F2471E5-3033-7431-3763-99407E447054}"/>
          </ac:spMkLst>
        </pc:spChg>
        <pc:spChg chg="mod topLvl">
          <ac:chgData name="Thiago Henrique Gomes Panini" userId="cc6a5c77081c362d" providerId="LiveId" clId="{182E8FFE-A928-41F2-9A79-3159D5686B1F}" dt="2023-05-20T01:42:15.520" v="10985" actId="164"/>
          <ac:spMkLst>
            <pc:docMk/>
            <pc:sldMk cId="86418048" sldId="364"/>
            <ac:spMk id="38" creationId="{EA08D558-8288-A6A6-736F-4A6620476952}"/>
          </ac:spMkLst>
        </pc:spChg>
        <pc:spChg chg="mod topLvl">
          <ac:chgData name="Thiago Henrique Gomes Panini" userId="cc6a5c77081c362d" providerId="LiveId" clId="{182E8FFE-A928-41F2-9A79-3159D5686B1F}" dt="2023-05-20T01:42:15.520" v="10985" actId="164"/>
          <ac:spMkLst>
            <pc:docMk/>
            <pc:sldMk cId="86418048" sldId="364"/>
            <ac:spMk id="39" creationId="{2596C3A9-F5AC-A324-5613-BE8BD02F8510}"/>
          </ac:spMkLst>
        </pc:spChg>
        <pc:spChg chg="mod topLvl">
          <ac:chgData name="Thiago Henrique Gomes Panini" userId="cc6a5c77081c362d" providerId="LiveId" clId="{182E8FFE-A928-41F2-9A79-3159D5686B1F}" dt="2023-05-20T01:42:15.520" v="10985" actId="164"/>
          <ac:spMkLst>
            <pc:docMk/>
            <pc:sldMk cId="86418048" sldId="364"/>
            <ac:spMk id="40" creationId="{56E4CA0B-B3ED-08EE-90F1-52771F07B14B}"/>
          </ac:spMkLst>
        </pc:spChg>
        <pc:spChg chg="mod topLvl">
          <ac:chgData name="Thiago Henrique Gomes Panini" userId="cc6a5c77081c362d" providerId="LiveId" clId="{182E8FFE-A928-41F2-9A79-3159D5686B1F}" dt="2023-05-20T01:42:15.520" v="10985" actId="164"/>
          <ac:spMkLst>
            <pc:docMk/>
            <pc:sldMk cId="86418048" sldId="364"/>
            <ac:spMk id="41" creationId="{F28075DD-C0AC-0EC1-85F2-52A312ED10F0}"/>
          </ac:spMkLst>
        </pc:spChg>
        <pc:spChg chg="mod topLvl">
          <ac:chgData name="Thiago Henrique Gomes Panini" userId="cc6a5c77081c362d" providerId="LiveId" clId="{182E8FFE-A928-41F2-9A79-3159D5686B1F}" dt="2023-05-20T01:42:15.520" v="10985" actId="164"/>
          <ac:spMkLst>
            <pc:docMk/>
            <pc:sldMk cId="86418048" sldId="364"/>
            <ac:spMk id="42" creationId="{C23CAB07-A938-6618-75F3-604E02E86850}"/>
          </ac:spMkLst>
        </pc:spChg>
        <pc:spChg chg="mod topLvl">
          <ac:chgData name="Thiago Henrique Gomes Panini" userId="cc6a5c77081c362d" providerId="LiveId" clId="{182E8FFE-A928-41F2-9A79-3159D5686B1F}" dt="2023-05-20T01:42:15.520" v="10985" actId="164"/>
          <ac:spMkLst>
            <pc:docMk/>
            <pc:sldMk cId="86418048" sldId="364"/>
            <ac:spMk id="43" creationId="{ECF67956-DEDD-4AE3-D851-9C569F1C195A}"/>
          </ac:spMkLst>
        </pc:spChg>
        <pc:spChg chg="mod topLvl">
          <ac:chgData name="Thiago Henrique Gomes Panini" userId="cc6a5c77081c362d" providerId="LiveId" clId="{182E8FFE-A928-41F2-9A79-3159D5686B1F}" dt="2023-05-20T01:43:14.024" v="10989" actId="1076"/>
          <ac:spMkLst>
            <pc:docMk/>
            <pc:sldMk cId="86418048" sldId="364"/>
            <ac:spMk id="44" creationId="{72F0FDF5-F7F7-18F3-D5A1-CBDF4ACCB9DF}"/>
          </ac:spMkLst>
        </pc:spChg>
        <pc:spChg chg="mod topLvl">
          <ac:chgData name="Thiago Henrique Gomes Panini" userId="cc6a5c77081c362d" providerId="LiveId" clId="{182E8FFE-A928-41F2-9A79-3159D5686B1F}" dt="2023-05-20T01:42:15.520" v="10985" actId="164"/>
          <ac:spMkLst>
            <pc:docMk/>
            <pc:sldMk cId="86418048" sldId="364"/>
            <ac:spMk id="45" creationId="{BE925DF3-2486-597A-FBB0-39A6DD491134}"/>
          </ac:spMkLst>
        </pc:spChg>
        <pc:spChg chg="mod topLvl">
          <ac:chgData name="Thiago Henrique Gomes Panini" userId="cc6a5c77081c362d" providerId="LiveId" clId="{182E8FFE-A928-41F2-9A79-3159D5686B1F}" dt="2023-05-20T01:42:15.520" v="10985" actId="164"/>
          <ac:spMkLst>
            <pc:docMk/>
            <pc:sldMk cId="86418048" sldId="364"/>
            <ac:spMk id="46" creationId="{B07257CF-26BD-7442-717C-99A359DFC809}"/>
          </ac:spMkLst>
        </pc:spChg>
        <pc:spChg chg="mod topLvl">
          <ac:chgData name="Thiago Henrique Gomes Panini" userId="cc6a5c77081c362d" providerId="LiveId" clId="{182E8FFE-A928-41F2-9A79-3159D5686B1F}" dt="2023-05-20T01:42:15.520" v="10985" actId="164"/>
          <ac:spMkLst>
            <pc:docMk/>
            <pc:sldMk cId="86418048" sldId="364"/>
            <ac:spMk id="47" creationId="{2465E18A-D856-5A92-6555-BBAD4A1F4284}"/>
          </ac:spMkLst>
        </pc:spChg>
        <pc:spChg chg="mod topLvl">
          <ac:chgData name="Thiago Henrique Gomes Panini" userId="cc6a5c77081c362d" providerId="LiveId" clId="{182E8FFE-A928-41F2-9A79-3159D5686B1F}" dt="2023-05-20T01:42:15.520" v="10985" actId="164"/>
          <ac:spMkLst>
            <pc:docMk/>
            <pc:sldMk cId="86418048" sldId="364"/>
            <ac:spMk id="48" creationId="{B778ED36-83F2-7260-ECCC-1F5073C1A96B}"/>
          </ac:spMkLst>
        </pc:spChg>
        <pc:spChg chg="mod topLvl">
          <ac:chgData name="Thiago Henrique Gomes Panini" userId="cc6a5c77081c362d" providerId="LiveId" clId="{182E8FFE-A928-41F2-9A79-3159D5686B1F}" dt="2023-05-20T01:42:15.520" v="10985" actId="164"/>
          <ac:spMkLst>
            <pc:docMk/>
            <pc:sldMk cId="86418048" sldId="364"/>
            <ac:spMk id="49" creationId="{0681D7CF-1BB0-8492-DA46-3BED895FAF53}"/>
          </ac:spMkLst>
        </pc:spChg>
        <pc:spChg chg="mod topLvl">
          <ac:chgData name="Thiago Henrique Gomes Panini" userId="cc6a5c77081c362d" providerId="LiveId" clId="{182E8FFE-A928-41F2-9A79-3159D5686B1F}" dt="2023-05-20T01:42:15.520" v="10985" actId="164"/>
          <ac:spMkLst>
            <pc:docMk/>
            <pc:sldMk cId="86418048" sldId="364"/>
            <ac:spMk id="50" creationId="{0EEA361A-FFAF-D5C4-F771-F51483DACC81}"/>
          </ac:spMkLst>
        </pc:spChg>
        <pc:spChg chg="mod topLvl">
          <ac:chgData name="Thiago Henrique Gomes Panini" userId="cc6a5c77081c362d" providerId="LiveId" clId="{182E8FFE-A928-41F2-9A79-3159D5686B1F}" dt="2023-05-20T01:42:15.520" v="10985" actId="164"/>
          <ac:spMkLst>
            <pc:docMk/>
            <pc:sldMk cId="86418048" sldId="364"/>
            <ac:spMk id="51" creationId="{AC5E61AB-BDE5-D6D5-959E-C4ABAFA2BAF2}"/>
          </ac:spMkLst>
        </pc:spChg>
        <pc:spChg chg="mod topLvl">
          <ac:chgData name="Thiago Henrique Gomes Panini" userId="cc6a5c77081c362d" providerId="LiveId" clId="{182E8FFE-A928-41F2-9A79-3159D5686B1F}" dt="2023-05-20T01:42:15.520" v="10985" actId="164"/>
          <ac:spMkLst>
            <pc:docMk/>
            <pc:sldMk cId="86418048" sldId="364"/>
            <ac:spMk id="52" creationId="{47E731CE-8759-4D47-ECDC-4C1E28579C4D}"/>
          </ac:spMkLst>
        </pc:spChg>
        <pc:spChg chg="mod topLvl">
          <ac:chgData name="Thiago Henrique Gomes Panini" userId="cc6a5c77081c362d" providerId="LiveId" clId="{182E8FFE-A928-41F2-9A79-3159D5686B1F}" dt="2023-05-20T01:43:14.024" v="10989" actId="1076"/>
          <ac:spMkLst>
            <pc:docMk/>
            <pc:sldMk cId="86418048" sldId="364"/>
            <ac:spMk id="53" creationId="{93B6C53E-22D9-7FF6-1E69-B9E80295A64F}"/>
          </ac:spMkLst>
        </pc:spChg>
        <pc:spChg chg="mod topLvl">
          <ac:chgData name="Thiago Henrique Gomes Panini" userId="cc6a5c77081c362d" providerId="LiveId" clId="{182E8FFE-A928-41F2-9A79-3159D5686B1F}" dt="2023-05-20T01:43:14.024" v="10989" actId="1076"/>
          <ac:spMkLst>
            <pc:docMk/>
            <pc:sldMk cId="86418048" sldId="364"/>
            <ac:spMk id="54" creationId="{64116F54-8475-488B-5037-0994487800FA}"/>
          </ac:spMkLst>
        </pc:spChg>
        <pc:spChg chg="mod topLvl">
          <ac:chgData name="Thiago Henrique Gomes Panini" userId="cc6a5c77081c362d" providerId="LiveId" clId="{182E8FFE-A928-41F2-9A79-3159D5686B1F}" dt="2023-05-20T01:43:14.024" v="10989" actId="1076"/>
          <ac:spMkLst>
            <pc:docMk/>
            <pc:sldMk cId="86418048" sldId="364"/>
            <ac:spMk id="55" creationId="{39713B0A-AFBA-14A3-144B-387FDCB43619}"/>
          </ac:spMkLst>
        </pc:spChg>
        <pc:spChg chg="mod topLvl">
          <ac:chgData name="Thiago Henrique Gomes Panini" userId="cc6a5c77081c362d" providerId="LiveId" clId="{182E8FFE-A928-41F2-9A79-3159D5686B1F}" dt="2023-05-20T01:43:14.024" v="10989" actId="1076"/>
          <ac:spMkLst>
            <pc:docMk/>
            <pc:sldMk cId="86418048" sldId="364"/>
            <ac:spMk id="56" creationId="{FDD6E3DD-773B-3D1D-6699-009F898AED4A}"/>
          </ac:spMkLst>
        </pc:spChg>
        <pc:spChg chg="mod topLvl">
          <ac:chgData name="Thiago Henrique Gomes Panini" userId="cc6a5c77081c362d" providerId="LiveId" clId="{182E8FFE-A928-41F2-9A79-3159D5686B1F}" dt="2023-05-20T01:43:14.024" v="10989" actId="1076"/>
          <ac:spMkLst>
            <pc:docMk/>
            <pc:sldMk cId="86418048" sldId="364"/>
            <ac:spMk id="57" creationId="{782E1EF5-8996-B378-F463-8A5B151BBA48}"/>
          </ac:spMkLst>
        </pc:spChg>
        <pc:spChg chg="mod topLvl">
          <ac:chgData name="Thiago Henrique Gomes Panini" userId="cc6a5c77081c362d" providerId="LiveId" clId="{182E8FFE-A928-41F2-9A79-3159D5686B1F}" dt="2023-05-20T01:43:14.024" v="10989" actId="1076"/>
          <ac:spMkLst>
            <pc:docMk/>
            <pc:sldMk cId="86418048" sldId="364"/>
            <ac:spMk id="58" creationId="{5EBE9008-5A72-D03B-B758-6DD3B92342BF}"/>
          </ac:spMkLst>
        </pc:spChg>
        <pc:spChg chg="mod topLvl">
          <ac:chgData name="Thiago Henrique Gomes Panini" userId="cc6a5c77081c362d" providerId="LiveId" clId="{182E8FFE-A928-41F2-9A79-3159D5686B1F}" dt="2023-05-20T01:43:14.024" v="10989" actId="1076"/>
          <ac:spMkLst>
            <pc:docMk/>
            <pc:sldMk cId="86418048" sldId="364"/>
            <ac:spMk id="59" creationId="{E8E549F9-6CBC-0CFB-0F4C-D2C4C4D77F0A}"/>
          </ac:spMkLst>
        </pc:spChg>
        <pc:spChg chg="mod topLvl">
          <ac:chgData name="Thiago Henrique Gomes Panini" userId="cc6a5c77081c362d" providerId="LiveId" clId="{182E8FFE-A928-41F2-9A79-3159D5686B1F}" dt="2023-05-20T01:43:14.024" v="10989" actId="1076"/>
          <ac:spMkLst>
            <pc:docMk/>
            <pc:sldMk cId="86418048" sldId="364"/>
            <ac:spMk id="60" creationId="{AD571EC8-8F7B-E91F-E3DA-6E1B546C85F7}"/>
          </ac:spMkLst>
        </pc:spChg>
        <pc:spChg chg="mod topLvl">
          <ac:chgData name="Thiago Henrique Gomes Panini" userId="cc6a5c77081c362d" providerId="LiveId" clId="{182E8FFE-A928-41F2-9A79-3159D5686B1F}" dt="2023-05-20T01:43:14.024" v="10989" actId="1076"/>
          <ac:spMkLst>
            <pc:docMk/>
            <pc:sldMk cId="86418048" sldId="364"/>
            <ac:spMk id="61" creationId="{C20D0A5E-2C88-C71E-FA5C-DD81DDD07203}"/>
          </ac:spMkLst>
        </pc:spChg>
        <pc:spChg chg="mod topLvl">
          <ac:chgData name="Thiago Henrique Gomes Panini" userId="cc6a5c77081c362d" providerId="LiveId" clId="{182E8FFE-A928-41F2-9A79-3159D5686B1F}" dt="2023-05-20T01:43:14.024" v="10989" actId="1076"/>
          <ac:spMkLst>
            <pc:docMk/>
            <pc:sldMk cId="86418048" sldId="364"/>
            <ac:spMk id="62" creationId="{96D7D4E1-9CD3-4CD8-9EF6-E839BFAF7199}"/>
          </ac:spMkLst>
        </pc:spChg>
        <pc:spChg chg="mod topLvl">
          <ac:chgData name="Thiago Henrique Gomes Panini" userId="cc6a5c77081c362d" providerId="LiveId" clId="{182E8FFE-A928-41F2-9A79-3159D5686B1F}" dt="2023-05-20T01:43:14.024" v="10989" actId="1076"/>
          <ac:spMkLst>
            <pc:docMk/>
            <pc:sldMk cId="86418048" sldId="364"/>
            <ac:spMk id="63" creationId="{27D8CC1A-2D30-FF6E-7E5E-201FAF2BF962}"/>
          </ac:spMkLst>
        </pc:spChg>
        <pc:spChg chg="mod">
          <ac:chgData name="Thiago Henrique Gomes Panini" userId="cc6a5c77081c362d" providerId="LiveId" clId="{182E8FFE-A928-41F2-9A79-3159D5686B1F}" dt="2023-05-20T01:44:13.649" v="10991"/>
          <ac:spMkLst>
            <pc:docMk/>
            <pc:sldMk cId="86418048" sldId="364"/>
            <ac:spMk id="2112" creationId="{62C5A904-5B3F-0926-530B-68F6179FBA14}"/>
          </ac:spMkLst>
        </pc:spChg>
        <pc:spChg chg="mod">
          <ac:chgData name="Thiago Henrique Gomes Panini" userId="cc6a5c77081c362d" providerId="LiveId" clId="{182E8FFE-A928-41F2-9A79-3159D5686B1F}" dt="2023-05-20T01:44:13.649" v="10991"/>
          <ac:spMkLst>
            <pc:docMk/>
            <pc:sldMk cId="86418048" sldId="364"/>
            <ac:spMk id="2113" creationId="{EDFD652C-5D82-15AA-0905-0525BF2A7B50}"/>
          </ac:spMkLst>
        </pc:spChg>
        <pc:spChg chg="mod">
          <ac:chgData name="Thiago Henrique Gomes Panini" userId="cc6a5c77081c362d" providerId="LiveId" clId="{182E8FFE-A928-41F2-9A79-3159D5686B1F}" dt="2023-05-20T01:44:13.649" v="10991"/>
          <ac:spMkLst>
            <pc:docMk/>
            <pc:sldMk cId="86418048" sldId="364"/>
            <ac:spMk id="2114" creationId="{2313497F-8032-6C12-913C-F2477F44A40B}"/>
          </ac:spMkLst>
        </pc:spChg>
        <pc:spChg chg="mod">
          <ac:chgData name="Thiago Henrique Gomes Panini" userId="cc6a5c77081c362d" providerId="LiveId" clId="{182E8FFE-A928-41F2-9A79-3159D5686B1F}" dt="2023-05-20T01:44:13.649" v="10991"/>
          <ac:spMkLst>
            <pc:docMk/>
            <pc:sldMk cId="86418048" sldId="364"/>
            <ac:spMk id="2115" creationId="{64A1A6C3-ABEB-FA0A-9DF4-B3808A52C641}"/>
          </ac:spMkLst>
        </pc:spChg>
        <pc:spChg chg="mod">
          <ac:chgData name="Thiago Henrique Gomes Panini" userId="cc6a5c77081c362d" providerId="LiveId" clId="{182E8FFE-A928-41F2-9A79-3159D5686B1F}" dt="2023-05-20T01:44:13.649" v="10991"/>
          <ac:spMkLst>
            <pc:docMk/>
            <pc:sldMk cId="86418048" sldId="364"/>
            <ac:spMk id="2116" creationId="{A70EA57B-895E-4C4B-CACC-7983AF15EC60}"/>
          </ac:spMkLst>
        </pc:spChg>
        <pc:spChg chg="mod">
          <ac:chgData name="Thiago Henrique Gomes Panini" userId="cc6a5c77081c362d" providerId="LiveId" clId="{182E8FFE-A928-41F2-9A79-3159D5686B1F}" dt="2023-05-20T01:44:13.649" v="10991"/>
          <ac:spMkLst>
            <pc:docMk/>
            <pc:sldMk cId="86418048" sldId="364"/>
            <ac:spMk id="2117" creationId="{6A49C887-0644-0341-AA8F-65606DAA4B50}"/>
          </ac:spMkLst>
        </pc:spChg>
        <pc:spChg chg="mod">
          <ac:chgData name="Thiago Henrique Gomes Panini" userId="cc6a5c77081c362d" providerId="LiveId" clId="{182E8FFE-A928-41F2-9A79-3159D5686B1F}" dt="2023-05-20T01:44:13.649" v="10991"/>
          <ac:spMkLst>
            <pc:docMk/>
            <pc:sldMk cId="86418048" sldId="364"/>
            <ac:spMk id="2118" creationId="{BC5E951C-AEAA-1978-275A-0841F15FF113}"/>
          </ac:spMkLst>
        </pc:spChg>
        <pc:spChg chg="mod">
          <ac:chgData name="Thiago Henrique Gomes Panini" userId="cc6a5c77081c362d" providerId="LiveId" clId="{182E8FFE-A928-41F2-9A79-3159D5686B1F}" dt="2023-05-20T01:44:13.649" v="10991"/>
          <ac:spMkLst>
            <pc:docMk/>
            <pc:sldMk cId="86418048" sldId="364"/>
            <ac:spMk id="2119" creationId="{03F7E509-271F-F01F-28F5-19ED9680F324}"/>
          </ac:spMkLst>
        </pc:spChg>
        <pc:spChg chg="mod">
          <ac:chgData name="Thiago Henrique Gomes Panini" userId="cc6a5c77081c362d" providerId="LiveId" clId="{182E8FFE-A928-41F2-9A79-3159D5686B1F}" dt="2023-05-20T01:44:13.649" v="10991"/>
          <ac:spMkLst>
            <pc:docMk/>
            <pc:sldMk cId="86418048" sldId="364"/>
            <ac:spMk id="2120" creationId="{B2817DCE-6FCF-83AC-8B0A-2BFAFA12C6B4}"/>
          </ac:spMkLst>
        </pc:spChg>
        <pc:spChg chg="mod">
          <ac:chgData name="Thiago Henrique Gomes Panini" userId="cc6a5c77081c362d" providerId="LiveId" clId="{182E8FFE-A928-41F2-9A79-3159D5686B1F}" dt="2023-05-20T01:44:13.649" v="10991"/>
          <ac:spMkLst>
            <pc:docMk/>
            <pc:sldMk cId="86418048" sldId="364"/>
            <ac:spMk id="2121" creationId="{CEA7B60A-C87C-FD26-72B1-0F7197B31A34}"/>
          </ac:spMkLst>
        </pc:spChg>
        <pc:spChg chg="mod">
          <ac:chgData name="Thiago Henrique Gomes Panini" userId="cc6a5c77081c362d" providerId="LiveId" clId="{182E8FFE-A928-41F2-9A79-3159D5686B1F}" dt="2023-05-20T01:44:13.649" v="10991"/>
          <ac:spMkLst>
            <pc:docMk/>
            <pc:sldMk cId="86418048" sldId="364"/>
            <ac:spMk id="2122" creationId="{5A794A96-6E19-BEDC-317E-339ADC67E00B}"/>
          </ac:spMkLst>
        </pc:spChg>
        <pc:spChg chg="mod">
          <ac:chgData name="Thiago Henrique Gomes Panini" userId="cc6a5c77081c362d" providerId="LiveId" clId="{182E8FFE-A928-41F2-9A79-3159D5686B1F}" dt="2023-05-20T01:44:13.649" v="10991"/>
          <ac:spMkLst>
            <pc:docMk/>
            <pc:sldMk cId="86418048" sldId="364"/>
            <ac:spMk id="2123" creationId="{C1F3C22A-73FA-C8E8-A06E-12EBAB5FC11A}"/>
          </ac:spMkLst>
        </pc:spChg>
        <pc:spChg chg="mod">
          <ac:chgData name="Thiago Henrique Gomes Panini" userId="cc6a5c77081c362d" providerId="LiveId" clId="{182E8FFE-A928-41F2-9A79-3159D5686B1F}" dt="2023-05-20T01:44:13.649" v="10991"/>
          <ac:spMkLst>
            <pc:docMk/>
            <pc:sldMk cId="86418048" sldId="364"/>
            <ac:spMk id="2124" creationId="{0B45D23A-C40A-D093-FB03-77789D9DB4BA}"/>
          </ac:spMkLst>
        </pc:spChg>
        <pc:spChg chg="mod">
          <ac:chgData name="Thiago Henrique Gomes Panini" userId="cc6a5c77081c362d" providerId="LiveId" clId="{182E8FFE-A928-41F2-9A79-3159D5686B1F}" dt="2023-05-20T01:44:13.649" v="10991"/>
          <ac:spMkLst>
            <pc:docMk/>
            <pc:sldMk cId="86418048" sldId="364"/>
            <ac:spMk id="2125" creationId="{8864E03B-18C7-1448-3B7C-56B3E12C9566}"/>
          </ac:spMkLst>
        </pc:spChg>
        <pc:spChg chg="mod">
          <ac:chgData name="Thiago Henrique Gomes Panini" userId="cc6a5c77081c362d" providerId="LiveId" clId="{182E8FFE-A928-41F2-9A79-3159D5686B1F}" dt="2023-05-20T01:44:13.649" v="10991"/>
          <ac:spMkLst>
            <pc:docMk/>
            <pc:sldMk cId="86418048" sldId="364"/>
            <ac:spMk id="2126" creationId="{44D58665-EE58-DFED-9473-62E22EBDCAE9}"/>
          </ac:spMkLst>
        </pc:spChg>
        <pc:spChg chg="mod">
          <ac:chgData name="Thiago Henrique Gomes Panini" userId="cc6a5c77081c362d" providerId="LiveId" clId="{182E8FFE-A928-41F2-9A79-3159D5686B1F}" dt="2023-05-20T01:44:13.649" v="10991"/>
          <ac:spMkLst>
            <pc:docMk/>
            <pc:sldMk cId="86418048" sldId="364"/>
            <ac:spMk id="2127" creationId="{8D97B606-0E9D-E6C3-0B6A-7AA0E8F73296}"/>
          </ac:spMkLst>
        </pc:spChg>
        <pc:spChg chg="mod">
          <ac:chgData name="Thiago Henrique Gomes Panini" userId="cc6a5c77081c362d" providerId="LiveId" clId="{182E8FFE-A928-41F2-9A79-3159D5686B1F}" dt="2023-05-20T01:44:13.649" v="10991"/>
          <ac:spMkLst>
            <pc:docMk/>
            <pc:sldMk cId="86418048" sldId="364"/>
            <ac:spMk id="2128" creationId="{4DDC3FA3-34BD-7DF1-B6AC-A230BBF0DA2B}"/>
          </ac:spMkLst>
        </pc:spChg>
        <pc:spChg chg="mod">
          <ac:chgData name="Thiago Henrique Gomes Panini" userId="cc6a5c77081c362d" providerId="LiveId" clId="{182E8FFE-A928-41F2-9A79-3159D5686B1F}" dt="2023-05-20T01:44:13.649" v="10991"/>
          <ac:spMkLst>
            <pc:docMk/>
            <pc:sldMk cId="86418048" sldId="364"/>
            <ac:spMk id="2129" creationId="{5C93129E-A8A4-6E18-4FBA-E53130820637}"/>
          </ac:spMkLst>
        </pc:spChg>
        <pc:spChg chg="mod">
          <ac:chgData name="Thiago Henrique Gomes Panini" userId="cc6a5c77081c362d" providerId="LiveId" clId="{182E8FFE-A928-41F2-9A79-3159D5686B1F}" dt="2023-05-20T01:44:13.649" v="10991"/>
          <ac:spMkLst>
            <pc:docMk/>
            <pc:sldMk cId="86418048" sldId="364"/>
            <ac:spMk id="2130" creationId="{CDEE680C-0E0E-D762-5E33-B39CA5526C29}"/>
          </ac:spMkLst>
        </pc:spChg>
        <pc:spChg chg="mod">
          <ac:chgData name="Thiago Henrique Gomes Panini" userId="cc6a5c77081c362d" providerId="LiveId" clId="{182E8FFE-A928-41F2-9A79-3159D5686B1F}" dt="2023-05-20T01:44:13.649" v="10991"/>
          <ac:spMkLst>
            <pc:docMk/>
            <pc:sldMk cId="86418048" sldId="364"/>
            <ac:spMk id="2131" creationId="{AE468C20-08C3-7F37-D380-764E576D013E}"/>
          </ac:spMkLst>
        </pc:spChg>
        <pc:spChg chg="mod">
          <ac:chgData name="Thiago Henrique Gomes Panini" userId="cc6a5c77081c362d" providerId="LiveId" clId="{182E8FFE-A928-41F2-9A79-3159D5686B1F}" dt="2023-05-20T01:44:13.649" v="10991"/>
          <ac:spMkLst>
            <pc:docMk/>
            <pc:sldMk cId="86418048" sldId="364"/>
            <ac:spMk id="2132" creationId="{F0B6B994-F25F-DF35-0134-0FA8758CFD43}"/>
          </ac:spMkLst>
        </pc:spChg>
        <pc:spChg chg="mod">
          <ac:chgData name="Thiago Henrique Gomes Panini" userId="cc6a5c77081c362d" providerId="LiveId" clId="{182E8FFE-A928-41F2-9A79-3159D5686B1F}" dt="2023-05-20T01:44:13.649" v="10991"/>
          <ac:spMkLst>
            <pc:docMk/>
            <pc:sldMk cId="86418048" sldId="364"/>
            <ac:spMk id="2133" creationId="{F7B8951B-51C6-AC11-F64C-64897BDADBFB}"/>
          </ac:spMkLst>
        </pc:spChg>
        <pc:spChg chg="del">
          <ac:chgData name="Thiago Henrique Gomes Panini" userId="cc6a5c77081c362d" providerId="LiveId" clId="{182E8FFE-A928-41F2-9A79-3159D5686B1F}" dt="2023-05-20T01:41:15.166" v="10974" actId="478"/>
          <ac:spMkLst>
            <pc:docMk/>
            <pc:sldMk cId="86418048" sldId="364"/>
            <ac:spMk id="2134" creationId="{00000000-0000-0000-0000-000000000000}"/>
          </ac:spMkLst>
        </pc:spChg>
        <pc:spChg chg="del">
          <ac:chgData name="Thiago Henrique Gomes Panini" userId="cc6a5c77081c362d" providerId="LiveId" clId="{182E8FFE-A928-41F2-9A79-3159D5686B1F}" dt="2023-05-20T01:41:15.166" v="10974" actId="478"/>
          <ac:spMkLst>
            <pc:docMk/>
            <pc:sldMk cId="86418048" sldId="364"/>
            <ac:spMk id="2135" creationId="{00000000-0000-0000-0000-000000000000}"/>
          </ac:spMkLst>
        </pc:spChg>
        <pc:spChg chg="add del mod">
          <ac:chgData name="Thiago Henrique Gomes Panini" userId="cc6a5c77081c362d" providerId="LiveId" clId="{182E8FFE-A928-41F2-9A79-3159D5686B1F}" dt="2023-05-20T01:44:31.618" v="10993" actId="478"/>
          <ac:spMkLst>
            <pc:docMk/>
            <pc:sldMk cId="86418048" sldId="364"/>
            <ac:spMk id="2253" creationId="{1EEF5CBF-5127-3C3B-5FAD-180176C19A41}"/>
          </ac:spMkLst>
        </pc:spChg>
        <pc:spChg chg="mod">
          <ac:chgData name="Thiago Henrique Gomes Panini" userId="cc6a5c77081c362d" providerId="LiveId" clId="{182E8FFE-A928-41F2-9A79-3159D5686B1F}" dt="2023-05-20T01:44:13.649" v="10991"/>
          <ac:spMkLst>
            <pc:docMk/>
            <pc:sldMk cId="86418048" sldId="364"/>
            <ac:spMk id="2255" creationId="{B7FAAC86-932A-CCCB-2C5D-1458811B7B2F}"/>
          </ac:spMkLst>
        </pc:spChg>
        <pc:spChg chg="mod">
          <ac:chgData name="Thiago Henrique Gomes Panini" userId="cc6a5c77081c362d" providerId="LiveId" clId="{182E8FFE-A928-41F2-9A79-3159D5686B1F}" dt="2023-05-20T01:44:13.649" v="10991"/>
          <ac:spMkLst>
            <pc:docMk/>
            <pc:sldMk cId="86418048" sldId="364"/>
            <ac:spMk id="2256" creationId="{3E080971-3D04-AD4D-3350-A9AF7361B511}"/>
          </ac:spMkLst>
        </pc:spChg>
        <pc:spChg chg="mod">
          <ac:chgData name="Thiago Henrique Gomes Panini" userId="cc6a5c77081c362d" providerId="LiveId" clId="{182E8FFE-A928-41F2-9A79-3159D5686B1F}" dt="2023-05-20T01:44:13.649" v="10991"/>
          <ac:spMkLst>
            <pc:docMk/>
            <pc:sldMk cId="86418048" sldId="364"/>
            <ac:spMk id="2257" creationId="{70418C02-CA28-D717-C135-DF54834B4C1F}"/>
          </ac:spMkLst>
        </pc:spChg>
        <pc:spChg chg="mod">
          <ac:chgData name="Thiago Henrique Gomes Panini" userId="cc6a5c77081c362d" providerId="LiveId" clId="{182E8FFE-A928-41F2-9A79-3159D5686B1F}" dt="2023-05-20T01:44:13.649" v="10991"/>
          <ac:spMkLst>
            <pc:docMk/>
            <pc:sldMk cId="86418048" sldId="364"/>
            <ac:spMk id="2258" creationId="{66D00937-45A3-52E8-8FDE-0369893D38E1}"/>
          </ac:spMkLst>
        </pc:spChg>
        <pc:spChg chg="mod">
          <ac:chgData name="Thiago Henrique Gomes Panini" userId="cc6a5c77081c362d" providerId="LiveId" clId="{182E8FFE-A928-41F2-9A79-3159D5686B1F}" dt="2023-05-20T01:44:13.649" v="10991"/>
          <ac:spMkLst>
            <pc:docMk/>
            <pc:sldMk cId="86418048" sldId="364"/>
            <ac:spMk id="2259" creationId="{8B537AE6-B2C1-11DA-A267-87D1630463DC}"/>
          </ac:spMkLst>
        </pc:spChg>
        <pc:spChg chg="mod">
          <ac:chgData name="Thiago Henrique Gomes Panini" userId="cc6a5c77081c362d" providerId="LiveId" clId="{182E8FFE-A928-41F2-9A79-3159D5686B1F}" dt="2023-05-20T01:44:13.649" v="10991"/>
          <ac:spMkLst>
            <pc:docMk/>
            <pc:sldMk cId="86418048" sldId="364"/>
            <ac:spMk id="2260" creationId="{4DF22C01-8288-8C70-8B71-A8C1971DA334}"/>
          </ac:spMkLst>
        </pc:spChg>
        <pc:spChg chg="mod">
          <ac:chgData name="Thiago Henrique Gomes Panini" userId="cc6a5c77081c362d" providerId="LiveId" clId="{182E8FFE-A928-41F2-9A79-3159D5686B1F}" dt="2023-05-20T01:44:13.649" v="10991"/>
          <ac:spMkLst>
            <pc:docMk/>
            <pc:sldMk cId="86418048" sldId="364"/>
            <ac:spMk id="2261" creationId="{2AEB6965-509B-DC42-F206-6A4503072200}"/>
          </ac:spMkLst>
        </pc:spChg>
        <pc:spChg chg="mod">
          <ac:chgData name="Thiago Henrique Gomes Panini" userId="cc6a5c77081c362d" providerId="LiveId" clId="{182E8FFE-A928-41F2-9A79-3159D5686B1F}" dt="2023-05-20T01:44:13.649" v="10991"/>
          <ac:spMkLst>
            <pc:docMk/>
            <pc:sldMk cId="86418048" sldId="364"/>
            <ac:spMk id="2262" creationId="{2CB8C1B0-74D9-D151-92E5-E5CCE0B7C236}"/>
          </ac:spMkLst>
        </pc:spChg>
        <pc:spChg chg="mod">
          <ac:chgData name="Thiago Henrique Gomes Panini" userId="cc6a5c77081c362d" providerId="LiveId" clId="{182E8FFE-A928-41F2-9A79-3159D5686B1F}" dt="2023-05-20T01:44:13.649" v="10991"/>
          <ac:spMkLst>
            <pc:docMk/>
            <pc:sldMk cId="86418048" sldId="364"/>
            <ac:spMk id="2263" creationId="{F0FBD9AA-AD9B-FA8D-1338-76FC381EF793}"/>
          </ac:spMkLst>
        </pc:spChg>
        <pc:spChg chg="mod">
          <ac:chgData name="Thiago Henrique Gomes Panini" userId="cc6a5c77081c362d" providerId="LiveId" clId="{182E8FFE-A928-41F2-9A79-3159D5686B1F}" dt="2023-05-20T01:44:13.649" v="10991"/>
          <ac:spMkLst>
            <pc:docMk/>
            <pc:sldMk cId="86418048" sldId="364"/>
            <ac:spMk id="2264" creationId="{8F19D8DD-D93B-BF6F-928D-13617A2693BA}"/>
          </ac:spMkLst>
        </pc:spChg>
        <pc:spChg chg="mod">
          <ac:chgData name="Thiago Henrique Gomes Panini" userId="cc6a5c77081c362d" providerId="LiveId" clId="{182E8FFE-A928-41F2-9A79-3159D5686B1F}" dt="2023-05-20T01:44:13.649" v="10991"/>
          <ac:spMkLst>
            <pc:docMk/>
            <pc:sldMk cId="86418048" sldId="364"/>
            <ac:spMk id="2265" creationId="{57CB8E0C-CBD1-A394-75FF-BC34D047C029}"/>
          </ac:spMkLst>
        </pc:spChg>
        <pc:spChg chg="mod">
          <ac:chgData name="Thiago Henrique Gomes Panini" userId="cc6a5c77081c362d" providerId="LiveId" clId="{182E8FFE-A928-41F2-9A79-3159D5686B1F}" dt="2023-05-20T01:44:13.649" v="10991"/>
          <ac:spMkLst>
            <pc:docMk/>
            <pc:sldMk cId="86418048" sldId="364"/>
            <ac:spMk id="2266" creationId="{23866230-E9A4-D619-C841-5AF7DA2AA960}"/>
          </ac:spMkLst>
        </pc:spChg>
        <pc:spChg chg="mod">
          <ac:chgData name="Thiago Henrique Gomes Panini" userId="cc6a5c77081c362d" providerId="LiveId" clId="{182E8FFE-A928-41F2-9A79-3159D5686B1F}" dt="2023-05-20T01:44:13.649" v="10991"/>
          <ac:spMkLst>
            <pc:docMk/>
            <pc:sldMk cId="86418048" sldId="364"/>
            <ac:spMk id="2267" creationId="{23185F81-E0D7-CC83-5A4A-851640448951}"/>
          </ac:spMkLst>
        </pc:spChg>
        <pc:spChg chg="mod">
          <ac:chgData name="Thiago Henrique Gomes Panini" userId="cc6a5c77081c362d" providerId="LiveId" clId="{182E8FFE-A928-41F2-9A79-3159D5686B1F}" dt="2023-05-20T01:44:13.649" v="10991"/>
          <ac:spMkLst>
            <pc:docMk/>
            <pc:sldMk cId="86418048" sldId="364"/>
            <ac:spMk id="2268" creationId="{6DE16497-687E-BAE2-24CB-5D16E7E8682B}"/>
          </ac:spMkLst>
        </pc:spChg>
        <pc:spChg chg="mod">
          <ac:chgData name="Thiago Henrique Gomes Panini" userId="cc6a5c77081c362d" providerId="LiveId" clId="{182E8FFE-A928-41F2-9A79-3159D5686B1F}" dt="2023-05-20T01:44:13.649" v="10991"/>
          <ac:spMkLst>
            <pc:docMk/>
            <pc:sldMk cId="86418048" sldId="364"/>
            <ac:spMk id="2269" creationId="{9ED3C58E-07A2-EC86-9D9A-270685440E7B}"/>
          </ac:spMkLst>
        </pc:spChg>
        <pc:spChg chg="mod">
          <ac:chgData name="Thiago Henrique Gomes Panini" userId="cc6a5c77081c362d" providerId="LiveId" clId="{182E8FFE-A928-41F2-9A79-3159D5686B1F}" dt="2023-05-20T01:44:13.649" v="10991"/>
          <ac:spMkLst>
            <pc:docMk/>
            <pc:sldMk cId="86418048" sldId="364"/>
            <ac:spMk id="2270" creationId="{03A93B69-A301-852B-AFC2-7DFA6F9B4997}"/>
          </ac:spMkLst>
        </pc:spChg>
        <pc:spChg chg="mod">
          <ac:chgData name="Thiago Henrique Gomes Panini" userId="cc6a5c77081c362d" providerId="LiveId" clId="{182E8FFE-A928-41F2-9A79-3159D5686B1F}" dt="2023-05-20T01:44:13.649" v="10991"/>
          <ac:spMkLst>
            <pc:docMk/>
            <pc:sldMk cId="86418048" sldId="364"/>
            <ac:spMk id="2271" creationId="{5DBC9B21-F1D8-C491-91B4-B1927BA58331}"/>
          </ac:spMkLst>
        </pc:spChg>
        <pc:spChg chg="mod">
          <ac:chgData name="Thiago Henrique Gomes Panini" userId="cc6a5c77081c362d" providerId="LiveId" clId="{182E8FFE-A928-41F2-9A79-3159D5686B1F}" dt="2023-05-20T01:44:13.649" v="10991"/>
          <ac:spMkLst>
            <pc:docMk/>
            <pc:sldMk cId="86418048" sldId="364"/>
            <ac:spMk id="2272" creationId="{DBF7D6E2-C4E2-AEAB-6060-9427C327715D}"/>
          </ac:spMkLst>
        </pc:spChg>
        <pc:spChg chg="mod">
          <ac:chgData name="Thiago Henrique Gomes Panini" userId="cc6a5c77081c362d" providerId="LiveId" clId="{182E8FFE-A928-41F2-9A79-3159D5686B1F}" dt="2023-05-20T01:44:13.649" v="10991"/>
          <ac:spMkLst>
            <pc:docMk/>
            <pc:sldMk cId="86418048" sldId="364"/>
            <ac:spMk id="2273" creationId="{573EA6D3-174B-24AB-1B4B-A11345A34EFF}"/>
          </ac:spMkLst>
        </pc:spChg>
        <pc:spChg chg="mod">
          <ac:chgData name="Thiago Henrique Gomes Panini" userId="cc6a5c77081c362d" providerId="LiveId" clId="{182E8FFE-A928-41F2-9A79-3159D5686B1F}" dt="2023-05-20T01:44:13.649" v="10991"/>
          <ac:spMkLst>
            <pc:docMk/>
            <pc:sldMk cId="86418048" sldId="364"/>
            <ac:spMk id="2274" creationId="{9DC7EC22-3D4B-F69B-41FA-A2749F45B7F1}"/>
          </ac:spMkLst>
        </pc:spChg>
        <pc:spChg chg="mod">
          <ac:chgData name="Thiago Henrique Gomes Panini" userId="cc6a5c77081c362d" providerId="LiveId" clId="{182E8FFE-A928-41F2-9A79-3159D5686B1F}" dt="2023-05-20T01:44:13.649" v="10991"/>
          <ac:spMkLst>
            <pc:docMk/>
            <pc:sldMk cId="86418048" sldId="364"/>
            <ac:spMk id="2275" creationId="{CA608CF6-9D61-2B73-A073-BD1F2E93B4EF}"/>
          </ac:spMkLst>
        </pc:spChg>
        <pc:spChg chg="mod">
          <ac:chgData name="Thiago Henrique Gomes Panini" userId="cc6a5c77081c362d" providerId="LiveId" clId="{182E8FFE-A928-41F2-9A79-3159D5686B1F}" dt="2023-05-20T01:44:13.649" v="10991"/>
          <ac:spMkLst>
            <pc:docMk/>
            <pc:sldMk cId="86418048" sldId="364"/>
            <ac:spMk id="2276" creationId="{BB634731-4C05-5B49-9241-F413F1E75D77}"/>
          </ac:spMkLst>
        </pc:spChg>
        <pc:spChg chg="mod">
          <ac:chgData name="Thiago Henrique Gomes Panini" userId="cc6a5c77081c362d" providerId="LiveId" clId="{182E8FFE-A928-41F2-9A79-3159D5686B1F}" dt="2023-05-20T01:44:13.649" v="10991"/>
          <ac:spMkLst>
            <pc:docMk/>
            <pc:sldMk cId="86418048" sldId="364"/>
            <ac:spMk id="2277" creationId="{88C952D5-12F9-0532-FACE-13B9831A14CA}"/>
          </ac:spMkLst>
        </pc:spChg>
        <pc:spChg chg="mod">
          <ac:chgData name="Thiago Henrique Gomes Panini" userId="cc6a5c77081c362d" providerId="LiveId" clId="{182E8FFE-A928-41F2-9A79-3159D5686B1F}" dt="2023-05-20T01:44:13.649" v="10991"/>
          <ac:spMkLst>
            <pc:docMk/>
            <pc:sldMk cId="86418048" sldId="364"/>
            <ac:spMk id="2278" creationId="{E1883602-EB8E-63E6-D979-4DE2D1191ED7}"/>
          </ac:spMkLst>
        </pc:spChg>
        <pc:spChg chg="mod">
          <ac:chgData name="Thiago Henrique Gomes Panini" userId="cc6a5c77081c362d" providerId="LiveId" clId="{182E8FFE-A928-41F2-9A79-3159D5686B1F}" dt="2023-05-20T01:44:13.649" v="10991"/>
          <ac:spMkLst>
            <pc:docMk/>
            <pc:sldMk cId="86418048" sldId="364"/>
            <ac:spMk id="2279" creationId="{EB776E33-2DAD-210F-FD96-9D20760FBA9D}"/>
          </ac:spMkLst>
        </pc:spChg>
        <pc:spChg chg="mod">
          <ac:chgData name="Thiago Henrique Gomes Panini" userId="cc6a5c77081c362d" providerId="LiveId" clId="{182E8FFE-A928-41F2-9A79-3159D5686B1F}" dt="2023-05-20T01:44:13.649" v="10991"/>
          <ac:spMkLst>
            <pc:docMk/>
            <pc:sldMk cId="86418048" sldId="364"/>
            <ac:spMk id="2280" creationId="{FE299C14-75F4-77DE-C492-362ED342F791}"/>
          </ac:spMkLst>
        </pc:spChg>
        <pc:spChg chg="mod">
          <ac:chgData name="Thiago Henrique Gomes Panini" userId="cc6a5c77081c362d" providerId="LiveId" clId="{182E8FFE-A928-41F2-9A79-3159D5686B1F}" dt="2023-05-20T01:44:13.649" v="10991"/>
          <ac:spMkLst>
            <pc:docMk/>
            <pc:sldMk cId="86418048" sldId="364"/>
            <ac:spMk id="2281" creationId="{3594084F-6F40-3AE1-2917-7C23FC9F8C4B}"/>
          </ac:spMkLst>
        </pc:spChg>
        <pc:spChg chg="mod">
          <ac:chgData name="Thiago Henrique Gomes Panini" userId="cc6a5c77081c362d" providerId="LiveId" clId="{182E8FFE-A928-41F2-9A79-3159D5686B1F}" dt="2023-05-20T01:44:13.649" v="10991"/>
          <ac:spMkLst>
            <pc:docMk/>
            <pc:sldMk cId="86418048" sldId="364"/>
            <ac:spMk id="2282" creationId="{3BB37374-2873-A740-D0DB-D3BA2E59D127}"/>
          </ac:spMkLst>
        </pc:spChg>
        <pc:spChg chg="mod">
          <ac:chgData name="Thiago Henrique Gomes Panini" userId="cc6a5c77081c362d" providerId="LiveId" clId="{182E8FFE-A928-41F2-9A79-3159D5686B1F}" dt="2023-05-20T01:44:13.649" v="10991"/>
          <ac:spMkLst>
            <pc:docMk/>
            <pc:sldMk cId="86418048" sldId="364"/>
            <ac:spMk id="2283" creationId="{01F4F8D0-64CE-7C77-6509-E66F189B408D}"/>
          </ac:spMkLst>
        </pc:spChg>
        <pc:spChg chg="mod">
          <ac:chgData name="Thiago Henrique Gomes Panini" userId="cc6a5c77081c362d" providerId="LiveId" clId="{182E8FFE-A928-41F2-9A79-3159D5686B1F}" dt="2023-05-20T01:44:13.649" v="10991"/>
          <ac:spMkLst>
            <pc:docMk/>
            <pc:sldMk cId="86418048" sldId="364"/>
            <ac:spMk id="2284" creationId="{A9C0C9E9-07E0-8B23-CDA2-444E865484D7}"/>
          </ac:spMkLst>
        </pc:spChg>
        <pc:spChg chg="mod">
          <ac:chgData name="Thiago Henrique Gomes Panini" userId="cc6a5c77081c362d" providerId="LiveId" clId="{182E8FFE-A928-41F2-9A79-3159D5686B1F}" dt="2023-05-20T01:44:13.649" v="10991"/>
          <ac:spMkLst>
            <pc:docMk/>
            <pc:sldMk cId="86418048" sldId="364"/>
            <ac:spMk id="2285" creationId="{8611304B-CA10-04E1-9B3F-0AE67C7C5186}"/>
          </ac:spMkLst>
        </pc:spChg>
        <pc:spChg chg="mod">
          <ac:chgData name="Thiago Henrique Gomes Panini" userId="cc6a5c77081c362d" providerId="LiveId" clId="{182E8FFE-A928-41F2-9A79-3159D5686B1F}" dt="2023-05-20T01:44:13.649" v="10991"/>
          <ac:spMkLst>
            <pc:docMk/>
            <pc:sldMk cId="86418048" sldId="364"/>
            <ac:spMk id="2286" creationId="{8F6C6E33-4560-01BD-A43D-7A7278A65545}"/>
          </ac:spMkLst>
        </pc:spChg>
        <pc:spChg chg="mod">
          <ac:chgData name="Thiago Henrique Gomes Panini" userId="cc6a5c77081c362d" providerId="LiveId" clId="{182E8FFE-A928-41F2-9A79-3159D5686B1F}" dt="2023-05-20T01:44:13.649" v="10991"/>
          <ac:spMkLst>
            <pc:docMk/>
            <pc:sldMk cId="86418048" sldId="364"/>
            <ac:spMk id="2287" creationId="{27109601-1885-80C5-89DE-6CAAEE2851F4}"/>
          </ac:spMkLst>
        </pc:spChg>
        <pc:spChg chg="mod">
          <ac:chgData name="Thiago Henrique Gomes Panini" userId="cc6a5c77081c362d" providerId="LiveId" clId="{182E8FFE-A928-41F2-9A79-3159D5686B1F}" dt="2023-05-20T01:44:13.649" v="10991"/>
          <ac:spMkLst>
            <pc:docMk/>
            <pc:sldMk cId="86418048" sldId="364"/>
            <ac:spMk id="2288" creationId="{4F7AE760-BFBA-8537-AA74-C073B3AF02CA}"/>
          </ac:spMkLst>
        </pc:spChg>
        <pc:spChg chg="mod">
          <ac:chgData name="Thiago Henrique Gomes Panini" userId="cc6a5c77081c362d" providerId="LiveId" clId="{182E8FFE-A928-41F2-9A79-3159D5686B1F}" dt="2023-05-20T01:44:13.649" v="10991"/>
          <ac:spMkLst>
            <pc:docMk/>
            <pc:sldMk cId="86418048" sldId="364"/>
            <ac:spMk id="2289" creationId="{355DDB92-7471-476B-27E2-3B2E0A4579F7}"/>
          </ac:spMkLst>
        </pc:spChg>
        <pc:spChg chg="mod">
          <ac:chgData name="Thiago Henrique Gomes Panini" userId="cc6a5c77081c362d" providerId="LiveId" clId="{182E8FFE-A928-41F2-9A79-3159D5686B1F}" dt="2023-05-20T01:44:13.649" v="10991"/>
          <ac:spMkLst>
            <pc:docMk/>
            <pc:sldMk cId="86418048" sldId="364"/>
            <ac:spMk id="2290" creationId="{426879C6-E8A5-2CDD-32A2-4EFE12D8DCE3}"/>
          </ac:spMkLst>
        </pc:spChg>
        <pc:spChg chg="mod">
          <ac:chgData name="Thiago Henrique Gomes Panini" userId="cc6a5c77081c362d" providerId="LiveId" clId="{182E8FFE-A928-41F2-9A79-3159D5686B1F}" dt="2023-05-20T01:44:13.649" v="10991"/>
          <ac:spMkLst>
            <pc:docMk/>
            <pc:sldMk cId="86418048" sldId="364"/>
            <ac:spMk id="2291" creationId="{60A4669E-B806-EDCF-FF08-C3951D89E759}"/>
          </ac:spMkLst>
        </pc:spChg>
        <pc:spChg chg="mod">
          <ac:chgData name="Thiago Henrique Gomes Panini" userId="cc6a5c77081c362d" providerId="LiveId" clId="{182E8FFE-A928-41F2-9A79-3159D5686B1F}" dt="2023-05-20T01:44:13.649" v="10991"/>
          <ac:spMkLst>
            <pc:docMk/>
            <pc:sldMk cId="86418048" sldId="364"/>
            <ac:spMk id="2292" creationId="{8198789F-A99B-FF22-A27A-58CA9120250F}"/>
          </ac:spMkLst>
        </pc:spChg>
        <pc:spChg chg="mod">
          <ac:chgData name="Thiago Henrique Gomes Panini" userId="cc6a5c77081c362d" providerId="LiveId" clId="{182E8FFE-A928-41F2-9A79-3159D5686B1F}" dt="2023-05-20T01:44:13.649" v="10991"/>
          <ac:spMkLst>
            <pc:docMk/>
            <pc:sldMk cId="86418048" sldId="364"/>
            <ac:spMk id="2293" creationId="{8E8611D2-9D98-653F-118E-34E9A2A5D0AC}"/>
          </ac:spMkLst>
        </pc:spChg>
        <pc:spChg chg="mod">
          <ac:chgData name="Thiago Henrique Gomes Panini" userId="cc6a5c77081c362d" providerId="LiveId" clId="{182E8FFE-A928-41F2-9A79-3159D5686B1F}" dt="2023-05-20T01:44:13.649" v="10991"/>
          <ac:spMkLst>
            <pc:docMk/>
            <pc:sldMk cId="86418048" sldId="364"/>
            <ac:spMk id="2294" creationId="{7E8AC907-1F6A-373C-3E96-AF1AF7910A87}"/>
          </ac:spMkLst>
        </pc:spChg>
        <pc:spChg chg="mod">
          <ac:chgData name="Thiago Henrique Gomes Panini" userId="cc6a5c77081c362d" providerId="LiveId" clId="{182E8FFE-A928-41F2-9A79-3159D5686B1F}" dt="2023-05-20T01:44:13.649" v="10991"/>
          <ac:spMkLst>
            <pc:docMk/>
            <pc:sldMk cId="86418048" sldId="364"/>
            <ac:spMk id="2295" creationId="{4C862A86-CC1D-BCE3-4389-78D54C6F14AC}"/>
          </ac:spMkLst>
        </pc:spChg>
        <pc:spChg chg="mod">
          <ac:chgData name="Thiago Henrique Gomes Panini" userId="cc6a5c77081c362d" providerId="LiveId" clId="{182E8FFE-A928-41F2-9A79-3159D5686B1F}" dt="2023-05-20T01:44:13.649" v="10991"/>
          <ac:spMkLst>
            <pc:docMk/>
            <pc:sldMk cId="86418048" sldId="364"/>
            <ac:spMk id="2296" creationId="{FF401705-A480-DE71-F296-2B85DE608DD0}"/>
          </ac:spMkLst>
        </pc:spChg>
        <pc:spChg chg="mod">
          <ac:chgData name="Thiago Henrique Gomes Panini" userId="cc6a5c77081c362d" providerId="LiveId" clId="{182E8FFE-A928-41F2-9A79-3159D5686B1F}" dt="2023-05-20T01:44:13.649" v="10991"/>
          <ac:spMkLst>
            <pc:docMk/>
            <pc:sldMk cId="86418048" sldId="364"/>
            <ac:spMk id="2297" creationId="{495F643D-B7DF-B86E-DB13-2F1B35C2B01D}"/>
          </ac:spMkLst>
        </pc:spChg>
        <pc:spChg chg="mod">
          <ac:chgData name="Thiago Henrique Gomes Panini" userId="cc6a5c77081c362d" providerId="LiveId" clId="{182E8FFE-A928-41F2-9A79-3159D5686B1F}" dt="2023-05-20T01:44:13.649" v="10991"/>
          <ac:spMkLst>
            <pc:docMk/>
            <pc:sldMk cId="86418048" sldId="364"/>
            <ac:spMk id="2298" creationId="{74B4A5E0-3478-B679-CCB2-5AA191054CD9}"/>
          </ac:spMkLst>
        </pc:spChg>
        <pc:spChg chg="mod">
          <ac:chgData name="Thiago Henrique Gomes Panini" userId="cc6a5c77081c362d" providerId="LiveId" clId="{182E8FFE-A928-41F2-9A79-3159D5686B1F}" dt="2023-05-20T01:44:13.649" v="10991"/>
          <ac:spMkLst>
            <pc:docMk/>
            <pc:sldMk cId="86418048" sldId="364"/>
            <ac:spMk id="2299" creationId="{B99EA4A8-6000-23D1-1269-D3AFCFCD4E12}"/>
          </ac:spMkLst>
        </pc:spChg>
        <pc:spChg chg="mod">
          <ac:chgData name="Thiago Henrique Gomes Panini" userId="cc6a5c77081c362d" providerId="LiveId" clId="{182E8FFE-A928-41F2-9A79-3159D5686B1F}" dt="2023-05-20T01:44:13.649" v="10991"/>
          <ac:spMkLst>
            <pc:docMk/>
            <pc:sldMk cId="86418048" sldId="364"/>
            <ac:spMk id="2300" creationId="{1A72BA5D-B2B0-2166-9678-EB6C00A19132}"/>
          </ac:spMkLst>
        </pc:spChg>
        <pc:spChg chg="mod">
          <ac:chgData name="Thiago Henrique Gomes Panini" userId="cc6a5c77081c362d" providerId="LiveId" clId="{182E8FFE-A928-41F2-9A79-3159D5686B1F}" dt="2023-05-20T01:44:13.649" v="10991"/>
          <ac:spMkLst>
            <pc:docMk/>
            <pc:sldMk cId="86418048" sldId="364"/>
            <ac:spMk id="2301" creationId="{18734C2D-1D53-E96E-F715-6716B8876816}"/>
          </ac:spMkLst>
        </pc:spChg>
        <pc:spChg chg="mod">
          <ac:chgData name="Thiago Henrique Gomes Panini" userId="cc6a5c77081c362d" providerId="LiveId" clId="{182E8FFE-A928-41F2-9A79-3159D5686B1F}" dt="2023-05-20T01:44:13.649" v="10991"/>
          <ac:spMkLst>
            <pc:docMk/>
            <pc:sldMk cId="86418048" sldId="364"/>
            <ac:spMk id="2302" creationId="{C79E6F05-92CE-3B9F-D335-15B0905AB9AD}"/>
          </ac:spMkLst>
        </pc:spChg>
        <pc:spChg chg="mod">
          <ac:chgData name="Thiago Henrique Gomes Panini" userId="cc6a5c77081c362d" providerId="LiveId" clId="{182E8FFE-A928-41F2-9A79-3159D5686B1F}" dt="2023-05-20T01:44:13.649" v="10991"/>
          <ac:spMkLst>
            <pc:docMk/>
            <pc:sldMk cId="86418048" sldId="364"/>
            <ac:spMk id="2303" creationId="{5102F88B-3DFF-656B-60AA-3FA19C416D03}"/>
          </ac:spMkLst>
        </pc:spChg>
        <pc:spChg chg="mod">
          <ac:chgData name="Thiago Henrique Gomes Panini" userId="cc6a5c77081c362d" providerId="LiveId" clId="{182E8FFE-A928-41F2-9A79-3159D5686B1F}" dt="2023-05-20T01:44:13.649" v="10991"/>
          <ac:spMkLst>
            <pc:docMk/>
            <pc:sldMk cId="86418048" sldId="364"/>
            <ac:spMk id="2304" creationId="{0F11A8B8-5341-F089-C626-3BD6D6F28305}"/>
          </ac:spMkLst>
        </pc:spChg>
        <pc:spChg chg="mod">
          <ac:chgData name="Thiago Henrique Gomes Panini" userId="cc6a5c77081c362d" providerId="LiveId" clId="{182E8FFE-A928-41F2-9A79-3159D5686B1F}" dt="2023-05-20T01:44:13.649" v="10991"/>
          <ac:spMkLst>
            <pc:docMk/>
            <pc:sldMk cId="86418048" sldId="364"/>
            <ac:spMk id="2305" creationId="{BE47F3A5-A571-577C-5788-86204117B554}"/>
          </ac:spMkLst>
        </pc:spChg>
        <pc:spChg chg="mod">
          <ac:chgData name="Thiago Henrique Gomes Panini" userId="cc6a5c77081c362d" providerId="LiveId" clId="{182E8FFE-A928-41F2-9A79-3159D5686B1F}" dt="2023-05-20T01:44:13.649" v="10991"/>
          <ac:spMkLst>
            <pc:docMk/>
            <pc:sldMk cId="86418048" sldId="364"/>
            <ac:spMk id="2306" creationId="{85B87450-DA46-750E-247B-AEB79DFA00EE}"/>
          </ac:spMkLst>
        </pc:spChg>
        <pc:spChg chg="mod">
          <ac:chgData name="Thiago Henrique Gomes Panini" userId="cc6a5c77081c362d" providerId="LiveId" clId="{182E8FFE-A928-41F2-9A79-3159D5686B1F}" dt="2023-05-20T01:44:13.649" v="10991"/>
          <ac:spMkLst>
            <pc:docMk/>
            <pc:sldMk cId="86418048" sldId="364"/>
            <ac:spMk id="2307" creationId="{FDAF18A6-ECF1-64AF-23E2-530B841C995E}"/>
          </ac:spMkLst>
        </pc:spChg>
        <pc:spChg chg="mod">
          <ac:chgData name="Thiago Henrique Gomes Panini" userId="cc6a5c77081c362d" providerId="LiveId" clId="{182E8FFE-A928-41F2-9A79-3159D5686B1F}" dt="2023-05-20T01:44:13.649" v="10991"/>
          <ac:spMkLst>
            <pc:docMk/>
            <pc:sldMk cId="86418048" sldId="364"/>
            <ac:spMk id="2308" creationId="{A34F34A2-2190-E5AF-B765-81C374B46FA8}"/>
          </ac:spMkLst>
        </pc:spChg>
        <pc:spChg chg="mod">
          <ac:chgData name="Thiago Henrique Gomes Panini" userId="cc6a5c77081c362d" providerId="LiveId" clId="{182E8FFE-A928-41F2-9A79-3159D5686B1F}" dt="2023-05-20T01:44:13.649" v="10991"/>
          <ac:spMkLst>
            <pc:docMk/>
            <pc:sldMk cId="86418048" sldId="364"/>
            <ac:spMk id="2309" creationId="{71B750AD-1A36-567F-07E5-2E9DD77CFE39}"/>
          </ac:spMkLst>
        </pc:spChg>
        <pc:spChg chg="mod">
          <ac:chgData name="Thiago Henrique Gomes Panini" userId="cc6a5c77081c362d" providerId="LiveId" clId="{182E8FFE-A928-41F2-9A79-3159D5686B1F}" dt="2023-05-20T01:44:13.649" v="10991"/>
          <ac:spMkLst>
            <pc:docMk/>
            <pc:sldMk cId="86418048" sldId="364"/>
            <ac:spMk id="2310" creationId="{881610D5-41B1-DBB0-5990-430E9A766FC2}"/>
          </ac:spMkLst>
        </pc:spChg>
        <pc:spChg chg="mod">
          <ac:chgData name="Thiago Henrique Gomes Panini" userId="cc6a5c77081c362d" providerId="LiveId" clId="{182E8FFE-A928-41F2-9A79-3159D5686B1F}" dt="2023-05-20T01:44:13.649" v="10991"/>
          <ac:spMkLst>
            <pc:docMk/>
            <pc:sldMk cId="86418048" sldId="364"/>
            <ac:spMk id="2311" creationId="{D55A71F1-941B-D095-4948-646E0575DB54}"/>
          </ac:spMkLst>
        </pc:spChg>
        <pc:spChg chg="mod">
          <ac:chgData name="Thiago Henrique Gomes Panini" userId="cc6a5c77081c362d" providerId="LiveId" clId="{182E8FFE-A928-41F2-9A79-3159D5686B1F}" dt="2023-05-20T01:44:13.649" v="10991"/>
          <ac:spMkLst>
            <pc:docMk/>
            <pc:sldMk cId="86418048" sldId="364"/>
            <ac:spMk id="2312" creationId="{A09970B7-37DD-34DA-4E56-7CE517499B9B}"/>
          </ac:spMkLst>
        </pc:spChg>
        <pc:spChg chg="mod">
          <ac:chgData name="Thiago Henrique Gomes Panini" userId="cc6a5c77081c362d" providerId="LiveId" clId="{182E8FFE-A928-41F2-9A79-3159D5686B1F}" dt="2023-05-20T01:44:13.649" v="10991"/>
          <ac:spMkLst>
            <pc:docMk/>
            <pc:sldMk cId="86418048" sldId="364"/>
            <ac:spMk id="2313" creationId="{50E7CB7A-95DF-1D69-801A-B62BD1F90DD6}"/>
          </ac:spMkLst>
        </pc:spChg>
        <pc:spChg chg="mod">
          <ac:chgData name="Thiago Henrique Gomes Panini" userId="cc6a5c77081c362d" providerId="LiveId" clId="{182E8FFE-A928-41F2-9A79-3159D5686B1F}" dt="2023-05-20T01:44:13.649" v="10991"/>
          <ac:spMkLst>
            <pc:docMk/>
            <pc:sldMk cId="86418048" sldId="364"/>
            <ac:spMk id="2314" creationId="{8362E0D9-9F4C-3FC0-8075-0232453A70CF}"/>
          </ac:spMkLst>
        </pc:spChg>
        <pc:spChg chg="mod">
          <ac:chgData name="Thiago Henrique Gomes Panini" userId="cc6a5c77081c362d" providerId="LiveId" clId="{182E8FFE-A928-41F2-9A79-3159D5686B1F}" dt="2023-05-20T01:44:13.649" v="10991"/>
          <ac:spMkLst>
            <pc:docMk/>
            <pc:sldMk cId="86418048" sldId="364"/>
            <ac:spMk id="2315" creationId="{A47E7790-F0BF-7BB8-5BDD-BAA717E08268}"/>
          </ac:spMkLst>
        </pc:spChg>
        <pc:spChg chg="mod">
          <ac:chgData name="Thiago Henrique Gomes Panini" userId="cc6a5c77081c362d" providerId="LiveId" clId="{182E8FFE-A928-41F2-9A79-3159D5686B1F}" dt="2023-05-20T01:44:13.649" v="10991"/>
          <ac:spMkLst>
            <pc:docMk/>
            <pc:sldMk cId="86418048" sldId="364"/>
            <ac:spMk id="2316" creationId="{023011CE-A59F-3F8E-1C98-3184A06B5828}"/>
          </ac:spMkLst>
        </pc:spChg>
        <pc:spChg chg="mod">
          <ac:chgData name="Thiago Henrique Gomes Panini" userId="cc6a5c77081c362d" providerId="LiveId" clId="{182E8FFE-A928-41F2-9A79-3159D5686B1F}" dt="2023-05-20T01:44:13.649" v="10991"/>
          <ac:spMkLst>
            <pc:docMk/>
            <pc:sldMk cId="86418048" sldId="364"/>
            <ac:spMk id="2317" creationId="{7889FE3A-A3DE-EBFF-5379-26427674C08D}"/>
          </ac:spMkLst>
        </pc:spChg>
        <pc:spChg chg="mod">
          <ac:chgData name="Thiago Henrique Gomes Panini" userId="cc6a5c77081c362d" providerId="LiveId" clId="{182E8FFE-A928-41F2-9A79-3159D5686B1F}" dt="2023-05-20T01:44:13.649" v="10991"/>
          <ac:spMkLst>
            <pc:docMk/>
            <pc:sldMk cId="86418048" sldId="364"/>
            <ac:spMk id="2318" creationId="{CF41F7F6-E1AD-7516-0BCF-5C00291C04F9}"/>
          </ac:spMkLst>
        </pc:spChg>
        <pc:spChg chg="mod">
          <ac:chgData name="Thiago Henrique Gomes Panini" userId="cc6a5c77081c362d" providerId="LiveId" clId="{182E8FFE-A928-41F2-9A79-3159D5686B1F}" dt="2023-05-20T01:44:13.649" v="10991"/>
          <ac:spMkLst>
            <pc:docMk/>
            <pc:sldMk cId="86418048" sldId="364"/>
            <ac:spMk id="2319" creationId="{CABBA54F-6F37-11C3-5286-41A49CD13FC2}"/>
          </ac:spMkLst>
        </pc:spChg>
        <pc:spChg chg="mod">
          <ac:chgData name="Thiago Henrique Gomes Panini" userId="cc6a5c77081c362d" providerId="LiveId" clId="{182E8FFE-A928-41F2-9A79-3159D5686B1F}" dt="2023-05-20T01:44:13.649" v="10991"/>
          <ac:spMkLst>
            <pc:docMk/>
            <pc:sldMk cId="86418048" sldId="364"/>
            <ac:spMk id="2320" creationId="{352D80AB-38BE-CC32-9E98-85FAD851AD79}"/>
          </ac:spMkLst>
        </pc:spChg>
        <pc:spChg chg="mod">
          <ac:chgData name="Thiago Henrique Gomes Panini" userId="cc6a5c77081c362d" providerId="LiveId" clId="{182E8FFE-A928-41F2-9A79-3159D5686B1F}" dt="2023-05-20T01:44:13.649" v="10991"/>
          <ac:spMkLst>
            <pc:docMk/>
            <pc:sldMk cId="86418048" sldId="364"/>
            <ac:spMk id="2321" creationId="{FA27819A-5E32-7CE5-552A-E216796FBF8E}"/>
          </ac:spMkLst>
        </pc:spChg>
        <pc:spChg chg="mod">
          <ac:chgData name="Thiago Henrique Gomes Panini" userId="cc6a5c77081c362d" providerId="LiveId" clId="{182E8FFE-A928-41F2-9A79-3159D5686B1F}" dt="2023-05-20T01:44:13.649" v="10991"/>
          <ac:spMkLst>
            <pc:docMk/>
            <pc:sldMk cId="86418048" sldId="364"/>
            <ac:spMk id="2322" creationId="{72D08AAE-7D6F-1ABA-EF80-AD6056D7B576}"/>
          </ac:spMkLst>
        </pc:spChg>
        <pc:spChg chg="mod">
          <ac:chgData name="Thiago Henrique Gomes Panini" userId="cc6a5c77081c362d" providerId="LiveId" clId="{182E8FFE-A928-41F2-9A79-3159D5686B1F}" dt="2023-05-20T01:44:13.649" v="10991"/>
          <ac:spMkLst>
            <pc:docMk/>
            <pc:sldMk cId="86418048" sldId="364"/>
            <ac:spMk id="2323" creationId="{AFCCBA93-302F-D8B1-DF48-12EC1D63C1EB}"/>
          </ac:spMkLst>
        </pc:spChg>
        <pc:spChg chg="mod">
          <ac:chgData name="Thiago Henrique Gomes Panini" userId="cc6a5c77081c362d" providerId="LiveId" clId="{182E8FFE-A928-41F2-9A79-3159D5686B1F}" dt="2023-05-20T01:44:13.649" v="10991"/>
          <ac:spMkLst>
            <pc:docMk/>
            <pc:sldMk cId="86418048" sldId="364"/>
            <ac:spMk id="2324" creationId="{EF845072-1D2D-F1B6-8C7E-08BC15919E50}"/>
          </ac:spMkLst>
        </pc:spChg>
        <pc:spChg chg="mod">
          <ac:chgData name="Thiago Henrique Gomes Panini" userId="cc6a5c77081c362d" providerId="LiveId" clId="{182E8FFE-A928-41F2-9A79-3159D5686B1F}" dt="2023-05-20T01:44:13.649" v="10991"/>
          <ac:spMkLst>
            <pc:docMk/>
            <pc:sldMk cId="86418048" sldId="364"/>
            <ac:spMk id="2325" creationId="{CB2F7A42-7F26-8304-2A77-0681289F6BA4}"/>
          </ac:spMkLst>
        </pc:spChg>
        <pc:spChg chg="mod">
          <ac:chgData name="Thiago Henrique Gomes Panini" userId="cc6a5c77081c362d" providerId="LiveId" clId="{182E8FFE-A928-41F2-9A79-3159D5686B1F}" dt="2023-05-20T01:44:13.649" v="10991"/>
          <ac:spMkLst>
            <pc:docMk/>
            <pc:sldMk cId="86418048" sldId="364"/>
            <ac:spMk id="2326" creationId="{AAB34248-7643-D774-29CE-8FC89132D79D}"/>
          </ac:spMkLst>
        </pc:spChg>
        <pc:spChg chg="mod">
          <ac:chgData name="Thiago Henrique Gomes Panini" userId="cc6a5c77081c362d" providerId="LiveId" clId="{182E8FFE-A928-41F2-9A79-3159D5686B1F}" dt="2023-05-20T01:44:13.649" v="10991"/>
          <ac:spMkLst>
            <pc:docMk/>
            <pc:sldMk cId="86418048" sldId="364"/>
            <ac:spMk id="2327" creationId="{06DB4853-39F0-73F3-A9E5-ED22F0432A37}"/>
          </ac:spMkLst>
        </pc:spChg>
        <pc:spChg chg="mod">
          <ac:chgData name="Thiago Henrique Gomes Panini" userId="cc6a5c77081c362d" providerId="LiveId" clId="{182E8FFE-A928-41F2-9A79-3159D5686B1F}" dt="2023-05-20T01:44:13.649" v="10991"/>
          <ac:spMkLst>
            <pc:docMk/>
            <pc:sldMk cId="86418048" sldId="364"/>
            <ac:spMk id="2328" creationId="{E409B6F0-E771-CFA9-7912-16776DA0D903}"/>
          </ac:spMkLst>
        </pc:spChg>
        <pc:spChg chg="mod">
          <ac:chgData name="Thiago Henrique Gomes Panini" userId="cc6a5c77081c362d" providerId="LiveId" clId="{182E8FFE-A928-41F2-9A79-3159D5686B1F}" dt="2023-05-20T01:44:13.649" v="10991"/>
          <ac:spMkLst>
            <pc:docMk/>
            <pc:sldMk cId="86418048" sldId="364"/>
            <ac:spMk id="2329" creationId="{0036BECF-D4E0-18CE-677C-63754B8E1F47}"/>
          </ac:spMkLst>
        </pc:spChg>
        <pc:spChg chg="mod">
          <ac:chgData name="Thiago Henrique Gomes Panini" userId="cc6a5c77081c362d" providerId="LiveId" clId="{182E8FFE-A928-41F2-9A79-3159D5686B1F}" dt="2023-05-20T01:44:13.649" v="10991"/>
          <ac:spMkLst>
            <pc:docMk/>
            <pc:sldMk cId="86418048" sldId="364"/>
            <ac:spMk id="2330" creationId="{C7850710-7686-B7CE-14B5-D6827A6AE4AA}"/>
          </ac:spMkLst>
        </pc:spChg>
        <pc:spChg chg="mod">
          <ac:chgData name="Thiago Henrique Gomes Panini" userId="cc6a5c77081c362d" providerId="LiveId" clId="{182E8FFE-A928-41F2-9A79-3159D5686B1F}" dt="2023-05-20T01:44:13.649" v="10991"/>
          <ac:spMkLst>
            <pc:docMk/>
            <pc:sldMk cId="86418048" sldId="364"/>
            <ac:spMk id="2331" creationId="{FBCDF24F-F0F7-2BAC-0123-A1DDAAC651C3}"/>
          </ac:spMkLst>
        </pc:spChg>
        <pc:spChg chg="mod">
          <ac:chgData name="Thiago Henrique Gomes Panini" userId="cc6a5c77081c362d" providerId="LiveId" clId="{182E8FFE-A928-41F2-9A79-3159D5686B1F}" dt="2023-05-20T01:44:13.649" v="10991"/>
          <ac:spMkLst>
            <pc:docMk/>
            <pc:sldMk cId="86418048" sldId="364"/>
            <ac:spMk id="2332" creationId="{AE01303C-7D3C-585B-A0AD-6D0BC1935A62}"/>
          </ac:spMkLst>
        </pc:spChg>
        <pc:spChg chg="mod">
          <ac:chgData name="Thiago Henrique Gomes Panini" userId="cc6a5c77081c362d" providerId="LiveId" clId="{182E8FFE-A928-41F2-9A79-3159D5686B1F}" dt="2023-05-20T01:44:36.652" v="10994"/>
          <ac:spMkLst>
            <pc:docMk/>
            <pc:sldMk cId="86418048" sldId="364"/>
            <ac:spMk id="2334" creationId="{86973ED4-CC7B-9795-E2C1-388EDB2F4B96}"/>
          </ac:spMkLst>
        </pc:spChg>
        <pc:spChg chg="mod">
          <ac:chgData name="Thiago Henrique Gomes Panini" userId="cc6a5c77081c362d" providerId="LiveId" clId="{182E8FFE-A928-41F2-9A79-3159D5686B1F}" dt="2023-05-20T01:44:36.652" v="10994"/>
          <ac:spMkLst>
            <pc:docMk/>
            <pc:sldMk cId="86418048" sldId="364"/>
            <ac:spMk id="2335" creationId="{1601C2E3-834F-47BF-D112-5D2870B420D3}"/>
          </ac:spMkLst>
        </pc:spChg>
        <pc:spChg chg="mod">
          <ac:chgData name="Thiago Henrique Gomes Panini" userId="cc6a5c77081c362d" providerId="LiveId" clId="{182E8FFE-A928-41F2-9A79-3159D5686B1F}" dt="2023-05-20T01:44:36.652" v="10994"/>
          <ac:spMkLst>
            <pc:docMk/>
            <pc:sldMk cId="86418048" sldId="364"/>
            <ac:spMk id="2336" creationId="{8E2EE0DC-E1DE-0F92-8FE9-5761207906B9}"/>
          </ac:spMkLst>
        </pc:spChg>
        <pc:spChg chg="mod">
          <ac:chgData name="Thiago Henrique Gomes Panini" userId="cc6a5c77081c362d" providerId="LiveId" clId="{182E8FFE-A928-41F2-9A79-3159D5686B1F}" dt="2023-05-20T01:44:36.652" v="10994"/>
          <ac:spMkLst>
            <pc:docMk/>
            <pc:sldMk cId="86418048" sldId="364"/>
            <ac:spMk id="2337" creationId="{0934E7D5-34BB-94D6-F0E2-55933916D0C1}"/>
          </ac:spMkLst>
        </pc:spChg>
        <pc:spChg chg="mod">
          <ac:chgData name="Thiago Henrique Gomes Panini" userId="cc6a5c77081c362d" providerId="LiveId" clId="{182E8FFE-A928-41F2-9A79-3159D5686B1F}" dt="2023-05-20T01:44:36.652" v="10994"/>
          <ac:spMkLst>
            <pc:docMk/>
            <pc:sldMk cId="86418048" sldId="364"/>
            <ac:spMk id="2338" creationId="{3CCAE3DA-1322-6AA5-3A0B-4D027FCE9BBC}"/>
          </ac:spMkLst>
        </pc:spChg>
        <pc:spChg chg="mod">
          <ac:chgData name="Thiago Henrique Gomes Panini" userId="cc6a5c77081c362d" providerId="LiveId" clId="{182E8FFE-A928-41F2-9A79-3159D5686B1F}" dt="2023-05-20T01:44:36.652" v="10994"/>
          <ac:spMkLst>
            <pc:docMk/>
            <pc:sldMk cId="86418048" sldId="364"/>
            <ac:spMk id="2339" creationId="{EBAAD15A-DB65-85EE-241D-9418E9CA53BA}"/>
          </ac:spMkLst>
        </pc:spChg>
        <pc:spChg chg="mod">
          <ac:chgData name="Thiago Henrique Gomes Panini" userId="cc6a5c77081c362d" providerId="LiveId" clId="{182E8FFE-A928-41F2-9A79-3159D5686B1F}" dt="2023-05-20T01:44:36.652" v="10994"/>
          <ac:spMkLst>
            <pc:docMk/>
            <pc:sldMk cId="86418048" sldId="364"/>
            <ac:spMk id="2340" creationId="{A397892A-72E0-BC05-4839-CCB510569EEB}"/>
          </ac:spMkLst>
        </pc:spChg>
        <pc:spChg chg="mod">
          <ac:chgData name="Thiago Henrique Gomes Panini" userId="cc6a5c77081c362d" providerId="LiveId" clId="{182E8FFE-A928-41F2-9A79-3159D5686B1F}" dt="2023-05-20T01:44:36.652" v="10994"/>
          <ac:spMkLst>
            <pc:docMk/>
            <pc:sldMk cId="86418048" sldId="364"/>
            <ac:spMk id="2341" creationId="{D4889C04-74EF-A32F-0F53-75667E63B61D}"/>
          </ac:spMkLst>
        </pc:spChg>
        <pc:spChg chg="mod">
          <ac:chgData name="Thiago Henrique Gomes Panini" userId="cc6a5c77081c362d" providerId="LiveId" clId="{182E8FFE-A928-41F2-9A79-3159D5686B1F}" dt="2023-05-20T01:44:36.652" v="10994"/>
          <ac:spMkLst>
            <pc:docMk/>
            <pc:sldMk cId="86418048" sldId="364"/>
            <ac:spMk id="2342" creationId="{C861F3B4-3C07-FC2A-B72D-EFC0D42885E2}"/>
          </ac:spMkLst>
        </pc:spChg>
        <pc:spChg chg="mod">
          <ac:chgData name="Thiago Henrique Gomes Panini" userId="cc6a5c77081c362d" providerId="LiveId" clId="{182E8FFE-A928-41F2-9A79-3159D5686B1F}" dt="2023-05-20T01:44:36.652" v="10994"/>
          <ac:spMkLst>
            <pc:docMk/>
            <pc:sldMk cId="86418048" sldId="364"/>
            <ac:spMk id="2343" creationId="{29D3E995-4837-2BBC-6752-180113AF63F9}"/>
          </ac:spMkLst>
        </pc:spChg>
        <pc:spChg chg="mod">
          <ac:chgData name="Thiago Henrique Gomes Panini" userId="cc6a5c77081c362d" providerId="LiveId" clId="{182E8FFE-A928-41F2-9A79-3159D5686B1F}" dt="2023-05-20T01:44:36.652" v="10994"/>
          <ac:spMkLst>
            <pc:docMk/>
            <pc:sldMk cId="86418048" sldId="364"/>
            <ac:spMk id="2344" creationId="{0CC0800A-409C-718E-89EA-F97C8DB6641E}"/>
          </ac:spMkLst>
        </pc:spChg>
        <pc:spChg chg="mod">
          <ac:chgData name="Thiago Henrique Gomes Panini" userId="cc6a5c77081c362d" providerId="LiveId" clId="{182E8FFE-A928-41F2-9A79-3159D5686B1F}" dt="2023-05-20T01:44:36.652" v="10994"/>
          <ac:spMkLst>
            <pc:docMk/>
            <pc:sldMk cId="86418048" sldId="364"/>
            <ac:spMk id="2345" creationId="{819BEEEC-81F6-2DC0-5AA4-0D6FEC427B4F}"/>
          </ac:spMkLst>
        </pc:spChg>
        <pc:spChg chg="mod">
          <ac:chgData name="Thiago Henrique Gomes Panini" userId="cc6a5c77081c362d" providerId="LiveId" clId="{182E8FFE-A928-41F2-9A79-3159D5686B1F}" dt="2023-05-20T01:44:36.652" v="10994"/>
          <ac:spMkLst>
            <pc:docMk/>
            <pc:sldMk cId="86418048" sldId="364"/>
            <ac:spMk id="2346" creationId="{9305981E-A4A0-339A-D2E2-28EF04B8B1DD}"/>
          </ac:spMkLst>
        </pc:spChg>
        <pc:spChg chg="mod">
          <ac:chgData name="Thiago Henrique Gomes Panini" userId="cc6a5c77081c362d" providerId="LiveId" clId="{182E8FFE-A928-41F2-9A79-3159D5686B1F}" dt="2023-05-20T01:44:36.652" v="10994"/>
          <ac:spMkLst>
            <pc:docMk/>
            <pc:sldMk cId="86418048" sldId="364"/>
            <ac:spMk id="2347" creationId="{DC86AA75-44D0-E80E-A678-7C24D1C8FCA6}"/>
          </ac:spMkLst>
        </pc:spChg>
        <pc:spChg chg="mod">
          <ac:chgData name="Thiago Henrique Gomes Panini" userId="cc6a5c77081c362d" providerId="LiveId" clId="{182E8FFE-A928-41F2-9A79-3159D5686B1F}" dt="2023-05-20T01:44:36.652" v="10994"/>
          <ac:spMkLst>
            <pc:docMk/>
            <pc:sldMk cId="86418048" sldId="364"/>
            <ac:spMk id="2348" creationId="{993655A9-1E20-2A74-EFB1-F83FD2838B66}"/>
          </ac:spMkLst>
        </pc:spChg>
        <pc:spChg chg="mod">
          <ac:chgData name="Thiago Henrique Gomes Panini" userId="cc6a5c77081c362d" providerId="LiveId" clId="{182E8FFE-A928-41F2-9A79-3159D5686B1F}" dt="2023-05-20T01:44:36.652" v="10994"/>
          <ac:spMkLst>
            <pc:docMk/>
            <pc:sldMk cId="86418048" sldId="364"/>
            <ac:spMk id="2349" creationId="{DF3913EA-5FCD-7244-2424-F93C9D0D2620}"/>
          </ac:spMkLst>
        </pc:spChg>
        <pc:spChg chg="mod">
          <ac:chgData name="Thiago Henrique Gomes Panini" userId="cc6a5c77081c362d" providerId="LiveId" clId="{182E8FFE-A928-41F2-9A79-3159D5686B1F}" dt="2023-05-20T01:44:36.652" v="10994"/>
          <ac:spMkLst>
            <pc:docMk/>
            <pc:sldMk cId="86418048" sldId="364"/>
            <ac:spMk id="2350" creationId="{DD1C617A-A816-A0A1-3348-4080A8A9F369}"/>
          </ac:spMkLst>
        </pc:spChg>
        <pc:spChg chg="mod">
          <ac:chgData name="Thiago Henrique Gomes Panini" userId="cc6a5c77081c362d" providerId="LiveId" clId="{182E8FFE-A928-41F2-9A79-3159D5686B1F}" dt="2023-05-20T01:44:36.652" v="10994"/>
          <ac:spMkLst>
            <pc:docMk/>
            <pc:sldMk cId="86418048" sldId="364"/>
            <ac:spMk id="2351" creationId="{D994C15F-AA69-2B29-5D5C-39992F1566F8}"/>
          </ac:spMkLst>
        </pc:spChg>
        <pc:spChg chg="mod">
          <ac:chgData name="Thiago Henrique Gomes Panini" userId="cc6a5c77081c362d" providerId="LiveId" clId="{182E8FFE-A928-41F2-9A79-3159D5686B1F}" dt="2023-05-20T01:44:36.652" v="10994"/>
          <ac:spMkLst>
            <pc:docMk/>
            <pc:sldMk cId="86418048" sldId="364"/>
            <ac:spMk id="2352" creationId="{CE834089-DC9A-AB14-A822-9E4D12ADF77E}"/>
          </ac:spMkLst>
        </pc:spChg>
        <pc:spChg chg="mod">
          <ac:chgData name="Thiago Henrique Gomes Panini" userId="cc6a5c77081c362d" providerId="LiveId" clId="{182E8FFE-A928-41F2-9A79-3159D5686B1F}" dt="2023-05-20T01:44:36.652" v="10994"/>
          <ac:spMkLst>
            <pc:docMk/>
            <pc:sldMk cId="86418048" sldId="364"/>
            <ac:spMk id="2353" creationId="{623FF0AB-7F55-235D-774A-FD813B250869}"/>
          </ac:spMkLst>
        </pc:spChg>
        <pc:spChg chg="mod">
          <ac:chgData name="Thiago Henrique Gomes Panini" userId="cc6a5c77081c362d" providerId="LiveId" clId="{182E8FFE-A928-41F2-9A79-3159D5686B1F}" dt="2023-05-20T01:44:36.652" v="10994"/>
          <ac:spMkLst>
            <pc:docMk/>
            <pc:sldMk cId="86418048" sldId="364"/>
            <ac:spMk id="2354" creationId="{FD113543-FBDE-7509-25A8-4BEBF4CC6D92}"/>
          </ac:spMkLst>
        </pc:spChg>
        <pc:spChg chg="mod">
          <ac:chgData name="Thiago Henrique Gomes Panini" userId="cc6a5c77081c362d" providerId="LiveId" clId="{182E8FFE-A928-41F2-9A79-3159D5686B1F}" dt="2023-05-20T01:44:36.652" v="10994"/>
          <ac:spMkLst>
            <pc:docMk/>
            <pc:sldMk cId="86418048" sldId="364"/>
            <ac:spMk id="2355" creationId="{2762E924-703D-3E0D-1982-D5EB18388C0C}"/>
          </ac:spMkLst>
        </pc:spChg>
        <pc:spChg chg="mod">
          <ac:chgData name="Thiago Henrique Gomes Panini" userId="cc6a5c77081c362d" providerId="LiveId" clId="{182E8FFE-A928-41F2-9A79-3159D5686B1F}" dt="2023-05-20T01:44:36.652" v="10994"/>
          <ac:spMkLst>
            <pc:docMk/>
            <pc:sldMk cId="86418048" sldId="364"/>
            <ac:spMk id="2356" creationId="{B7962100-0D7E-BF05-7361-92C4A2587C75}"/>
          </ac:spMkLst>
        </pc:spChg>
        <pc:spChg chg="mod">
          <ac:chgData name="Thiago Henrique Gomes Panini" userId="cc6a5c77081c362d" providerId="LiveId" clId="{182E8FFE-A928-41F2-9A79-3159D5686B1F}" dt="2023-05-20T01:44:36.652" v="10994"/>
          <ac:spMkLst>
            <pc:docMk/>
            <pc:sldMk cId="86418048" sldId="364"/>
            <ac:spMk id="2357" creationId="{A984D8AA-B0F5-5C92-A94F-4C9F55DBC018}"/>
          </ac:spMkLst>
        </pc:spChg>
        <pc:spChg chg="mod">
          <ac:chgData name="Thiago Henrique Gomes Panini" userId="cc6a5c77081c362d" providerId="LiveId" clId="{182E8FFE-A928-41F2-9A79-3159D5686B1F}" dt="2023-05-20T01:44:36.652" v="10994"/>
          <ac:spMkLst>
            <pc:docMk/>
            <pc:sldMk cId="86418048" sldId="364"/>
            <ac:spMk id="2358" creationId="{1F9168BC-5078-54F9-2921-8813B10C9C19}"/>
          </ac:spMkLst>
        </pc:spChg>
        <pc:spChg chg="mod">
          <ac:chgData name="Thiago Henrique Gomes Panini" userId="cc6a5c77081c362d" providerId="LiveId" clId="{182E8FFE-A928-41F2-9A79-3159D5686B1F}" dt="2023-05-20T01:44:36.652" v="10994"/>
          <ac:spMkLst>
            <pc:docMk/>
            <pc:sldMk cId="86418048" sldId="364"/>
            <ac:spMk id="2359" creationId="{3AA332A3-025D-15E1-8D66-14B6AD393C96}"/>
          </ac:spMkLst>
        </pc:spChg>
        <pc:spChg chg="mod">
          <ac:chgData name="Thiago Henrique Gomes Panini" userId="cc6a5c77081c362d" providerId="LiveId" clId="{182E8FFE-A928-41F2-9A79-3159D5686B1F}" dt="2023-05-20T01:44:36.652" v="10994"/>
          <ac:spMkLst>
            <pc:docMk/>
            <pc:sldMk cId="86418048" sldId="364"/>
            <ac:spMk id="2360" creationId="{08F7AB02-3AB1-8039-E13F-493869E6E12E}"/>
          </ac:spMkLst>
        </pc:spChg>
        <pc:spChg chg="mod">
          <ac:chgData name="Thiago Henrique Gomes Panini" userId="cc6a5c77081c362d" providerId="LiveId" clId="{182E8FFE-A928-41F2-9A79-3159D5686B1F}" dt="2023-05-20T01:44:36.652" v="10994"/>
          <ac:spMkLst>
            <pc:docMk/>
            <pc:sldMk cId="86418048" sldId="364"/>
            <ac:spMk id="2361" creationId="{6550FCB8-9E4C-0966-09C3-5885328AEC70}"/>
          </ac:spMkLst>
        </pc:spChg>
        <pc:spChg chg="mod">
          <ac:chgData name="Thiago Henrique Gomes Panini" userId="cc6a5c77081c362d" providerId="LiveId" clId="{182E8FFE-A928-41F2-9A79-3159D5686B1F}" dt="2023-05-20T01:44:36.652" v="10994"/>
          <ac:spMkLst>
            <pc:docMk/>
            <pc:sldMk cId="86418048" sldId="364"/>
            <ac:spMk id="2362" creationId="{F6B02E7F-8ACB-0506-CE2B-395D498CB7A1}"/>
          </ac:spMkLst>
        </pc:spChg>
        <pc:spChg chg="mod">
          <ac:chgData name="Thiago Henrique Gomes Panini" userId="cc6a5c77081c362d" providerId="LiveId" clId="{182E8FFE-A928-41F2-9A79-3159D5686B1F}" dt="2023-05-20T01:44:36.652" v="10994"/>
          <ac:spMkLst>
            <pc:docMk/>
            <pc:sldMk cId="86418048" sldId="364"/>
            <ac:spMk id="2363" creationId="{6C5C3C0B-7EB8-EABA-1667-6BA9CCC60DF5}"/>
          </ac:spMkLst>
        </pc:spChg>
        <pc:spChg chg="mod">
          <ac:chgData name="Thiago Henrique Gomes Panini" userId="cc6a5c77081c362d" providerId="LiveId" clId="{182E8FFE-A928-41F2-9A79-3159D5686B1F}" dt="2023-05-20T01:44:36.652" v="10994"/>
          <ac:spMkLst>
            <pc:docMk/>
            <pc:sldMk cId="86418048" sldId="364"/>
            <ac:spMk id="2364" creationId="{BC507514-128B-A6ED-3235-474964459568}"/>
          </ac:spMkLst>
        </pc:spChg>
        <pc:spChg chg="mod">
          <ac:chgData name="Thiago Henrique Gomes Panini" userId="cc6a5c77081c362d" providerId="LiveId" clId="{182E8FFE-A928-41F2-9A79-3159D5686B1F}" dt="2023-05-20T01:44:36.652" v="10994"/>
          <ac:spMkLst>
            <pc:docMk/>
            <pc:sldMk cId="86418048" sldId="364"/>
            <ac:spMk id="2365" creationId="{FBF14BAA-8BB1-6300-8443-D9774158D470}"/>
          </ac:spMkLst>
        </pc:spChg>
        <pc:spChg chg="mod">
          <ac:chgData name="Thiago Henrique Gomes Panini" userId="cc6a5c77081c362d" providerId="LiveId" clId="{182E8FFE-A928-41F2-9A79-3159D5686B1F}" dt="2023-05-20T01:44:36.652" v="10994"/>
          <ac:spMkLst>
            <pc:docMk/>
            <pc:sldMk cId="86418048" sldId="364"/>
            <ac:spMk id="2366" creationId="{B4B11C75-9ECA-449F-BF7D-66F8FCF7CB01}"/>
          </ac:spMkLst>
        </pc:spChg>
        <pc:spChg chg="mod">
          <ac:chgData name="Thiago Henrique Gomes Panini" userId="cc6a5c77081c362d" providerId="LiveId" clId="{182E8FFE-A928-41F2-9A79-3159D5686B1F}" dt="2023-05-20T01:44:36.652" v="10994"/>
          <ac:spMkLst>
            <pc:docMk/>
            <pc:sldMk cId="86418048" sldId="364"/>
            <ac:spMk id="2367" creationId="{51DF5026-BCBA-BFAF-A87E-E055AB3F3EB7}"/>
          </ac:spMkLst>
        </pc:spChg>
        <pc:spChg chg="mod">
          <ac:chgData name="Thiago Henrique Gomes Panini" userId="cc6a5c77081c362d" providerId="LiveId" clId="{182E8FFE-A928-41F2-9A79-3159D5686B1F}" dt="2023-05-20T01:44:36.652" v="10994"/>
          <ac:spMkLst>
            <pc:docMk/>
            <pc:sldMk cId="86418048" sldId="364"/>
            <ac:spMk id="2368" creationId="{22D5DE2E-E18E-CA82-66C8-C37D624DD713}"/>
          </ac:spMkLst>
        </pc:spChg>
        <pc:spChg chg="mod">
          <ac:chgData name="Thiago Henrique Gomes Panini" userId="cc6a5c77081c362d" providerId="LiveId" clId="{182E8FFE-A928-41F2-9A79-3159D5686B1F}" dt="2023-05-20T01:44:36.652" v="10994"/>
          <ac:spMkLst>
            <pc:docMk/>
            <pc:sldMk cId="86418048" sldId="364"/>
            <ac:spMk id="2369" creationId="{DBD4223F-5C81-5636-F354-6BA59EE7AE3A}"/>
          </ac:spMkLst>
        </pc:spChg>
        <pc:spChg chg="mod">
          <ac:chgData name="Thiago Henrique Gomes Panini" userId="cc6a5c77081c362d" providerId="LiveId" clId="{182E8FFE-A928-41F2-9A79-3159D5686B1F}" dt="2023-05-20T01:44:36.652" v="10994"/>
          <ac:spMkLst>
            <pc:docMk/>
            <pc:sldMk cId="86418048" sldId="364"/>
            <ac:spMk id="2370" creationId="{2F395D54-A60E-2380-2EB7-3C792B6E8D45}"/>
          </ac:spMkLst>
        </pc:spChg>
        <pc:spChg chg="mod">
          <ac:chgData name="Thiago Henrique Gomes Panini" userId="cc6a5c77081c362d" providerId="LiveId" clId="{182E8FFE-A928-41F2-9A79-3159D5686B1F}" dt="2023-05-20T01:44:36.652" v="10994"/>
          <ac:spMkLst>
            <pc:docMk/>
            <pc:sldMk cId="86418048" sldId="364"/>
            <ac:spMk id="2371" creationId="{2199AB97-99A4-F570-AC81-7B77FECA1E83}"/>
          </ac:spMkLst>
        </pc:spChg>
        <pc:spChg chg="mod">
          <ac:chgData name="Thiago Henrique Gomes Panini" userId="cc6a5c77081c362d" providerId="LiveId" clId="{182E8FFE-A928-41F2-9A79-3159D5686B1F}" dt="2023-05-20T01:44:36.652" v="10994"/>
          <ac:spMkLst>
            <pc:docMk/>
            <pc:sldMk cId="86418048" sldId="364"/>
            <ac:spMk id="2372" creationId="{F1DBD213-FCF5-91B9-ED3B-EB17D47680C8}"/>
          </ac:spMkLst>
        </pc:spChg>
        <pc:spChg chg="mod">
          <ac:chgData name="Thiago Henrique Gomes Panini" userId="cc6a5c77081c362d" providerId="LiveId" clId="{182E8FFE-A928-41F2-9A79-3159D5686B1F}" dt="2023-05-20T01:44:36.652" v="10994"/>
          <ac:spMkLst>
            <pc:docMk/>
            <pc:sldMk cId="86418048" sldId="364"/>
            <ac:spMk id="2373" creationId="{FCC30261-4B02-2926-C8B6-B4D7139E7129}"/>
          </ac:spMkLst>
        </pc:spChg>
        <pc:spChg chg="mod">
          <ac:chgData name="Thiago Henrique Gomes Panini" userId="cc6a5c77081c362d" providerId="LiveId" clId="{182E8FFE-A928-41F2-9A79-3159D5686B1F}" dt="2023-05-20T01:44:36.652" v="10994"/>
          <ac:spMkLst>
            <pc:docMk/>
            <pc:sldMk cId="86418048" sldId="364"/>
            <ac:spMk id="2374" creationId="{CE55C23A-4808-F6A1-993E-FF1A0071D302}"/>
          </ac:spMkLst>
        </pc:spChg>
        <pc:spChg chg="mod">
          <ac:chgData name="Thiago Henrique Gomes Panini" userId="cc6a5c77081c362d" providerId="LiveId" clId="{182E8FFE-A928-41F2-9A79-3159D5686B1F}" dt="2023-05-20T01:44:36.652" v="10994"/>
          <ac:spMkLst>
            <pc:docMk/>
            <pc:sldMk cId="86418048" sldId="364"/>
            <ac:spMk id="2375" creationId="{F89E5BBF-67DD-A30B-378E-AC3C894EF642}"/>
          </ac:spMkLst>
        </pc:spChg>
        <pc:spChg chg="mod">
          <ac:chgData name="Thiago Henrique Gomes Panini" userId="cc6a5c77081c362d" providerId="LiveId" clId="{182E8FFE-A928-41F2-9A79-3159D5686B1F}" dt="2023-05-20T01:44:36.652" v="10994"/>
          <ac:spMkLst>
            <pc:docMk/>
            <pc:sldMk cId="86418048" sldId="364"/>
            <ac:spMk id="2376" creationId="{82DEDF19-8D26-D780-2E94-23534B23A846}"/>
          </ac:spMkLst>
        </pc:spChg>
        <pc:spChg chg="mod">
          <ac:chgData name="Thiago Henrique Gomes Panini" userId="cc6a5c77081c362d" providerId="LiveId" clId="{182E8FFE-A928-41F2-9A79-3159D5686B1F}" dt="2023-05-20T01:44:36.652" v="10994"/>
          <ac:spMkLst>
            <pc:docMk/>
            <pc:sldMk cId="86418048" sldId="364"/>
            <ac:spMk id="2377" creationId="{B40ACFBC-F846-5D7A-E7FA-C9FA16D788BA}"/>
          </ac:spMkLst>
        </pc:spChg>
        <pc:spChg chg="mod">
          <ac:chgData name="Thiago Henrique Gomes Panini" userId="cc6a5c77081c362d" providerId="LiveId" clId="{182E8FFE-A928-41F2-9A79-3159D5686B1F}" dt="2023-05-20T01:44:36.652" v="10994"/>
          <ac:spMkLst>
            <pc:docMk/>
            <pc:sldMk cId="86418048" sldId="364"/>
            <ac:spMk id="2378" creationId="{5D6CABE0-17DC-203E-B89B-65A20AB4C15E}"/>
          </ac:spMkLst>
        </pc:spChg>
        <pc:spChg chg="mod">
          <ac:chgData name="Thiago Henrique Gomes Panini" userId="cc6a5c77081c362d" providerId="LiveId" clId="{182E8FFE-A928-41F2-9A79-3159D5686B1F}" dt="2023-05-20T01:44:36.652" v="10994"/>
          <ac:spMkLst>
            <pc:docMk/>
            <pc:sldMk cId="86418048" sldId="364"/>
            <ac:spMk id="2379" creationId="{5330AA4F-D3FE-2375-D238-BBF3C3A37E88}"/>
          </ac:spMkLst>
        </pc:spChg>
        <pc:spChg chg="mod">
          <ac:chgData name="Thiago Henrique Gomes Panini" userId="cc6a5c77081c362d" providerId="LiveId" clId="{182E8FFE-A928-41F2-9A79-3159D5686B1F}" dt="2023-05-20T01:44:36.652" v="10994"/>
          <ac:spMkLst>
            <pc:docMk/>
            <pc:sldMk cId="86418048" sldId="364"/>
            <ac:spMk id="2380" creationId="{4C8FA3F8-0829-5E27-DC94-87063E846CA6}"/>
          </ac:spMkLst>
        </pc:spChg>
        <pc:spChg chg="mod">
          <ac:chgData name="Thiago Henrique Gomes Panini" userId="cc6a5c77081c362d" providerId="LiveId" clId="{182E8FFE-A928-41F2-9A79-3159D5686B1F}" dt="2023-05-20T01:44:36.652" v="10994"/>
          <ac:spMkLst>
            <pc:docMk/>
            <pc:sldMk cId="86418048" sldId="364"/>
            <ac:spMk id="2381" creationId="{6E27934E-93FF-0C6C-2BAE-7CA2BC322DDA}"/>
          </ac:spMkLst>
        </pc:spChg>
        <pc:spChg chg="mod">
          <ac:chgData name="Thiago Henrique Gomes Panini" userId="cc6a5c77081c362d" providerId="LiveId" clId="{182E8FFE-A928-41F2-9A79-3159D5686B1F}" dt="2023-05-20T01:44:36.652" v="10994"/>
          <ac:spMkLst>
            <pc:docMk/>
            <pc:sldMk cId="86418048" sldId="364"/>
            <ac:spMk id="2382" creationId="{0D22879A-F80A-A3CA-68C6-B8EF75C7CB25}"/>
          </ac:spMkLst>
        </pc:spChg>
        <pc:spChg chg="mod">
          <ac:chgData name="Thiago Henrique Gomes Panini" userId="cc6a5c77081c362d" providerId="LiveId" clId="{182E8FFE-A928-41F2-9A79-3159D5686B1F}" dt="2023-05-20T01:44:36.652" v="10994"/>
          <ac:spMkLst>
            <pc:docMk/>
            <pc:sldMk cId="86418048" sldId="364"/>
            <ac:spMk id="2383" creationId="{0EFA8D24-557D-AE25-DA08-04270A37A933}"/>
          </ac:spMkLst>
        </pc:spChg>
        <pc:spChg chg="mod">
          <ac:chgData name="Thiago Henrique Gomes Panini" userId="cc6a5c77081c362d" providerId="LiveId" clId="{182E8FFE-A928-41F2-9A79-3159D5686B1F}" dt="2023-05-20T01:44:36.652" v="10994"/>
          <ac:spMkLst>
            <pc:docMk/>
            <pc:sldMk cId="86418048" sldId="364"/>
            <ac:spMk id="2384" creationId="{7387F05C-6E44-7FBB-BFB4-DD67D9454E72}"/>
          </ac:spMkLst>
        </pc:spChg>
        <pc:spChg chg="mod">
          <ac:chgData name="Thiago Henrique Gomes Panini" userId="cc6a5c77081c362d" providerId="LiveId" clId="{182E8FFE-A928-41F2-9A79-3159D5686B1F}" dt="2023-05-20T01:44:36.652" v="10994"/>
          <ac:spMkLst>
            <pc:docMk/>
            <pc:sldMk cId="86418048" sldId="364"/>
            <ac:spMk id="2385" creationId="{433CBF6C-4903-2BF0-858D-57F81182ED98}"/>
          </ac:spMkLst>
        </pc:spChg>
        <pc:spChg chg="mod">
          <ac:chgData name="Thiago Henrique Gomes Panini" userId="cc6a5c77081c362d" providerId="LiveId" clId="{182E8FFE-A928-41F2-9A79-3159D5686B1F}" dt="2023-05-20T01:44:36.652" v="10994"/>
          <ac:spMkLst>
            <pc:docMk/>
            <pc:sldMk cId="86418048" sldId="364"/>
            <ac:spMk id="2386" creationId="{E451AEF0-ADA7-1B5E-1F66-B55F9872D4FE}"/>
          </ac:spMkLst>
        </pc:spChg>
        <pc:spChg chg="mod">
          <ac:chgData name="Thiago Henrique Gomes Panini" userId="cc6a5c77081c362d" providerId="LiveId" clId="{182E8FFE-A928-41F2-9A79-3159D5686B1F}" dt="2023-05-20T01:44:36.652" v="10994"/>
          <ac:spMkLst>
            <pc:docMk/>
            <pc:sldMk cId="86418048" sldId="364"/>
            <ac:spMk id="2387" creationId="{9C120FD1-7E1F-59D3-A961-84760A981761}"/>
          </ac:spMkLst>
        </pc:spChg>
        <pc:spChg chg="mod">
          <ac:chgData name="Thiago Henrique Gomes Panini" userId="cc6a5c77081c362d" providerId="LiveId" clId="{182E8FFE-A928-41F2-9A79-3159D5686B1F}" dt="2023-05-20T01:44:36.652" v="10994"/>
          <ac:spMkLst>
            <pc:docMk/>
            <pc:sldMk cId="86418048" sldId="364"/>
            <ac:spMk id="2388" creationId="{246ACADE-BB41-A79F-67BD-3218BC35D95D}"/>
          </ac:spMkLst>
        </pc:spChg>
        <pc:spChg chg="mod">
          <ac:chgData name="Thiago Henrique Gomes Panini" userId="cc6a5c77081c362d" providerId="LiveId" clId="{182E8FFE-A928-41F2-9A79-3159D5686B1F}" dt="2023-05-20T01:44:36.652" v="10994"/>
          <ac:spMkLst>
            <pc:docMk/>
            <pc:sldMk cId="86418048" sldId="364"/>
            <ac:spMk id="2389" creationId="{4F33DB8F-4249-D184-798E-39E302AAD55F}"/>
          </ac:spMkLst>
        </pc:spChg>
        <pc:spChg chg="mod">
          <ac:chgData name="Thiago Henrique Gomes Panini" userId="cc6a5c77081c362d" providerId="LiveId" clId="{182E8FFE-A928-41F2-9A79-3159D5686B1F}" dt="2023-05-20T01:44:36.652" v="10994"/>
          <ac:spMkLst>
            <pc:docMk/>
            <pc:sldMk cId="86418048" sldId="364"/>
            <ac:spMk id="2390" creationId="{B6F43850-851E-98D2-6180-1494195786A9}"/>
          </ac:spMkLst>
        </pc:spChg>
        <pc:spChg chg="mod">
          <ac:chgData name="Thiago Henrique Gomes Panini" userId="cc6a5c77081c362d" providerId="LiveId" clId="{182E8FFE-A928-41F2-9A79-3159D5686B1F}" dt="2023-05-20T01:44:36.652" v="10994"/>
          <ac:spMkLst>
            <pc:docMk/>
            <pc:sldMk cId="86418048" sldId="364"/>
            <ac:spMk id="2391" creationId="{5827E075-98BF-9071-CD18-5FF43409CE6E}"/>
          </ac:spMkLst>
        </pc:spChg>
        <pc:spChg chg="mod">
          <ac:chgData name="Thiago Henrique Gomes Panini" userId="cc6a5c77081c362d" providerId="LiveId" clId="{182E8FFE-A928-41F2-9A79-3159D5686B1F}" dt="2023-05-20T01:44:36.652" v="10994"/>
          <ac:spMkLst>
            <pc:docMk/>
            <pc:sldMk cId="86418048" sldId="364"/>
            <ac:spMk id="2392" creationId="{B404B2D1-3C38-01A9-7C1B-2B8478740FB9}"/>
          </ac:spMkLst>
        </pc:spChg>
        <pc:spChg chg="mod">
          <ac:chgData name="Thiago Henrique Gomes Panini" userId="cc6a5c77081c362d" providerId="LiveId" clId="{182E8FFE-A928-41F2-9A79-3159D5686B1F}" dt="2023-05-20T01:44:36.652" v="10994"/>
          <ac:spMkLst>
            <pc:docMk/>
            <pc:sldMk cId="86418048" sldId="364"/>
            <ac:spMk id="2393" creationId="{0051E6EF-4BE8-050E-27FF-7E94A8EBAE9B}"/>
          </ac:spMkLst>
        </pc:spChg>
        <pc:spChg chg="mod">
          <ac:chgData name="Thiago Henrique Gomes Panini" userId="cc6a5c77081c362d" providerId="LiveId" clId="{182E8FFE-A928-41F2-9A79-3159D5686B1F}" dt="2023-05-20T01:44:36.652" v="10994"/>
          <ac:spMkLst>
            <pc:docMk/>
            <pc:sldMk cId="86418048" sldId="364"/>
            <ac:spMk id="2394" creationId="{C329968C-B872-CFB7-C13B-9FEF3FAA5B6C}"/>
          </ac:spMkLst>
        </pc:spChg>
        <pc:spChg chg="mod">
          <ac:chgData name="Thiago Henrique Gomes Panini" userId="cc6a5c77081c362d" providerId="LiveId" clId="{182E8FFE-A928-41F2-9A79-3159D5686B1F}" dt="2023-05-20T01:44:36.652" v="10994"/>
          <ac:spMkLst>
            <pc:docMk/>
            <pc:sldMk cId="86418048" sldId="364"/>
            <ac:spMk id="2395" creationId="{95166BD4-C466-97B6-55DC-3FE370F8A9B2}"/>
          </ac:spMkLst>
        </pc:spChg>
        <pc:spChg chg="mod">
          <ac:chgData name="Thiago Henrique Gomes Panini" userId="cc6a5c77081c362d" providerId="LiveId" clId="{182E8FFE-A928-41F2-9A79-3159D5686B1F}" dt="2023-05-20T01:44:36.652" v="10994"/>
          <ac:spMkLst>
            <pc:docMk/>
            <pc:sldMk cId="86418048" sldId="364"/>
            <ac:spMk id="2396" creationId="{1BBB4841-9CE8-6266-7E17-0301EDE0F8EB}"/>
          </ac:spMkLst>
        </pc:spChg>
        <pc:spChg chg="mod">
          <ac:chgData name="Thiago Henrique Gomes Panini" userId="cc6a5c77081c362d" providerId="LiveId" clId="{182E8FFE-A928-41F2-9A79-3159D5686B1F}" dt="2023-05-20T01:44:36.652" v="10994"/>
          <ac:spMkLst>
            <pc:docMk/>
            <pc:sldMk cId="86418048" sldId="364"/>
            <ac:spMk id="2397" creationId="{72947680-8A4A-5C85-A095-CD3889CC9EC1}"/>
          </ac:spMkLst>
        </pc:spChg>
        <pc:spChg chg="mod">
          <ac:chgData name="Thiago Henrique Gomes Panini" userId="cc6a5c77081c362d" providerId="LiveId" clId="{182E8FFE-A928-41F2-9A79-3159D5686B1F}" dt="2023-05-20T01:44:36.652" v="10994"/>
          <ac:spMkLst>
            <pc:docMk/>
            <pc:sldMk cId="86418048" sldId="364"/>
            <ac:spMk id="2398" creationId="{09A21D71-8535-5E67-9914-E70459056E42}"/>
          </ac:spMkLst>
        </pc:spChg>
        <pc:spChg chg="mod">
          <ac:chgData name="Thiago Henrique Gomes Panini" userId="cc6a5c77081c362d" providerId="LiveId" clId="{182E8FFE-A928-41F2-9A79-3159D5686B1F}" dt="2023-05-20T01:44:36.652" v="10994"/>
          <ac:spMkLst>
            <pc:docMk/>
            <pc:sldMk cId="86418048" sldId="364"/>
            <ac:spMk id="2399" creationId="{75A42E99-7DE5-B2C2-4D5F-60A4FD87DEA8}"/>
          </ac:spMkLst>
        </pc:spChg>
        <pc:spChg chg="mod">
          <ac:chgData name="Thiago Henrique Gomes Panini" userId="cc6a5c77081c362d" providerId="LiveId" clId="{182E8FFE-A928-41F2-9A79-3159D5686B1F}" dt="2023-05-20T01:44:36.652" v="10994"/>
          <ac:spMkLst>
            <pc:docMk/>
            <pc:sldMk cId="86418048" sldId="364"/>
            <ac:spMk id="2400" creationId="{363D9D8C-CAB2-FA19-6A16-1498A5EE3CB7}"/>
          </ac:spMkLst>
        </pc:spChg>
        <pc:spChg chg="mod">
          <ac:chgData name="Thiago Henrique Gomes Panini" userId="cc6a5c77081c362d" providerId="LiveId" clId="{182E8FFE-A928-41F2-9A79-3159D5686B1F}" dt="2023-05-20T01:44:36.652" v="10994"/>
          <ac:spMkLst>
            <pc:docMk/>
            <pc:sldMk cId="86418048" sldId="364"/>
            <ac:spMk id="2401" creationId="{433EE5C6-8E6A-560D-2471-A57B39A7975E}"/>
          </ac:spMkLst>
        </pc:spChg>
        <pc:spChg chg="mod">
          <ac:chgData name="Thiago Henrique Gomes Panini" userId="cc6a5c77081c362d" providerId="LiveId" clId="{182E8FFE-A928-41F2-9A79-3159D5686B1F}" dt="2023-05-20T01:44:36.652" v="10994"/>
          <ac:spMkLst>
            <pc:docMk/>
            <pc:sldMk cId="86418048" sldId="364"/>
            <ac:spMk id="2402" creationId="{BBB38016-6ADF-BB82-AF22-F157AA5559E9}"/>
          </ac:spMkLst>
        </pc:spChg>
        <pc:spChg chg="mod">
          <ac:chgData name="Thiago Henrique Gomes Panini" userId="cc6a5c77081c362d" providerId="LiveId" clId="{182E8FFE-A928-41F2-9A79-3159D5686B1F}" dt="2023-05-20T01:44:36.652" v="10994"/>
          <ac:spMkLst>
            <pc:docMk/>
            <pc:sldMk cId="86418048" sldId="364"/>
            <ac:spMk id="2403" creationId="{79C03858-7610-70B8-8FF1-9FE5AFEDD5A1}"/>
          </ac:spMkLst>
        </pc:spChg>
        <pc:spChg chg="mod">
          <ac:chgData name="Thiago Henrique Gomes Panini" userId="cc6a5c77081c362d" providerId="LiveId" clId="{182E8FFE-A928-41F2-9A79-3159D5686B1F}" dt="2023-05-20T01:44:36.652" v="10994"/>
          <ac:spMkLst>
            <pc:docMk/>
            <pc:sldMk cId="86418048" sldId="364"/>
            <ac:spMk id="2404" creationId="{2482C572-8012-CC0F-F114-B43832691EBA}"/>
          </ac:spMkLst>
        </pc:spChg>
        <pc:spChg chg="mod">
          <ac:chgData name="Thiago Henrique Gomes Panini" userId="cc6a5c77081c362d" providerId="LiveId" clId="{182E8FFE-A928-41F2-9A79-3159D5686B1F}" dt="2023-05-20T01:44:36.652" v="10994"/>
          <ac:spMkLst>
            <pc:docMk/>
            <pc:sldMk cId="86418048" sldId="364"/>
            <ac:spMk id="2405" creationId="{6E3157EB-ABAC-D187-54F3-780EC56FD2C4}"/>
          </ac:spMkLst>
        </pc:spChg>
        <pc:spChg chg="mod">
          <ac:chgData name="Thiago Henrique Gomes Panini" userId="cc6a5c77081c362d" providerId="LiveId" clId="{182E8FFE-A928-41F2-9A79-3159D5686B1F}" dt="2023-05-20T01:44:36.652" v="10994"/>
          <ac:spMkLst>
            <pc:docMk/>
            <pc:sldMk cId="86418048" sldId="364"/>
            <ac:spMk id="2406" creationId="{A425033E-D9A9-6957-E190-9E825C19AE64}"/>
          </ac:spMkLst>
        </pc:spChg>
        <pc:spChg chg="mod">
          <ac:chgData name="Thiago Henrique Gomes Panini" userId="cc6a5c77081c362d" providerId="LiveId" clId="{182E8FFE-A928-41F2-9A79-3159D5686B1F}" dt="2023-05-20T01:44:36.652" v="10994"/>
          <ac:spMkLst>
            <pc:docMk/>
            <pc:sldMk cId="86418048" sldId="364"/>
            <ac:spMk id="2407" creationId="{FFB3373C-8E9D-E40A-033E-193FBD8AF2D6}"/>
          </ac:spMkLst>
        </pc:spChg>
        <pc:spChg chg="mod">
          <ac:chgData name="Thiago Henrique Gomes Panini" userId="cc6a5c77081c362d" providerId="LiveId" clId="{182E8FFE-A928-41F2-9A79-3159D5686B1F}" dt="2023-05-20T01:44:36.652" v="10994"/>
          <ac:spMkLst>
            <pc:docMk/>
            <pc:sldMk cId="86418048" sldId="364"/>
            <ac:spMk id="2408" creationId="{CEECEF55-A487-E80E-64DF-5634DB36CCB3}"/>
          </ac:spMkLst>
        </pc:spChg>
        <pc:spChg chg="mod">
          <ac:chgData name="Thiago Henrique Gomes Panini" userId="cc6a5c77081c362d" providerId="LiveId" clId="{182E8FFE-A928-41F2-9A79-3159D5686B1F}" dt="2023-05-20T01:44:36.652" v="10994"/>
          <ac:spMkLst>
            <pc:docMk/>
            <pc:sldMk cId="86418048" sldId="364"/>
            <ac:spMk id="2409" creationId="{A4D566E9-F4AF-D295-C0E4-E9B9351F389F}"/>
          </ac:spMkLst>
        </pc:spChg>
        <pc:spChg chg="mod">
          <ac:chgData name="Thiago Henrique Gomes Panini" userId="cc6a5c77081c362d" providerId="LiveId" clId="{182E8FFE-A928-41F2-9A79-3159D5686B1F}" dt="2023-05-20T01:44:36.652" v="10994"/>
          <ac:spMkLst>
            <pc:docMk/>
            <pc:sldMk cId="86418048" sldId="364"/>
            <ac:spMk id="2410" creationId="{78DC3BF4-EB41-6037-7C85-256CEF1820DC}"/>
          </ac:spMkLst>
        </pc:spChg>
        <pc:spChg chg="mod">
          <ac:chgData name="Thiago Henrique Gomes Panini" userId="cc6a5c77081c362d" providerId="LiveId" clId="{182E8FFE-A928-41F2-9A79-3159D5686B1F}" dt="2023-05-20T01:44:36.652" v="10994"/>
          <ac:spMkLst>
            <pc:docMk/>
            <pc:sldMk cId="86418048" sldId="364"/>
            <ac:spMk id="2411" creationId="{F538B933-F9A8-D861-265B-E982AEB00360}"/>
          </ac:spMkLst>
        </pc:spChg>
        <pc:spChg chg="mod">
          <ac:chgData name="Thiago Henrique Gomes Panini" userId="cc6a5c77081c362d" providerId="LiveId" clId="{182E8FFE-A928-41F2-9A79-3159D5686B1F}" dt="2023-05-20T01:44:36.652" v="10994"/>
          <ac:spMkLst>
            <pc:docMk/>
            <pc:sldMk cId="86418048" sldId="364"/>
            <ac:spMk id="2412" creationId="{E49489B4-98B5-E17B-E4C3-304FDB112EB8}"/>
          </ac:spMkLst>
        </pc:spChg>
        <pc:spChg chg="mod">
          <ac:chgData name="Thiago Henrique Gomes Panini" userId="cc6a5c77081c362d" providerId="LiveId" clId="{182E8FFE-A928-41F2-9A79-3159D5686B1F}" dt="2023-05-20T01:44:36.652" v="10994"/>
          <ac:spMkLst>
            <pc:docMk/>
            <pc:sldMk cId="86418048" sldId="364"/>
            <ac:spMk id="2413" creationId="{5D8F5AAD-072A-AAAF-79B6-9EF1F847FEF7}"/>
          </ac:spMkLst>
        </pc:spChg>
        <pc:spChg chg="mod">
          <ac:chgData name="Thiago Henrique Gomes Panini" userId="cc6a5c77081c362d" providerId="LiveId" clId="{182E8FFE-A928-41F2-9A79-3159D5686B1F}" dt="2023-05-20T01:44:36.652" v="10994"/>
          <ac:spMkLst>
            <pc:docMk/>
            <pc:sldMk cId="86418048" sldId="364"/>
            <ac:spMk id="2414" creationId="{1DFE934D-36BD-83E9-8C03-F384C0C0EF80}"/>
          </ac:spMkLst>
        </pc:spChg>
        <pc:spChg chg="mod">
          <ac:chgData name="Thiago Henrique Gomes Panini" userId="cc6a5c77081c362d" providerId="LiveId" clId="{182E8FFE-A928-41F2-9A79-3159D5686B1F}" dt="2023-05-20T01:45:01.765" v="10996"/>
          <ac:spMkLst>
            <pc:docMk/>
            <pc:sldMk cId="86418048" sldId="364"/>
            <ac:spMk id="2416" creationId="{8F0A9C9D-18FA-41CC-88D1-71F3764C590A}"/>
          </ac:spMkLst>
        </pc:spChg>
        <pc:spChg chg="mod">
          <ac:chgData name="Thiago Henrique Gomes Panini" userId="cc6a5c77081c362d" providerId="LiveId" clId="{182E8FFE-A928-41F2-9A79-3159D5686B1F}" dt="2023-05-20T01:45:01.765" v="10996"/>
          <ac:spMkLst>
            <pc:docMk/>
            <pc:sldMk cId="86418048" sldId="364"/>
            <ac:spMk id="2417" creationId="{E433ED6A-82A2-682B-4356-6F075FA78193}"/>
          </ac:spMkLst>
        </pc:spChg>
        <pc:spChg chg="mod">
          <ac:chgData name="Thiago Henrique Gomes Panini" userId="cc6a5c77081c362d" providerId="LiveId" clId="{182E8FFE-A928-41F2-9A79-3159D5686B1F}" dt="2023-05-20T01:45:01.765" v="10996"/>
          <ac:spMkLst>
            <pc:docMk/>
            <pc:sldMk cId="86418048" sldId="364"/>
            <ac:spMk id="2418" creationId="{76993C47-B439-D3BD-0EFF-6B81DAD48E44}"/>
          </ac:spMkLst>
        </pc:spChg>
        <pc:spChg chg="mod">
          <ac:chgData name="Thiago Henrique Gomes Panini" userId="cc6a5c77081c362d" providerId="LiveId" clId="{182E8FFE-A928-41F2-9A79-3159D5686B1F}" dt="2023-05-20T01:45:01.765" v="10996"/>
          <ac:spMkLst>
            <pc:docMk/>
            <pc:sldMk cId="86418048" sldId="364"/>
            <ac:spMk id="2419" creationId="{B376A761-9480-6200-4120-9C775717D2D6}"/>
          </ac:spMkLst>
        </pc:spChg>
        <pc:spChg chg="mod">
          <ac:chgData name="Thiago Henrique Gomes Panini" userId="cc6a5c77081c362d" providerId="LiveId" clId="{182E8FFE-A928-41F2-9A79-3159D5686B1F}" dt="2023-05-20T01:45:01.765" v="10996"/>
          <ac:spMkLst>
            <pc:docMk/>
            <pc:sldMk cId="86418048" sldId="364"/>
            <ac:spMk id="2420" creationId="{B1159648-2B72-1986-60A3-C4CBC5B1A71D}"/>
          </ac:spMkLst>
        </pc:spChg>
        <pc:spChg chg="mod">
          <ac:chgData name="Thiago Henrique Gomes Panini" userId="cc6a5c77081c362d" providerId="LiveId" clId="{182E8FFE-A928-41F2-9A79-3159D5686B1F}" dt="2023-05-20T01:45:01.765" v="10996"/>
          <ac:spMkLst>
            <pc:docMk/>
            <pc:sldMk cId="86418048" sldId="364"/>
            <ac:spMk id="2421" creationId="{8546C09D-1D30-6FA3-71BD-AE9446D4B0FE}"/>
          </ac:spMkLst>
        </pc:spChg>
        <pc:spChg chg="mod">
          <ac:chgData name="Thiago Henrique Gomes Panini" userId="cc6a5c77081c362d" providerId="LiveId" clId="{182E8FFE-A928-41F2-9A79-3159D5686B1F}" dt="2023-05-20T01:45:01.765" v="10996"/>
          <ac:spMkLst>
            <pc:docMk/>
            <pc:sldMk cId="86418048" sldId="364"/>
            <ac:spMk id="2422" creationId="{7A93C1E5-F966-82D6-C432-F3FBA5A87FB5}"/>
          </ac:spMkLst>
        </pc:spChg>
        <pc:spChg chg="mod">
          <ac:chgData name="Thiago Henrique Gomes Panini" userId="cc6a5c77081c362d" providerId="LiveId" clId="{182E8FFE-A928-41F2-9A79-3159D5686B1F}" dt="2023-05-20T01:45:01.765" v="10996"/>
          <ac:spMkLst>
            <pc:docMk/>
            <pc:sldMk cId="86418048" sldId="364"/>
            <ac:spMk id="2423" creationId="{768625EB-C835-B0AF-3781-14B60E82BB9D}"/>
          </ac:spMkLst>
        </pc:spChg>
        <pc:spChg chg="mod">
          <ac:chgData name="Thiago Henrique Gomes Panini" userId="cc6a5c77081c362d" providerId="LiveId" clId="{182E8FFE-A928-41F2-9A79-3159D5686B1F}" dt="2023-05-20T01:45:01.765" v="10996"/>
          <ac:spMkLst>
            <pc:docMk/>
            <pc:sldMk cId="86418048" sldId="364"/>
            <ac:spMk id="2424" creationId="{06F24D78-3B42-93E5-0196-B73E9BA6A12E}"/>
          </ac:spMkLst>
        </pc:spChg>
        <pc:spChg chg="mod">
          <ac:chgData name="Thiago Henrique Gomes Panini" userId="cc6a5c77081c362d" providerId="LiveId" clId="{182E8FFE-A928-41F2-9A79-3159D5686B1F}" dt="2023-05-20T01:45:01.765" v="10996"/>
          <ac:spMkLst>
            <pc:docMk/>
            <pc:sldMk cId="86418048" sldId="364"/>
            <ac:spMk id="2425" creationId="{CA8B9753-2ABB-DAFD-A2B6-62C55AB7C56E}"/>
          </ac:spMkLst>
        </pc:spChg>
        <pc:spChg chg="mod">
          <ac:chgData name="Thiago Henrique Gomes Panini" userId="cc6a5c77081c362d" providerId="LiveId" clId="{182E8FFE-A928-41F2-9A79-3159D5686B1F}" dt="2023-05-20T01:45:01.765" v="10996"/>
          <ac:spMkLst>
            <pc:docMk/>
            <pc:sldMk cId="86418048" sldId="364"/>
            <ac:spMk id="2426" creationId="{6D407C68-BCFA-A9BD-D832-F7972FF7DAA1}"/>
          </ac:spMkLst>
        </pc:spChg>
        <pc:spChg chg="mod">
          <ac:chgData name="Thiago Henrique Gomes Panini" userId="cc6a5c77081c362d" providerId="LiveId" clId="{182E8FFE-A928-41F2-9A79-3159D5686B1F}" dt="2023-05-20T01:45:01.765" v="10996"/>
          <ac:spMkLst>
            <pc:docMk/>
            <pc:sldMk cId="86418048" sldId="364"/>
            <ac:spMk id="2427" creationId="{6D823503-DE83-DEAE-813B-912B040BBAD1}"/>
          </ac:spMkLst>
        </pc:spChg>
        <pc:spChg chg="mod">
          <ac:chgData name="Thiago Henrique Gomes Panini" userId="cc6a5c77081c362d" providerId="LiveId" clId="{182E8FFE-A928-41F2-9A79-3159D5686B1F}" dt="2023-05-20T01:45:01.765" v="10996"/>
          <ac:spMkLst>
            <pc:docMk/>
            <pc:sldMk cId="86418048" sldId="364"/>
            <ac:spMk id="2428" creationId="{3EE8020F-26AA-6C65-341F-9B1E95337C60}"/>
          </ac:spMkLst>
        </pc:spChg>
        <pc:spChg chg="mod">
          <ac:chgData name="Thiago Henrique Gomes Panini" userId="cc6a5c77081c362d" providerId="LiveId" clId="{182E8FFE-A928-41F2-9A79-3159D5686B1F}" dt="2023-05-20T01:45:01.765" v="10996"/>
          <ac:spMkLst>
            <pc:docMk/>
            <pc:sldMk cId="86418048" sldId="364"/>
            <ac:spMk id="2429" creationId="{2EB91BF4-0A6D-DE00-B583-82B39EE97411}"/>
          </ac:spMkLst>
        </pc:spChg>
        <pc:spChg chg="mod">
          <ac:chgData name="Thiago Henrique Gomes Panini" userId="cc6a5c77081c362d" providerId="LiveId" clId="{182E8FFE-A928-41F2-9A79-3159D5686B1F}" dt="2023-05-20T01:45:01.765" v="10996"/>
          <ac:spMkLst>
            <pc:docMk/>
            <pc:sldMk cId="86418048" sldId="364"/>
            <ac:spMk id="2430" creationId="{7A1916D5-6844-A6AE-9D4E-3BD14AD73A28}"/>
          </ac:spMkLst>
        </pc:spChg>
        <pc:spChg chg="mod">
          <ac:chgData name="Thiago Henrique Gomes Panini" userId="cc6a5c77081c362d" providerId="LiveId" clId="{182E8FFE-A928-41F2-9A79-3159D5686B1F}" dt="2023-05-20T01:45:01.765" v="10996"/>
          <ac:spMkLst>
            <pc:docMk/>
            <pc:sldMk cId="86418048" sldId="364"/>
            <ac:spMk id="2431" creationId="{A575028E-3F1A-1EA4-B141-687D22A7282E}"/>
          </ac:spMkLst>
        </pc:spChg>
        <pc:spChg chg="mod">
          <ac:chgData name="Thiago Henrique Gomes Panini" userId="cc6a5c77081c362d" providerId="LiveId" clId="{182E8FFE-A928-41F2-9A79-3159D5686B1F}" dt="2023-05-20T01:45:01.765" v="10996"/>
          <ac:spMkLst>
            <pc:docMk/>
            <pc:sldMk cId="86418048" sldId="364"/>
            <ac:spMk id="2432" creationId="{FFD62116-3266-AFDB-3E98-81CF33B304F4}"/>
          </ac:spMkLst>
        </pc:spChg>
        <pc:spChg chg="mod">
          <ac:chgData name="Thiago Henrique Gomes Panini" userId="cc6a5c77081c362d" providerId="LiveId" clId="{182E8FFE-A928-41F2-9A79-3159D5686B1F}" dt="2023-05-20T01:45:01.765" v="10996"/>
          <ac:spMkLst>
            <pc:docMk/>
            <pc:sldMk cId="86418048" sldId="364"/>
            <ac:spMk id="2433" creationId="{77B2F5A8-AC29-A517-6174-4BBE69DC769E}"/>
          </ac:spMkLst>
        </pc:spChg>
        <pc:spChg chg="mod">
          <ac:chgData name="Thiago Henrique Gomes Panini" userId="cc6a5c77081c362d" providerId="LiveId" clId="{182E8FFE-A928-41F2-9A79-3159D5686B1F}" dt="2023-05-20T01:45:01.765" v="10996"/>
          <ac:spMkLst>
            <pc:docMk/>
            <pc:sldMk cId="86418048" sldId="364"/>
            <ac:spMk id="2434" creationId="{88390695-729C-DAA1-F2CC-5B326398F7F1}"/>
          </ac:spMkLst>
        </pc:spChg>
        <pc:spChg chg="mod">
          <ac:chgData name="Thiago Henrique Gomes Panini" userId="cc6a5c77081c362d" providerId="LiveId" clId="{182E8FFE-A928-41F2-9A79-3159D5686B1F}" dt="2023-05-20T01:45:01.765" v="10996"/>
          <ac:spMkLst>
            <pc:docMk/>
            <pc:sldMk cId="86418048" sldId="364"/>
            <ac:spMk id="2435" creationId="{41D1B16A-09C3-E7F3-3B6E-DF9F28040C1D}"/>
          </ac:spMkLst>
        </pc:spChg>
        <pc:spChg chg="mod">
          <ac:chgData name="Thiago Henrique Gomes Panini" userId="cc6a5c77081c362d" providerId="LiveId" clId="{182E8FFE-A928-41F2-9A79-3159D5686B1F}" dt="2023-05-20T01:45:01.765" v="10996"/>
          <ac:spMkLst>
            <pc:docMk/>
            <pc:sldMk cId="86418048" sldId="364"/>
            <ac:spMk id="2436" creationId="{8587F625-2E4D-C384-308E-875F39BE94E3}"/>
          </ac:spMkLst>
        </pc:spChg>
        <pc:spChg chg="mod">
          <ac:chgData name="Thiago Henrique Gomes Panini" userId="cc6a5c77081c362d" providerId="LiveId" clId="{182E8FFE-A928-41F2-9A79-3159D5686B1F}" dt="2023-05-20T01:45:01.765" v="10996"/>
          <ac:spMkLst>
            <pc:docMk/>
            <pc:sldMk cId="86418048" sldId="364"/>
            <ac:spMk id="2437" creationId="{F4B82CBB-0631-6079-7BC4-CB21BB6DBF97}"/>
          </ac:spMkLst>
        </pc:spChg>
        <pc:spChg chg="mod">
          <ac:chgData name="Thiago Henrique Gomes Panini" userId="cc6a5c77081c362d" providerId="LiveId" clId="{182E8FFE-A928-41F2-9A79-3159D5686B1F}" dt="2023-05-20T01:45:01.765" v="10996"/>
          <ac:spMkLst>
            <pc:docMk/>
            <pc:sldMk cId="86418048" sldId="364"/>
            <ac:spMk id="2438" creationId="{8C73C46F-CF29-6BE1-F2BA-5E65BDBB0968}"/>
          </ac:spMkLst>
        </pc:spChg>
        <pc:spChg chg="mod">
          <ac:chgData name="Thiago Henrique Gomes Panini" userId="cc6a5c77081c362d" providerId="LiveId" clId="{182E8FFE-A928-41F2-9A79-3159D5686B1F}" dt="2023-05-20T01:45:01.765" v="10996"/>
          <ac:spMkLst>
            <pc:docMk/>
            <pc:sldMk cId="86418048" sldId="364"/>
            <ac:spMk id="2439" creationId="{D498147D-8C5E-0D57-FF5F-C0F2F5860E5E}"/>
          </ac:spMkLst>
        </pc:spChg>
        <pc:spChg chg="mod">
          <ac:chgData name="Thiago Henrique Gomes Panini" userId="cc6a5c77081c362d" providerId="LiveId" clId="{182E8FFE-A928-41F2-9A79-3159D5686B1F}" dt="2023-05-20T01:45:01.765" v="10996"/>
          <ac:spMkLst>
            <pc:docMk/>
            <pc:sldMk cId="86418048" sldId="364"/>
            <ac:spMk id="2440" creationId="{BDA9114D-4620-0D38-672C-C864A5B1A108}"/>
          </ac:spMkLst>
        </pc:spChg>
        <pc:spChg chg="mod">
          <ac:chgData name="Thiago Henrique Gomes Panini" userId="cc6a5c77081c362d" providerId="LiveId" clId="{182E8FFE-A928-41F2-9A79-3159D5686B1F}" dt="2023-05-20T01:45:01.765" v="10996"/>
          <ac:spMkLst>
            <pc:docMk/>
            <pc:sldMk cId="86418048" sldId="364"/>
            <ac:spMk id="2441" creationId="{61C00410-3500-3405-BEC8-086A652B05DC}"/>
          </ac:spMkLst>
        </pc:spChg>
        <pc:spChg chg="mod">
          <ac:chgData name="Thiago Henrique Gomes Panini" userId="cc6a5c77081c362d" providerId="LiveId" clId="{182E8FFE-A928-41F2-9A79-3159D5686B1F}" dt="2023-05-20T01:45:01.765" v="10996"/>
          <ac:spMkLst>
            <pc:docMk/>
            <pc:sldMk cId="86418048" sldId="364"/>
            <ac:spMk id="2442" creationId="{5B3777A8-781C-5292-CB28-4367302B6868}"/>
          </ac:spMkLst>
        </pc:spChg>
        <pc:spChg chg="mod">
          <ac:chgData name="Thiago Henrique Gomes Panini" userId="cc6a5c77081c362d" providerId="LiveId" clId="{182E8FFE-A928-41F2-9A79-3159D5686B1F}" dt="2023-05-20T01:45:01.765" v="10996"/>
          <ac:spMkLst>
            <pc:docMk/>
            <pc:sldMk cId="86418048" sldId="364"/>
            <ac:spMk id="2443" creationId="{8FBF7569-E2A1-8F3A-F34C-72D7A4FB8035}"/>
          </ac:spMkLst>
        </pc:spChg>
        <pc:spChg chg="mod">
          <ac:chgData name="Thiago Henrique Gomes Panini" userId="cc6a5c77081c362d" providerId="LiveId" clId="{182E8FFE-A928-41F2-9A79-3159D5686B1F}" dt="2023-05-20T01:47:17.268" v="11014"/>
          <ac:spMkLst>
            <pc:docMk/>
            <pc:sldMk cId="86418048" sldId="364"/>
            <ac:spMk id="2450" creationId="{081BADB4-5E20-C6C2-E000-9C78B8372FF9}"/>
          </ac:spMkLst>
        </pc:spChg>
        <pc:spChg chg="mod">
          <ac:chgData name="Thiago Henrique Gomes Panini" userId="cc6a5c77081c362d" providerId="LiveId" clId="{182E8FFE-A928-41F2-9A79-3159D5686B1F}" dt="2023-05-20T01:47:17.268" v="11014"/>
          <ac:spMkLst>
            <pc:docMk/>
            <pc:sldMk cId="86418048" sldId="364"/>
            <ac:spMk id="2451" creationId="{F555F77A-E395-E1A3-C318-9ADABF687BAF}"/>
          </ac:spMkLst>
        </pc:spChg>
        <pc:spChg chg="mod">
          <ac:chgData name="Thiago Henrique Gomes Panini" userId="cc6a5c77081c362d" providerId="LiveId" clId="{182E8FFE-A928-41F2-9A79-3159D5686B1F}" dt="2023-05-20T01:47:17.268" v="11014"/>
          <ac:spMkLst>
            <pc:docMk/>
            <pc:sldMk cId="86418048" sldId="364"/>
            <ac:spMk id="2452" creationId="{C4618566-9E40-204C-AB13-2282364E6C0F}"/>
          </ac:spMkLst>
        </pc:spChg>
        <pc:spChg chg="mod">
          <ac:chgData name="Thiago Henrique Gomes Panini" userId="cc6a5c77081c362d" providerId="LiveId" clId="{182E8FFE-A928-41F2-9A79-3159D5686B1F}" dt="2023-05-20T01:47:17.268" v="11014"/>
          <ac:spMkLst>
            <pc:docMk/>
            <pc:sldMk cId="86418048" sldId="364"/>
            <ac:spMk id="2453" creationId="{594C789F-B32B-4C9E-4F07-792A6F624649}"/>
          </ac:spMkLst>
        </pc:spChg>
        <pc:spChg chg="mod">
          <ac:chgData name="Thiago Henrique Gomes Panini" userId="cc6a5c77081c362d" providerId="LiveId" clId="{182E8FFE-A928-41F2-9A79-3159D5686B1F}" dt="2023-05-20T01:47:17.268" v="11014"/>
          <ac:spMkLst>
            <pc:docMk/>
            <pc:sldMk cId="86418048" sldId="364"/>
            <ac:spMk id="2454" creationId="{AFB44D23-A048-175C-C547-1AEEF6B82149}"/>
          </ac:spMkLst>
        </pc:spChg>
        <pc:spChg chg="mod">
          <ac:chgData name="Thiago Henrique Gomes Panini" userId="cc6a5c77081c362d" providerId="LiveId" clId="{182E8FFE-A928-41F2-9A79-3159D5686B1F}" dt="2023-05-20T01:47:17.268" v="11014"/>
          <ac:spMkLst>
            <pc:docMk/>
            <pc:sldMk cId="86418048" sldId="364"/>
            <ac:spMk id="2455" creationId="{A2602EC7-0ADA-F798-FEC1-AEA13F2C986E}"/>
          </ac:spMkLst>
        </pc:spChg>
        <pc:spChg chg="mod">
          <ac:chgData name="Thiago Henrique Gomes Panini" userId="cc6a5c77081c362d" providerId="LiveId" clId="{182E8FFE-A928-41F2-9A79-3159D5686B1F}" dt="2023-05-20T01:47:17.268" v="11014"/>
          <ac:spMkLst>
            <pc:docMk/>
            <pc:sldMk cId="86418048" sldId="364"/>
            <ac:spMk id="2456" creationId="{82E7F526-3A44-4E87-D4A7-C03B735508F8}"/>
          </ac:spMkLst>
        </pc:spChg>
        <pc:spChg chg="mod">
          <ac:chgData name="Thiago Henrique Gomes Panini" userId="cc6a5c77081c362d" providerId="LiveId" clId="{182E8FFE-A928-41F2-9A79-3159D5686B1F}" dt="2023-05-20T01:47:17.268" v="11014"/>
          <ac:spMkLst>
            <pc:docMk/>
            <pc:sldMk cId="86418048" sldId="364"/>
            <ac:spMk id="2457" creationId="{F4D19D01-FCC7-19A4-ED73-9C5A7BB2FCB9}"/>
          </ac:spMkLst>
        </pc:spChg>
        <pc:spChg chg="mod">
          <ac:chgData name="Thiago Henrique Gomes Panini" userId="cc6a5c77081c362d" providerId="LiveId" clId="{182E8FFE-A928-41F2-9A79-3159D5686B1F}" dt="2023-05-20T01:47:17.268" v="11014"/>
          <ac:spMkLst>
            <pc:docMk/>
            <pc:sldMk cId="86418048" sldId="364"/>
            <ac:spMk id="2458" creationId="{11467206-D0DB-8CED-02F3-E6D29E9DB556}"/>
          </ac:spMkLst>
        </pc:spChg>
        <pc:spChg chg="mod">
          <ac:chgData name="Thiago Henrique Gomes Panini" userId="cc6a5c77081c362d" providerId="LiveId" clId="{182E8FFE-A928-41F2-9A79-3159D5686B1F}" dt="2023-05-20T01:47:17.268" v="11014"/>
          <ac:spMkLst>
            <pc:docMk/>
            <pc:sldMk cId="86418048" sldId="364"/>
            <ac:spMk id="2459" creationId="{AB2C06A2-261A-7513-CD17-28DA28637441}"/>
          </ac:spMkLst>
        </pc:spChg>
        <pc:spChg chg="mod">
          <ac:chgData name="Thiago Henrique Gomes Panini" userId="cc6a5c77081c362d" providerId="LiveId" clId="{182E8FFE-A928-41F2-9A79-3159D5686B1F}" dt="2023-05-20T01:47:17.268" v="11014"/>
          <ac:spMkLst>
            <pc:docMk/>
            <pc:sldMk cId="86418048" sldId="364"/>
            <ac:spMk id="2460" creationId="{BAEFD02F-8A00-0F82-8777-153E228230B5}"/>
          </ac:spMkLst>
        </pc:spChg>
        <pc:spChg chg="mod">
          <ac:chgData name="Thiago Henrique Gomes Panini" userId="cc6a5c77081c362d" providerId="LiveId" clId="{182E8FFE-A928-41F2-9A79-3159D5686B1F}" dt="2023-05-20T01:47:17.268" v="11014"/>
          <ac:spMkLst>
            <pc:docMk/>
            <pc:sldMk cId="86418048" sldId="364"/>
            <ac:spMk id="2461" creationId="{6CCDA921-024C-F44B-C53E-3DAB816A595E}"/>
          </ac:spMkLst>
        </pc:spChg>
        <pc:spChg chg="mod">
          <ac:chgData name="Thiago Henrique Gomes Panini" userId="cc6a5c77081c362d" providerId="LiveId" clId="{182E8FFE-A928-41F2-9A79-3159D5686B1F}" dt="2023-05-20T01:47:17.268" v="11014"/>
          <ac:spMkLst>
            <pc:docMk/>
            <pc:sldMk cId="86418048" sldId="364"/>
            <ac:spMk id="2462" creationId="{883D1E41-4734-F6AB-F5F1-87F86E713400}"/>
          </ac:spMkLst>
        </pc:spChg>
        <pc:spChg chg="mod">
          <ac:chgData name="Thiago Henrique Gomes Panini" userId="cc6a5c77081c362d" providerId="LiveId" clId="{182E8FFE-A928-41F2-9A79-3159D5686B1F}" dt="2023-05-20T01:47:17.268" v="11014"/>
          <ac:spMkLst>
            <pc:docMk/>
            <pc:sldMk cId="86418048" sldId="364"/>
            <ac:spMk id="2463" creationId="{3AE1754C-6604-E98E-B0C0-C95B46ED9BD1}"/>
          </ac:spMkLst>
        </pc:spChg>
        <pc:spChg chg="mod">
          <ac:chgData name="Thiago Henrique Gomes Panini" userId="cc6a5c77081c362d" providerId="LiveId" clId="{182E8FFE-A928-41F2-9A79-3159D5686B1F}" dt="2023-05-20T01:47:17.268" v="11014"/>
          <ac:spMkLst>
            <pc:docMk/>
            <pc:sldMk cId="86418048" sldId="364"/>
            <ac:spMk id="2464" creationId="{275BA309-277B-978E-550F-26701B71C3C0}"/>
          </ac:spMkLst>
        </pc:spChg>
        <pc:spChg chg="mod">
          <ac:chgData name="Thiago Henrique Gomes Panini" userId="cc6a5c77081c362d" providerId="LiveId" clId="{182E8FFE-A928-41F2-9A79-3159D5686B1F}" dt="2023-05-20T01:47:17.268" v="11014"/>
          <ac:spMkLst>
            <pc:docMk/>
            <pc:sldMk cId="86418048" sldId="364"/>
            <ac:spMk id="2465" creationId="{4B499B44-CEFC-4C3E-D46D-7D590A945F2F}"/>
          </ac:spMkLst>
        </pc:spChg>
        <pc:spChg chg="mod">
          <ac:chgData name="Thiago Henrique Gomes Panini" userId="cc6a5c77081c362d" providerId="LiveId" clId="{182E8FFE-A928-41F2-9A79-3159D5686B1F}" dt="2023-05-20T01:47:17.268" v="11014"/>
          <ac:spMkLst>
            <pc:docMk/>
            <pc:sldMk cId="86418048" sldId="364"/>
            <ac:spMk id="2466" creationId="{AEB5C50E-3D0F-0784-8803-FF580BB3BBFE}"/>
          </ac:spMkLst>
        </pc:spChg>
        <pc:spChg chg="mod">
          <ac:chgData name="Thiago Henrique Gomes Panini" userId="cc6a5c77081c362d" providerId="LiveId" clId="{182E8FFE-A928-41F2-9A79-3159D5686B1F}" dt="2023-05-20T01:47:17.268" v="11014"/>
          <ac:spMkLst>
            <pc:docMk/>
            <pc:sldMk cId="86418048" sldId="364"/>
            <ac:spMk id="2467" creationId="{F6585CA2-044C-B1D3-6168-460E13383194}"/>
          </ac:spMkLst>
        </pc:spChg>
        <pc:spChg chg="mod">
          <ac:chgData name="Thiago Henrique Gomes Panini" userId="cc6a5c77081c362d" providerId="LiveId" clId="{182E8FFE-A928-41F2-9A79-3159D5686B1F}" dt="2023-05-20T01:47:17.268" v="11014"/>
          <ac:spMkLst>
            <pc:docMk/>
            <pc:sldMk cId="86418048" sldId="364"/>
            <ac:spMk id="2468" creationId="{1B14F60A-691A-5E25-77B2-081D68E9A038}"/>
          </ac:spMkLst>
        </pc:spChg>
        <pc:spChg chg="mod">
          <ac:chgData name="Thiago Henrique Gomes Panini" userId="cc6a5c77081c362d" providerId="LiveId" clId="{182E8FFE-A928-41F2-9A79-3159D5686B1F}" dt="2023-05-20T01:47:17.268" v="11014"/>
          <ac:spMkLst>
            <pc:docMk/>
            <pc:sldMk cId="86418048" sldId="364"/>
            <ac:spMk id="2469" creationId="{D34BAF88-69BD-CE6C-4034-F244C0F5FE48}"/>
          </ac:spMkLst>
        </pc:spChg>
        <pc:spChg chg="mod">
          <ac:chgData name="Thiago Henrique Gomes Panini" userId="cc6a5c77081c362d" providerId="LiveId" clId="{182E8FFE-A928-41F2-9A79-3159D5686B1F}" dt="2023-05-20T01:47:17.268" v="11014"/>
          <ac:spMkLst>
            <pc:docMk/>
            <pc:sldMk cId="86418048" sldId="364"/>
            <ac:spMk id="2470" creationId="{98724A7F-03AB-D5E6-5D39-AFB2A4B3DDB2}"/>
          </ac:spMkLst>
        </pc:spChg>
        <pc:spChg chg="mod">
          <ac:chgData name="Thiago Henrique Gomes Panini" userId="cc6a5c77081c362d" providerId="LiveId" clId="{182E8FFE-A928-41F2-9A79-3159D5686B1F}" dt="2023-05-20T01:47:17.268" v="11014"/>
          <ac:spMkLst>
            <pc:docMk/>
            <pc:sldMk cId="86418048" sldId="364"/>
            <ac:spMk id="2471" creationId="{3737D6E8-B83A-D586-F2DB-58DC27F2120D}"/>
          </ac:spMkLst>
        </pc:spChg>
        <pc:spChg chg="mod">
          <ac:chgData name="Thiago Henrique Gomes Panini" userId="cc6a5c77081c362d" providerId="LiveId" clId="{182E8FFE-A928-41F2-9A79-3159D5686B1F}" dt="2023-05-20T01:47:17.268" v="11014"/>
          <ac:spMkLst>
            <pc:docMk/>
            <pc:sldMk cId="86418048" sldId="364"/>
            <ac:spMk id="2472" creationId="{C896DE59-F755-21AD-18CD-88846CA4F0B1}"/>
          </ac:spMkLst>
        </pc:spChg>
        <pc:spChg chg="mod">
          <ac:chgData name="Thiago Henrique Gomes Panini" userId="cc6a5c77081c362d" providerId="LiveId" clId="{182E8FFE-A928-41F2-9A79-3159D5686B1F}" dt="2023-05-20T01:47:17.268" v="11014"/>
          <ac:spMkLst>
            <pc:docMk/>
            <pc:sldMk cId="86418048" sldId="364"/>
            <ac:spMk id="2473" creationId="{9351E4C6-50D2-A898-0F92-E327813B5028}"/>
          </ac:spMkLst>
        </pc:spChg>
        <pc:spChg chg="mod">
          <ac:chgData name="Thiago Henrique Gomes Panini" userId="cc6a5c77081c362d" providerId="LiveId" clId="{182E8FFE-A928-41F2-9A79-3159D5686B1F}" dt="2023-05-20T01:47:17.268" v="11014"/>
          <ac:spMkLst>
            <pc:docMk/>
            <pc:sldMk cId="86418048" sldId="364"/>
            <ac:spMk id="2474" creationId="{E15E2961-2817-6840-5DC4-AD4605001EC5}"/>
          </ac:spMkLst>
        </pc:spChg>
        <pc:spChg chg="mod">
          <ac:chgData name="Thiago Henrique Gomes Panini" userId="cc6a5c77081c362d" providerId="LiveId" clId="{182E8FFE-A928-41F2-9A79-3159D5686B1F}" dt="2023-05-20T01:47:17.268" v="11014"/>
          <ac:spMkLst>
            <pc:docMk/>
            <pc:sldMk cId="86418048" sldId="364"/>
            <ac:spMk id="2475" creationId="{AAFA30EA-019A-489A-0615-FC63EB713CB8}"/>
          </ac:spMkLst>
        </pc:spChg>
        <pc:spChg chg="mod">
          <ac:chgData name="Thiago Henrique Gomes Panini" userId="cc6a5c77081c362d" providerId="LiveId" clId="{182E8FFE-A928-41F2-9A79-3159D5686B1F}" dt="2023-05-20T01:47:17.268" v="11014"/>
          <ac:spMkLst>
            <pc:docMk/>
            <pc:sldMk cId="86418048" sldId="364"/>
            <ac:spMk id="2476" creationId="{37FE3D2F-E863-AB90-0FA4-BC1FDD29ADC4}"/>
          </ac:spMkLst>
        </pc:spChg>
        <pc:spChg chg="mod">
          <ac:chgData name="Thiago Henrique Gomes Panini" userId="cc6a5c77081c362d" providerId="LiveId" clId="{182E8FFE-A928-41F2-9A79-3159D5686B1F}" dt="2023-05-20T01:47:17.268" v="11014"/>
          <ac:spMkLst>
            <pc:docMk/>
            <pc:sldMk cId="86418048" sldId="364"/>
            <ac:spMk id="2477" creationId="{97C2D8CF-604D-5DBA-EE03-7AC97385F8FA}"/>
          </ac:spMkLst>
        </pc:spChg>
        <pc:spChg chg="mod">
          <ac:chgData name="Thiago Henrique Gomes Panini" userId="cc6a5c77081c362d" providerId="LiveId" clId="{182E8FFE-A928-41F2-9A79-3159D5686B1F}" dt="2023-05-20T01:47:17.268" v="11014"/>
          <ac:spMkLst>
            <pc:docMk/>
            <pc:sldMk cId="86418048" sldId="364"/>
            <ac:spMk id="2478" creationId="{BEA75257-60B9-9EF9-E6D2-AECE3455EF2C}"/>
          </ac:spMkLst>
        </pc:spChg>
        <pc:spChg chg="mod">
          <ac:chgData name="Thiago Henrique Gomes Panini" userId="cc6a5c77081c362d" providerId="LiveId" clId="{182E8FFE-A928-41F2-9A79-3159D5686B1F}" dt="2023-05-20T01:47:17.268" v="11014"/>
          <ac:spMkLst>
            <pc:docMk/>
            <pc:sldMk cId="86418048" sldId="364"/>
            <ac:spMk id="2479" creationId="{60539095-C42B-7C2F-F276-43FA77C49A1B}"/>
          </ac:spMkLst>
        </pc:spChg>
        <pc:spChg chg="mod">
          <ac:chgData name="Thiago Henrique Gomes Panini" userId="cc6a5c77081c362d" providerId="LiveId" clId="{182E8FFE-A928-41F2-9A79-3159D5686B1F}" dt="2023-05-20T01:47:17.268" v="11014"/>
          <ac:spMkLst>
            <pc:docMk/>
            <pc:sldMk cId="86418048" sldId="364"/>
            <ac:spMk id="2480" creationId="{EB82A8A1-D403-7821-5E62-CE888A1A5AC9}"/>
          </ac:spMkLst>
        </pc:spChg>
        <pc:spChg chg="mod">
          <ac:chgData name="Thiago Henrique Gomes Panini" userId="cc6a5c77081c362d" providerId="LiveId" clId="{182E8FFE-A928-41F2-9A79-3159D5686B1F}" dt="2023-05-20T01:47:17.268" v="11014"/>
          <ac:spMkLst>
            <pc:docMk/>
            <pc:sldMk cId="86418048" sldId="364"/>
            <ac:spMk id="2481" creationId="{DEB24800-EB17-A2DF-F541-9F6637568458}"/>
          </ac:spMkLst>
        </pc:spChg>
        <pc:spChg chg="mod">
          <ac:chgData name="Thiago Henrique Gomes Panini" userId="cc6a5c77081c362d" providerId="LiveId" clId="{182E8FFE-A928-41F2-9A79-3159D5686B1F}" dt="2023-05-20T01:47:17.268" v="11014"/>
          <ac:spMkLst>
            <pc:docMk/>
            <pc:sldMk cId="86418048" sldId="364"/>
            <ac:spMk id="2482" creationId="{53C5E139-AC3C-7912-8E1F-EE438C07F755}"/>
          </ac:spMkLst>
        </pc:spChg>
        <pc:spChg chg="mod">
          <ac:chgData name="Thiago Henrique Gomes Panini" userId="cc6a5c77081c362d" providerId="LiveId" clId="{182E8FFE-A928-41F2-9A79-3159D5686B1F}" dt="2023-05-20T01:47:17.268" v="11014"/>
          <ac:spMkLst>
            <pc:docMk/>
            <pc:sldMk cId="86418048" sldId="364"/>
            <ac:spMk id="2483" creationId="{2928C0B3-4861-0F6A-3C3F-C5D5E2C5B279}"/>
          </ac:spMkLst>
        </pc:spChg>
        <pc:spChg chg="mod">
          <ac:chgData name="Thiago Henrique Gomes Panini" userId="cc6a5c77081c362d" providerId="LiveId" clId="{182E8FFE-A928-41F2-9A79-3159D5686B1F}" dt="2023-05-20T01:47:17.268" v="11014"/>
          <ac:spMkLst>
            <pc:docMk/>
            <pc:sldMk cId="86418048" sldId="364"/>
            <ac:spMk id="2484" creationId="{C058ECF4-F32D-89FD-5A0A-0179A8FF7885}"/>
          </ac:spMkLst>
        </pc:spChg>
        <pc:spChg chg="mod">
          <ac:chgData name="Thiago Henrique Gomes Panini" userId="cc6a5c77081c362d" providerId="LiveId" clId="{182E8FFE-A928-41F2-9A79-3159D5686B1F}" dt="2023-05-20T01:47:17.268" v="11014"/>
          <ac:spMkLst>
            <pc:docMk/>
            <pc:sldMk cId="86418048" sldId="364"/>
            <ac:spMk id="2485" creationId="{7371642D-7D57-A54A-2747-C7B8C967217A}"/>
          </ac:spMkLst>
        </pc:spChg>
        <pc:spChg chg="mod">
          <ac:chgData name="Thiago Henrique Gomes Panini" userId="cc6a5c77081c362d" providerId="LiveId" clId="{182E8FFE-A928-41F2-9A79-3159D5686B1F}" dt="2023-05-20T01:47:17.268" v="11014"/>
          <ac:spMkLst>
            <pc:docMk/>
            <pc:sldMk cId="86418048" sldId="364"/>
            <ac:spMk id="2486" creationId="{3BC21B79-09DB-4230-D80B-770613302591}"/>
          </ac:spMkLst>
        </pc:spChg>
        <pc:spChg chg="mod">
          <ac:chgData name="Thiago Henrique Gomes Panini" userId="cc6a5c77081c362d" providerId="LiveId" clId="{182E8FFE-A928-41F2-9A79-3159D5686B1F}" dt="2023-05-20T01:47:17.268" v="11014"/>
          <ac:spMkLst>
            <pc:docMk/>
            <pc:sldMk cId="86418048" sldId="364"/>
            <ac:spMk id="2487" creationId="{4C2CE7A8-F630-6C4A-EB84-21923AE5367F}"/>
          </ac:spMkLst>
        </pc:spChg>
        <pc:spChg chg="mod">
          <ac:chgData name="Thiago Henrique Gomes Panini" userId="cc6a5c77081c362d" providerId="LiveId" clId="{182E8FFE-A928-41F2-9A79-3159D5686B1F}" dt="2023-05-20T01:47:17.268" v="11014"/>
          <ac:spMkLst>
            <pc:docMk/>
            <pc:sldMk cId="86418048" sldId="364"/>
            <ac:spMk id="2488" creationId="{8DE8D0E0-0F7E-A022-3182-53C523234948}"/>
          </ac:spMkLst>
        </pc:spChg>
        <pc:spChg chg="mod">
          <ac:chgData name="Thiago Henrique Gomes Panini" userId="cc6a5c77081c362d" providerId="LiveId" clId="{182E8FFE-A928-41F2-9A79-3159D5686B1F}" dt="2023-05-20T01:47:17.268" v="11014"/>
          <ac:spMkLst>
            <pc:docMk/>
            <pc:sldMk cId="86418048" sldId="364"/>
            <ac:spMk id="2489" creationId="{436FACF3-3CAA-26CC-0ECD-F47D1913A856}"/>
          </ac:spMkLst>
        </pc:spChg>
        <pc:spChg chg="mod">
          <ac:chgData name="Thiago Henrique Gomes Panini" userId="cc6a5c77081c362d" providerId="LiveId" clId="{182E8FFE-A928-41F2-9A79-3159D5686B1F}" dt="2023-05-20T01:47:17.268" v="11014"/>
          <ac:spMkLst>
            <pc:docMk/>
            <pc:sldMk cId="86418048" sldId="364"/>
            <ac:spMk id="2490" creationId="{8E6676A0-38CC-2E08-29A0-FA02882B8204}"/>
          </ac:spMkLst>
        </pc:spChg>
        <pc:spChg chg="mod">
          <ac:chgData name="Thiago Henrique Gomes Panini" userId="cc6a5c77081c362d" providerId="LiveId" clId="{182E8FFE-A928-41F2-9A79-3159D5686B1F}" dt="2023-05-20T01:47:17.268" v="11014"/>
          <ac:spMkLst>
            <pc:docMk/>
            <pc:sldMk cId="86418048" sldId="364"/>
            <ac:spMk id="2491" creationId="{22C8B621-069D-BD20-7E47-9A188161107D}"/>
          </ac:spMkLst>
        </pc:spChg>
        <pc:spChg chg="mod">
          <ac:chgData name="Thiago Henrique Gomes Panini" userId="cc6a5c77081c362d" providerId="LiveId" clId="{182E8FFE-A928-41F2-9A79-3159D5686B1F}" dt="2023-05-20T01:47:17.268" v="11014"/>
          <ac:spMkLst>
            <pc:docMk/>
            <pc:sldMk cId="86418048" sldId="364"/>
            <ac:spMk id="2492" creationId="{DA28A514-0892-D7C4-5186-A1783AA36F1A}"/>
          </ac:spMkLst>
        </pc:spChg>
        <pc:spChg chg="mod">
          <ac:chgData name="Thiago Henrique Gomes Panini" userId="cc6a5c77081c362d" providerId="LiveId" clId="{182E8FFE-A928-41F2-9A79-3159D5686B1F}" dt="2023-05-20T01:47:17.268" v="11014"/>
          <ac:spMkLst>
            <pc:docMk/>
            <pc:sldMk cId="86418048" sldId="364"/>
            <ac:spMk id="2493" creationId="{37F85219-9C12-D272-A6B2-871EFB6FA41A}"/>
          </ac:spMkLst>
        </pc:spChg>
        <pc:spChg chg="mod">
          <ac:chgData name="Thiago Henrique Gomes Panini" userId="cc6a5c77081c362d" providerId="LiveId" clId="{182E8FFE-A928-41F2-9A79-3159D5686B1F}" dt="2023-05-20T01:47:17.268" v="11014"/>
          <ac:spMkLst>
            <pc:docMk/>
            <pc:sldMk cId="86418048" sldId="364"/>
            <ac:spMk id="2494" creationId="{356169B6-1F33-7695-7DF3-A7DA77FCAAB0}"/>
          </ac:spMkLst>
        </pc:spChg>
        <pc:spChg chg="mod">
          <ac:chgData name="Thiago Henrique Gomes Panini" userId="cc6a5c77081c362d" providerId="LiveId" clId="{182E8FFE-A928-41F2-9A79-3159D5686B1F}" dt="2023-05-20T01:47:17.268" v="11014"/>
          <ac:spMkLst>
            <pc:docMk/>
            <pc:sldMk cId="86418048" sldId="364"/>
            <ac:spMk id="2495" creationId="{B626D667-49B4-10FA-0DD5-90F527F9886D}"/>
          </ac:spMkLst>
        </pc:spChg>
        <pc:spChg chg="mod">
          <ac:chgData name="Thiago Henrique Gomes Panini" userId="cc6a5c77081c362d" providerId="LiveId" clId="{182E8FFE-A928-41F2-9A79-3159D5686B1F}" dt="2023-05-20T01:47:17.268" v="11014"/>
          <ac:spMkLst>
            <pc:docMk/>
            <pc:sldMk cId="86418048" sldId="364"/>
            <ac:spMk id="14336" creationId="{D0D0A025-7AB9-6F35-45A3-9F0AFF633809}"/>
          </ac:spMkLst>
        </pc:spChg>
        <pc:spChg chg="mod">
          <ac:chgData name="Thiago Henrique Gomes Panini" userId="cc6a5c77081c362d" providerId="LiveId" clId="{182E8FFE-A928-41F2-9A79-3159D5686B1F}" dt="2023-05-20T01:47:17.268" v="11014"/>
          <ac:spMkLst>
            <pc:docMk/>
            <pc:sldMk cId="86418048" sldId="364"/>
            <ac:spMk id="14337" creationId="{5DF8EFED-978B-ECE5-EF19-6988507E5E90}"/>
          </ac:spMkLst>
        </pc:spChg>
        <pc:spChg chg="mod">
          <ac:chgData name="Thiago Henrique Gomes Panini" userId="cc6a5c77081c362d" providerId="LiveId" clId="{182E8FFE-A928-41F2-9A79-3159D5686B1F}" dt="2023-05-20T01:47:17.268" v="11014"/>
          <ac:spMkLst>
            <pc:docMk/>
            <pc:sldMk cId="86418048" sldId="364"/>
            <ac:spMk id="14339" creationId="{FFFE32DA-30D2-FF71-81EC-C8794E210ED6}"/>
          </ac:spMkLst>
        </pc:spChg>
        <pc:spChg chg="mod">
          <ac:chgData name="Thiago Henrique Gomes Panini" userId="cc6a5c77081c362d" providerId="LiveId" clId="{182E8FFE-A928-41F2-9A79-3159D5686B1F}" dt="2023-05-20T01:47:17.268" v="11014"/>
          <ac:spMkLst>
            <pc:docMk/>
            <pc:sldMk cId="86418048" sldId="364"/>
            <ac:spMk id="14340" creationId="{E249C7B3-9706-FAD5-3F68-354E350C5A08}"/>
          </ac:spMkLst>
        </pc:spChg>
        <pc:spChg chg="mod">
          <ac:chgData name="Thiago Henrique Gomes Panini" userId="cc6a5c77081c362d" providerId="LiveId" clId="{182E8FFE-A928-41F2-9A79-3159D5686B1F}" dt="2023-05-20T01:47:17.268" v="11014"/>
          <ac:spMkLst>
            <pc:docMk/>
            <pc:sldMk cId="86418048" sldId="364"/>
            <ac:spMk id="14341" creationId="{BE959908-292C-A93A-6E9E-ED82F9D39212}"/>
          </ac:spMkLst>
        </pc:spChg>
        <pc:spChg chg="mod">
          <ac:chgData name="Thiago Henrique Gomes Panini" userId="cc6a5c77081c362d" providerId="LiveId" clId="{182E8FFE-A928-41F2-9A79-3159D5686B1F}" dt="2023-05-20T01:47:17.268" v="11014"/>
          <ac:spMkLst>
            <pc:docMk/>
            <pc:sldMk cId="86418048" sldId="364"/>
            <ac:spMk id="14342" creationId="{CA888DB0-888D-4EFF-F4CC-DC02307EEB84}"/>
          </ac:spMkLst>
        </pc:spChg>
        <pc:spChg chg="mod">
          <ac:chgData name="Thiago Henrique Gomes Panini" userId="cc6a5c77081c362d" providerId="LiveId" clId="{182E8FFE-A928-41F2-9A79-3159D5686B1F}" dt="2023-05-20T01:47:17.268" v="11014"/>
          <ac:spMkLst>
            <pc:docMk/>
            <pc:sldMk cId="86418048" sldId="364"/>
            <ac:spMk id="14343" creationId="{CF552B47-1383-E718-EC78-B56E2A8359AC}"/>
          </ac:spMkLst>
        </pc:spChg>
        <pc:grpChg chg="add del mod">
          <ac:chgData name="Thiago Henrique Gomes Panini" userId="cc6a5c77081c362d" providerId="LiveId" clId="{182E8FFE-A928-41F2-9A79-3159D5686B1F}" dt="2023-05-20T01:41:31.950" v="10978" actId="165"/>
          <ac:grpSpMkLst>
            <pc:docMk/>
            <pc:sldMk cId="86418048" sldId="364"/>
            <ac:grpSpMk id="6" creationId="{1501B1AA-4474-BC61-5BE2-53AC11C3D048}"/>
          </ac:grpSpMkLst>
        </pc:grpChg>
        <pc:grpChg chg="del">
          <ac:chgData name="Thiago Henrique Gomes Panini" userId="cc6a5c77081c362d" providerId="LiveId" clId="{182E8FFE-A928-41F2-9A79-3159D5686B1F}" dt="2023-05-20T01:43:08.101" v="10988" actId="478"/>
          <ac:grpSpMkLst>
            <pc:docMk/>
            <pc:sldMk cId="86418048" sldId="364"/>
            <ac:grpSpMk id="2136" creationId="{00000000-0000-0000-0000-000000000000}"/>
          </ac:grpSpMkLst>
        </pc:grpChg>
        <pc:grpChg chg="del">
          <ac:chgData name="Thiago Henrique Gomes Panini" userId="cc6a5c77081c362d" providerId="LiveId" clId="{182E8FFE-A928-41F2-9A79-3159D5686B1F}" dt="2023-05-20T01:41:15.166" v="10974" actId="478"/>
          <ac:grpSpMkLst>
            <pc:docMk/>
            <pc:sldMk cId="86418048" sldId="364"/>
            <ac:grpSpMk id="2197" creationId="{00000000-0000-0000-0000-000000000000}"/>
          </ac:grpSpMkLst>
        </pc:grpChg>
        <pc:grpChg chg="add del mod ord">
          <ac:chgData name="Thiago Henrique Gomes Panini" userId="cc6a5c77081c362d" providerId="LiveId" clId="{182E8FFE-A928-41F2-9A79-3159D5686B1F}" dt="2023-05-20T01:56:52.263" v="11115" actId="478"/>
          <ac:grpSpMkLst>
            <pc:docMk/>
            <pc:sldMk cId="86418048" sldId="364"/>
            <ac:grpSpMk id="2252" creationId="{7028CBE3-DDC2-07EA-D88F-334E9A648538}"/>
          </ac:grpSpMkLst>
        </pc:grpChg>
        <pc:grpChg chg="add del mod">
          <ac:chgData name="Thiago Henrique Gomes Panini" userId="cc6a5c77081c362d" providerId="LiveId" clId="{182E8FFE-A928-41F2-9A79-3159D5686B1F}" dt="2023-05-20T01:44:31.618" v="10993" actId="478"/>
          <ac:grpSpMkLst>
            <pc:docMk/>
            <pc:sldMk cId="86418048" sldId="364"/>
            <ac:grpSpMk id="2254" creationId="{05F7B5BD-A956-5610-AB0C-D1ABD02BCE49}"/>
          </ac:grpSpMkLst>
        </pc:grpChg>
        <pc:grpChg chg="add del mod">
          <ac:chgData name="Thiago Henrique Gomes Panini" userId="cc6a5c77081c362d" providerId="LiveId" clId="{182E8FFE-A928-41F2-9A79-3159D5686B1F}" dt="2023-05-20T01:45:13.213" v="10999" actId="478"/>
          <ac:grpSpMkLst>
            <pc:docMk/>
            <pc:sldMk cId="86418048" sldId="364"/>
            <ac:grpSpMk id="2333" creationId="{18EA8523-1E65-73F3-408A-74BFB6FF5FB4}"/>
          </ac:grpSpMkLst>
        </pc:grpChg>
        <pc:grpChg chg="add del mod ord">
          <ac:chgData name="Thiago Henrique Gomes Panini" userId="cc6a5c77081c362d" providerId="LiveId" clId="{182E8FFE-A928-41F2-9A79-3159D5686B1F}" dt="2023-05-20T01:45:09.144" v="10998" actId="478"/>
          <ac:grpSpMkLst>
            <pc:docMk/>
            <pc:sldMk cId="86418048" sldId="364"/>
            <ac:grpSpMk id="2415" creationId="{88A9DA33-31A3-C4C7-D350-B77CC2DED05F}"/>
          </ac:grpSpMkLst>
        </pc:grpChg>
        <pc:grpChg chg="add del mod">
          <ac:chgData name="Thiago Henrique Gomes Panini" userId="cc6a5c77081c362d" providerId="LiveId" clId="{182E8FFE-A928-41F2-9A79-3159D5686B1F}" dt="2023-05-20T02:01:01.834" v="11148" actId="478"/>
          <ac:grpSpMkLst>
            <pc:docMk/>
            <pc:sldMk cId="86418048" sldId="364"/>
            <ac:grpSpMk id="2449" creationId="{E81D45DB-17BA-7897-951B-8FD5AFCF21E9}"/>
          </ac:grpSpMkLst>
        </pc:grpChg>
        <pc:picChg chg="add mod">
          <ac:chgData name="Thiago Henrique Gomes Panini" userId="cc6a5c77081c362d" providerId="LiveId" clId="{182E8FFE-A928-41F2-9A79-3159D5686B1F}" dt="2023-05-20T01:52:08.345" v="11085" actId="1076"/>
          <ac:picMkLst>
            <pc:docMk/>
            <pc:sldMk cId="86418048" sldId="364"/>
            <ac:picMk id="2444" creationId="{9200C7A4-0590-F469-56A6-5B0C07B42DAA}"/>
          </ac:picMkLst>
        </pc:picChg>
        <pc:picChg chg="add mod">
          <ac:chgData name="Thiago Henrique Gomes Panini" userId="cc6a5c77081c362d" providerId="LiveId" clId="{182E8FFE-A928-41F2-9A79-3159D5686B1F}" dt="2023-05-20T01:48:13.037" v="11034" actId="1076"/>
          <ac:picMkLst>
            <pc:docMk/>
            <pc:sldMk cId="86418048" sldId="364"/>
            <ac:picMk id="2445" creationId="{526FDB40-29EA-B9AD-F019-6D61202DC564}"/>
          </ac:picMkLst>
        </pc:picChg>
        <pc:picChg chg="add mod">
          <ac:chgData name="Thiago Henrique Gomes Panini" userId="cc6a5c77081c362d" providerId="LiveId" clId="{182E8FFE-A928-41F2-9A79-3159D5686B1F}" dt="2023-05-20T01:48:16.140" v="11037" actId="1076"/>
          <ac:picMkLst>
            <pc:docMk/>
            <pc:sldMk cId="86418048" sldId="364"/>
            <ac:picMk id="2446" creationId="{B98E90B8-8A65-B6E2-48FE-B481A70587CF}"/>
          </ac:picMkLst>
        </pc:picChg>
        <pc:picChg chg="add del mod">
          <ac:chgData name="Thiago Henrique Gomes Panini" userId="cc6a5c77081c362d" providerId="LiveId" clId="{182E8FFE-A928-41F2-9A79-3159D5686B1F}" dt="2023-05-20T02:05:43.829" v="11207" actId="478"/>
          <ac:picMkLst>
            <pc:docMk/>
            <pc:sldMk cId="86418048" sldId="364"/>
            <ac:picMk id="2447" creationId="{7D750B33-B5C7-9CE9-27F4-58663E885B1A}"/>
          </ac:picMkLst>
        </pc:picChg>
        <pc:picChg chg="add mod">
          <ac:chgData name="Thiago Henrique Gomes Panini" userId="cc6a5c77081c362d" providerId="LiveId" clId="{182E8FFE-A928-41F2-9A79-3159D5686B1F}" dt="2023-05-20T01:48:17.864" v="11039" actId="1076"/>
          <ac:picMkLst>
            <pc:docMk/>
            <pc:sldMk cId="86418048" sldId="364"/>
            <ac:picMk id="2448" creationId="{2A050FC8-EEC6-45F5-1DF5-C8A97630A2A8}"/>
          </ac:picMkLst>
        </pc:picChg>
        <pc:picChg chg="add mod">
          <ac:chgData name="Thiago Henrique Gomes Panini" userId="cc6a5c77081c362d" providerId="LiveId" clId="{182E8FFE-A928-41F2-9A79-3159D5686B1F}" dt="2023-05-20T01:48:19.113" v="11040" actId="1076"/>
          <ac:picMkLst>
            <pc:docMk/>
            <pc:sldMk cId="86418048" sldId="364"/>
            <ac:picMk id="14338" creationId="{80F27258-0ED6-B49E-F9D3-F7F71AEE9851}"/>
          </ac:picMkLst>
        </pc:picChg>
        <pc:picChg chg="add del mod">
          <ac:chgData name="Thiago Henrique Gomes Panini" userId="cc6a5c77081c362d" providerId="LiveId" clId="{182E8FFE-A928-41F2-9A79-3159D5686B1F}" dt="2023-05-20T02:02:52.542" v="11159" actId="478"/>
          <ac:picMkLst>
            <pc:docMk/>
            <pc:sldMk cId="86418048" sldId="364"/>
            <ac:picMk id="14344" creationId="{E78AE913-EA17-CFEB-6F10-C60AD106F7DF}"/>
          </ac:picMkLst>
        </pc:picChg>
        <pc:picChg chg="add mod">
          <ac:chgData name="Thiago Henrique Gomes Panini" userId="cc6a5c77081c362d" providerId="LiveId" clId="{182E8FFE-A928-41F2-9A79-3159D5686B1F}" dt="2023-05-20T02:11:16.948" v="11713" actId="14100"/>
          <ac:picMkLst>
            <pc:docMk/>
            <pc:sldMk cId="86418048" sldId="364"/>
            <ac:picMk id="14345" creationId="{FFB8D57C-D4CF-132C-AC3E-5DE653D396EF}"/>
          </ac:picMkLst>
        </pc:picChg>
      </pc:sldChg>
      <pc:sldChg chg="add del">
        <pc:chgData name="Thiago Henrique Gomes Panini" userId="cc6a5c77081c362d" providerId="LiveId" clId="{182E8FFE-A928-41F2-9A79-3159D5686B1F}" dt="2023-05-23T01:17:00.746" v="19999" actId="47"/>
        <pc:sldMkLst>
          <pc:docMk/>
          <pc:sldMk cId="4116919173" sldId="365"/>
        </pc:sldMkLst>
      </pc:sldChg>
      <pc:sldChg chg="add del">
        <pc:chgData name="Thiago Henrique Gomes Panini" userId="cc6a5c77081c362d" providerId="LiveId" clId="{182E8FFE-A928-41F2-9A79-3159D5686B1F}" dt="2023-05-23T01:17:00.746" v="19999" actId="47"/>
        <pc:sldMkLst>
          <pc:docMk/>
          <pc:sldMk cId="3813024534" sldId="366"/>
        </pc:sldMkLst>
      </pc:sldChg>
      <pc:sldChg chg="addSp delSp modSp add mod modAnim">
        <pc:chgData name="Thiago Henrique Gomes Panini" userId="cc6a5c77081c362d" providerId="LiveId" clId="{182E8FFE-A928-41F2-9A79-3159D5686B1F}" dt="2023-05-20T02:01:09.579" v="11150"/>
        <pc:sldMkLst>
          <pc:docMk/>
          <pc:sldMk cId="4200617083" sldId="367"/>
        </pc:sldMkLst>
        <pc:spChg chg="mod">
          <ac:chgData name="Thiago Henrique Gomes Panini" userId="cc6a5c77081c362d" providerId="LiveId" clId="{182E8FFE-A928-41F2-9A79-3159D5686B1F}" dt="2023-05-20T01:57:06.261" v="11121" actId="164"/>
          <ac:spMkLst>
            <pc:docMk/>
            <pc:sldMk cId="4200617083" sldId="367"/>
            <ac:spMk id="24" creationId="{02F56366-20C9-214C-0492-309F17DAB2CE}"/>
          </ac:spMkLst>
        </pc:spChg>
        <pc:spChg chg="mod">
          <ac:chgData name="Thiago Henrique Gomes Panini" userId="cc6a5c77081c362d" providerId="LiveId" clId="{182E8FFE-A928-41F2-9A79-3159D5686B1F}" dt="2023-05-20T01:57:01.054" v="11118" actId="1076"/>
          <ac:spMkLst>
            <pc:docMk/>
            <pc:sldMk cId="4200617083" sldId="367"/>
            <ac:spMk id="53" creationId="{93B6C53E-22D9-7FF6-1E69-B9E80295A64F}"/>
          </ac:spMkLst>
        </pc:spChg>
        <pc:spChg chg="mod">
          <ac:chgData name="Thiago Henrique Gomes Panini" userId="cc6a5c77081c362d" providerId="LiveId" clId="{182E8FFE-A928-41F2-9A79-3159D5686B1F}" dt="2023-05-20T01:58:44.243" v="11132"/>
          <ac:spMkLst>
            <pc:docMk/>
            <pc:sldMk cId="4200617083" sldId="367"/>
            <ac:spMk id="14346" creationId="{9D6A91B1-0CA7-D377-BD2E-4DDA442EE9CE}"/>
          </ac:spMkLst>
        </pc:spChg>
        <pc:spChg chg="mod">
          <ac:chgData name="Thiago Henrique Gomes Panini" userId="cc6a5c77081c362d" providerId="LiveId" clId="{182E8FFE-A928-41F2-9A79-3159D5686B1F}" dt="2023-05-20T01:58:44.243" v="11132"/>
          <ac:spMkLst>
            <pc:docMk/>
            <pc:sldMk cId="4200617083" sldId="367"/>
            <ac:spMk id="14348" creationId="{EBE93A8E-FAFB-BA6E-FE7C-E5AF6654BC3E}"/>
          </ac:spMkLst>
        </pc:spChg>
        <pc:spChg chg="mod">
          <ac:chgData name="Thiago Henrique Gomes Panini" userId="cc6a5c77081c362d" providerId="LiveId" clId="{182E8FFE-A928-41F2-9A79-3159D5686B1F}" dt="2023-05-20T01:58:44.243" v="11132"/>
          <ac:spMkLst>
            <pc:docMk/>
            <pc:sldMk cId="4200617083" sldId="367"/>
            <ac:spMk id="14349" creationId="{07F9C978-E537-2307-5CC1-D0158C701943}"/>
          </ac:spMkLst>
        </pc:spChg>
        <pc:spChg chg="mod">
          <ac:chgData name="Thiago Henrique Gomes Panini" userId="cc6a5c77081c362d" providerId="LiveId" clId="{182E8FFE-A928-41F2-9A79-3159D5686B1F}" dt="2023-05-20T01:58:44.243" v="11132"/>
          <ac:spMkLst>
            <pc:docMk/>
            <pc:sldMk cId="4200617083" sldId="367"/>
            <ac:spMk id="14350" creationId="{3A902461-D72C-9038-81C3-DAE1027D493A}"/>
          </ac:spMkLst>
        </pc:spChg>
        <pc:spChg chg="mod">
          <ac:chgData name="Thiago Henrique Gomes Panini" userId="cc6a5c77081c362d" providerId="LiveId" clId="{182E8FFE-A928-41F2-9A79-3159D5686B1F}" dt="2023-05-20T01:58:44.243" v="11132"/>
          <ac:spMkLst>
            <pc:docMk/>
            <pc:sldMk cId="4200617083" sldId="367"/>
            <ac:spMk id="14351" creationId="{7A96E3AC-7E7A-68C4-A9D0-053A252B3EF7}"/>
          </ac:spMkLst>
        </pc:spChg>
        <pc:spChg chg="mod">
          <ac:chgData name="Thiago Henrique Gomes Panini" userId="cc6a5c77081c362d" providerId="LiveId" clId="{182E8FFE-A928-41F2-9A79-3159D5686B1F}" dt="2023-05-20T01:58:44.243" v="11132"/>
          <ac:spMkLst>
            <pc:docMk/>
            <pc:sldMk cId="4200617083" sldId="367"/>
            <ac:spMk id="14352" creationId="{5D3A231C-9F76-2559-0EBA-08368163239B}"/>
          </ac:spMkLst>
        </pc:spChg>
        <pc:spChg chg="mod">
          <ac:chgData name="Thiago Henrique Gomes Panini" userId="cc6a5c77081c362d" providerId="LiveId" clId="{182E8FFE-A928-41F2-9A79-3159D5686B1F}" dt="2023-05-20T01:58:44.243" v="11132"/>
          <ac:spMkLst>
            <pc:docMk/>
            <pc:sldMk cId="4200617083" sldId="367"/>
            <ac:spMk id="14353" creationId="{70FB90D1-42EA-DAC5-7A60-3994ECD813B2}"/>
          </ac:spMkLst>
        </pc:spChg>
        <pc:spChg chg="mod">
          <ac:chgData name="Thiago Henrique Gomes Panini" userId="cc6a5c77081c362d" providerId="LiveId" clId="{182E8FFE-A928-41F2-9A79-3159D5686B1F}" dt="2023-05-20T01:58:44.243" v="11132"/>
          <ac:spMkLst>
            <pc:docMk/>
            <pc:sldMk cId="4200617083" sldId="367"/>
            <ac:spMk id="14354" creationId="{FFD874FC-FA9D-D737-AB69-4706D097BF96}"/>
          </ac:spMkLst>
        </pc:spChg>
        <pc:spChg chg="mod">
          <ac:chgData name="Thiago Henrique Gomes Panini" userId="cc6a5c77081c362d" providerId="LiveId" clId="{182E8FFE-A928-41F2-9A79-3159D5686B1F}" dt="2023-05-20T01:58:44.243" v="11132"/>
          <ac:spMkLst>
            <pc:docMk/>
            <pc:sldMk cId="4200617083" sldId="367"/>
            <ac:spMk id="14355" creationId="{0BA8062C-F711-24D0-3914-5DEFA0015D18}"/>
          </ac:spMkLst>
        </pc:spChg>
        <pc:spChg chg="mod">
          <ac:chgData name="Thiago Henrique Gomes Panini" userId="cc6a5c77081c362d" providerId="LiveId" clId="{182E8FFE-A928-41F2-9A79-3159D5686B1F}" dt="2023-05-20T01:58:44.243" v="11132"/>
          <ac:spMkLst>
            <pc:docMk/>
            <pc:sldMk cId="4200617083" sldId="367"/>
            <ac:spMk id="14356" creationId="{6CBF5498-F9C9-7284-911F-07AE2DBE7F91}"/>
          </ac:spMkLst>
        </pc:spChg>
        <pc:spChg chg="mod">
          <ac:chgData name="Thiago Henrique Gomes Panini" userId="cc6a5c77081c362d" providerId="LiveId" clId="{182E8FFE-A928-41F2-9A79-3159D5686B1F}" dt="2023-05-20T01:58:44.243" v="11132"/>
          <ac:spMkLst>
            <pc:docMk/>
            <pc:sldMk cId="4200617083" sldId="367"/>
            <ac:spMk id="14357" creationId="{8B2B5985-4EE3-9E32-DFDE-7158CC110FF2}"/>
          </ac:spMkLst>
        </pc:spChg>
        <pc:spChg chg="mod">
          <ac:chgData name="Thiago Henrique Gomes Panini" userId="cc6a5c77081c362d" providerId="LiveId" clId="{182E8FFE-A928-41F2-9A79-3159D5686B1F}" dt="2023-05-20T01:58:44.243" v="11132"/>
          <ac:spMkLst>
            <pc:docMk/>
            <pc:sldMk cId="4200617083" sldId="367"/>
            <ac:spMk id="14358" creationId="{0F76F30C-1FE7-5143-7810-10BDBF6F074D}"/>
          </ac:spMkLst>
        </pc:spChg>
        <pc:spChg chg="mod">
          <ac:chgData name="Thiago Henrique Gomes Panini" userId="cc6a5c77081c362d" providerId="LiveId" clId="{182E8FFE-A928-41F2-9A79-3159D5686B1F}" dt="2023-05-20T01:58:44.243" v="11132"/>
          <ac:spMkLst>
            <pc:docMk/>
            <pc:sldMk cId="4200617083" sldId="367"/>
            <ac:spMk id="14359" creationId="{70F96C87-860C-E6EB-2A43-3C3C823CD141}"/>
          </ac:spMkLst>
        </pc:spChg>
        <pc:spChg chg="mod">
          <ac:chgData name="Thiago Henrique Gomes Panini" userId="cc6a5c77081c362d" providerId="LiveId" clId="{182E8FFE-A928-41F2-9A79-3159D5686B1F}" dt="2023-05-20T01:58:44.243" v="11132"/>
          <ac:spMkLst>
            <pc:docMk/>
            <pc:sldMk cId="4200617083" sldId="367"/>
            <ac:spMk id="14360" creationId="{74D49E74-725E-2D6F-90EB-2FEFDC6E638F}"/>
          </ac:spMkLst>
        </pc:spChg>
        <pc:spChg chg="mod">
          <ac:chgData name="Thiago Henrique Gomes Panini" userId="cc6a5c77081c362d" providerId="LiveId" clId="{182E8FFE-A928-41F2-9A79-3159D5686B1F}" dt="2023-05-20T01:58:44.243" v="11132"/>
          <ac:spMkLst>
            <pc:docMk/>
            <pc:sldMk cId="4200617083" sldId="367"/>
            <ac:spMk id="14361" creationId="{DBF0FB10-4F3A-94FE-F934-E6FA48043F48}"/>
          </ac:spMkLst>
        </pc:spChg>
        <pc:spChg chg="mod">
          <ac:chgData name="Thiago Henrique Gomes Panini" userId="cc6a5c77081c362d" providerId="LiveId" clId="{182E8FFE-A928-41F2-9A79-3159D5686B1F}" dt="2023-05-20T01:58:44.243" v="11132"/>
          <ac:spMkLst>
            <pc:docMk/>
            <pc:sldMk cId="4200617083" sldId="367"/>
            <ac:spMk id="14362" creationId="{5BC581D2-6E12-7D73-7D1D-0077E1375A79}"/>
          </ac:spMkLst>
        </pc:spChg>
        <pc:spChg chg="mod">
          <ac:chgData name="Thiago Henrique Gomes Panini" userId="cc6a5c77081c362d" providerId="LiveId" clId="{182E8FFE-A928-41F2-9A79-3159D5686B1F}" dt="2023-05-20T01:58:44.243" v="11132"/>
          <ac:spMkLst>
            <pc:docMk/>
            <pc:sldMk cId="4200617083" sldId="367"/>
            <ac:spMk id="14363" creationId="{3D83F734-E363-4192-973C-3F8BAA305F34}"/>
          </ac:spMkLst>
        </pc:spChg>
        <pc:spChg chg="mod">
          <ac:chgData name="Thiago Henrique Gomes Panini" userId="cc6a5c77081c362d" providerId="LiveId" clId="{182E8FFE-A928-41F2-9A79-3159D5686B1F}" dt="2023-05-20T01:58:44.243" v="11132"/>
          <ac:spMkLst>
            <pc:docMk/>
            <pc:sldMk cId="4200617083" sldId="367"/>
            <ac:spMk id="14364" creationId="{995AFA74-1AC5-57ED-55D4-38600C43BD5E}"/>
          </ac:spMkLst>
        </pc:spChg>
        <pc:spChg chg="mod">
          <ac:chgData name="Thiago Henrique Gomes Panini" userId="cc6a5c77081c362d" providerId="LiveId" clId="{182E8FFE-A928-41F2-9A79-3159D5686B1F}" dt="2023-05-20T01:58:44.243" v="11132"/>
          <ac:spMkLst>
            <pc:docMk/>
            <pc:sldMk cId="4200617083" sldId="367"/>
            <ac:spMk id="14365" creationId="{DE661254-EDFB-CDB7-FD4B-E4D71C35520D}"/>
          </ac:spMkLst>
        </pc:spChg>
        <pc:spChg chg="mod">
          <ac:chgData name="Thiago Henrique Gomes Panini" userId="cc6a5c77081c362d" providerId="LiveId" clId="{182E8FFE-A928-41F2-9A79-3159D5686B1F}" dt="2023-05-20T01:58:44.243" v="11132"/>
          <ac:spMkLst>
            <pc:docMk/>
            <pc:sldMk cId="4200617083" sldId="367"/>
            <ac:spMk id="14366" creationId="{7DFBDB1C-5B79-34F8-20C5-30FD92443C6A}"/>
          </ac:spMkLst>
        </pc:spChg>
        <pc:spChg chg="mod">
          <ac:chgData name="Thiago Henrique Gomes Panini" userId="cc6a5c77081c362d" providerId="LiveId" clId="{182E8FFE-A928-41F2-9A79-3159D5686B1F}" dt="2023-05-20T01:58:44.243" v="11132"/>
          <ac:spMkLst>
            <pc:docMk/>
            <pc:sldMk cId="4200617083" sldId="367"/>
            <ac:spMk id="14367" creationId="{2FEFAE97-3441-096B-F01D-22A862EF1E66}"/>
          </ac:spMkLst>
        </pc:spChg>
        <pc:spChg chg="mod">
          <ac:chgData name="Thiago Henrique Gomes Panini" userId="cc6a5c77081c362d" providerId="LiveId" clId="{182E8FFE-A928-41F2-9A79-3159D5686B1F}" dt="2023-05-20T01:58:44.243" v="11132"/>
          <ac:spMkLst>
            <pc:docMk/>
            <pc:sldMk cId="4200617083" sldId="367"/>
            <ac:spMk id="14368" creationId="{789FEB44-B104-9457-4859-95FD0661451A}"/>
          </ac:spMkLst>
        </pc:spChg>
        <pc:spChg chg="mod">
          <ac:chgData name="Thiago Henrique Gomes Panini" userId="cc6a5c77081c362d" providerId="LiveId" clId="{182E8FFE-A928-41F2-9A79-3159D5686B1F}" dt="2023-05-20T01:58:44.243" v="11132"/>
          <ac:spMkLst>
            <pc:docMk/>
            <pc:sldMk cId="4200617083" sldId="367"/>
            <ac:spMk id="14369" creationId="{68BC2DCB-B7DC-3C32-75D6-2B1FB8603671}"/>
          </ac:spMkLst>
        </pc:spChg>
        <pc:spChg chg="mod">
          <ac:chgData name="Thiago Henrique Gomes Panini" userId="cc6a5c77081c362d" providerId="LiveId" clId="{182E8FFE-A928-41F2-9A79-3159D5686B1F}" dt="2023-05-20T01:58:44.243" v="11132"/>
          <ac:spMkLst>
            <pc:docMk/>
            <pc:sldMk cId="4200617083" sldId="367"/>
            <ac:spMk id="14370" creationId="{2A2A92BB-D027-7F15-9D1B-F860E071E7E6}"/>
          </ac:spMkLst>
        </pc:spChg>
        <pc:spChg chg="mod">
          <ac:chgData name="Thiago Henrique Gomes Panini" userId="cc6a5c77081c362d" providerId="LiveId" clId="{182E8FFE-A928-41F2-9A79-3159D5686B1F}" dt="2023-05-20T01:58:44.243" v="11132"/>
          <ac:spMkLst>
            <pc:docMk/>
            <pc:sldMk cId="4200617083" sldId="367"/>
            <ac:spMk id="14371" creationId="{C4438975-2567-DF29-C832-1A485D52D2AE}"/>
          </ac:spMkLst>
        </pc:spChg>
        <pc:grpChg chg="add mod">
          <ac:chgData name="Thiago Henrique Gomes Panini" userId="cc6a5c77081c362d" providerId="LiveId" clId="{182E8FFE-A928-41F2-9A79-3159D5686B1F}" dt="2023-05-20T01:57:06.261" v="11121" actId="164"/>
          <ac:grpSpMkLst>
            <pc:docMk/>
            <pc:sldMk cId="4200617083" sldId="367"/>
            <ac:grpSpMk id="2" creationId="{098B2AE6-F217-27DD-9B4D-902829BB6F33}"/>
          </ac:grpSpMkLst>
        </pc:grpChg>
        <pc:grpChg chg="add del mod">
          <ac:chgData name="Thiago Henrique Gomes Panini" userId="cc6a5c77081c362d" providerId="LiveId" clId="{182E8FFE-A928-41F2-9A79-3159D5686B1F}" dt="2023-05-20T01:58:49.276" v="11133"/>
          <ac:grpSpMkLst>
            <pc:docMk/>
            <pc:sldMk cId="4200617083" sldId="367"/>
            <ac:grpSpMk id="3" creationId="{6AE6E66B-1677-4899-D193-63193DBAF7B3}"/>
          </ac:grpSpMkLst>
        </pc:grpChg>
        <pc:grpChg chg="mod">
          <ac:chgData name="Thiago Henrique Gomes Panini" userId="cc6a5c77081c362d" providerId="LiveId" clId="{182E8FFE-A928-41F2-9A79-3159D5686B1F}" dt="2023-05-20T01:58:44.243" v="11132"/>
          <ac:grpSpMkLst>
            <pc:docMk/>
            <pc:sldMk cId="4200617083" sldId="367"/>
            <ac:grpSpMk id="4" creationId="{C5AA48DB-65E1-48D1-3B63-DF4C5480C62D}"/>
          </ac:grpSpMkLst>
        </pc:grpChg>
        <pc:grpChg chg="mod">
          <ac:chgData name="Thiago Henrique Gomes Panini" userId="cc6a5c77081c362d" providerId="LiveId" clId="{182E8FFE-A928-41F2-9A79-3159D5686B1F}" dt="2023-05-20T01:58:44.243" v="11132"/>
          <ac:grpSpMkLst>
            <pc:docMk/>
            <pc:sldMk cId="4200617083" sldId="367"/>
            <ac:grpSpMk id="5" creationId="{0B6C272D-3F02-46D5-3052-74FDD5FF6B26}"/>
          </ac:grpSpMkLst>
        </pc:grpChg>
        <pc:grpChg chg="mod">
          <ac:chgData name="Thiago Henrique Gomes Panini" userId="cc6a5c77081c362d" providerId="LiveId" clId="{182E8FFE-A928-41F2-9A79-3159D5686B1F}" dt="2023-05-20T01:58:44.243" v="11132"/>
          <ac:grpSpMkLst>
            <pc:docMk/>
            <pc:sldMk cId="4200617083" sldId="367"/>
            <ac:grpSpMk id="6" creationId="{DF05B17C-67C4-5492-D216-6530B50CAF91}"/>
          </ac:grpSpMkLst>
        </pc:grpChg>
        <pc:grpChg chg="mod">
          <ac:chgData name="Thiago Henrique Gomes Panini" userId="cc6a5c77081c362d" providerId="LiveId" clId="{182E8FFE-A928-41F2-9A79-3159D5686B1F}" dt="2023-05-20T01:57:06.261" v="11121" actId="164"/>
          <ac:grpSpMkLst>
            <pc:docMk/>
            <pc:sldMk cId="4200617083" sldId="367"/>
            <ac:grpSpMk id="2252" creationId="{7028CBE3-DDC2-07EA-D88F-334E9A648538}"/>
          </ac:grpSpMkLst>
        </pc:grpChg>
        <pc:grpChg chg="del">
          <ac:chgData name="Thiago Henrique Gomes Panini" userId="cc6a5c77081c362d" providerId="LiveId" clId="{182E8FFE-A928-41F2-9A79-3159D5686B1F}" dt="2023-05-20T02:01:04.273" v="11149" actId="478"/>
          <ac:grpSpMkLst>
            <pc:docMk/>
            <pc:sldMk cId="4200617083" sldId="367"/>
            <ac:grpSpMk id="2449" creationId="{E81D45DB-17BA-7897-951B-8FD5AFCF21E9}"/>
          </ac:grpSpMkLst>
        </pc:grpChg>
        <pc:picChg chg="del">
          <ac:chgData name="Thiago Henrique Gomes Panini" userId="cc6a5c77081c362d" providerId="LiveId" clId="{182E8FFE-A928-41F2-9A79-3159D5686B1F}" dt="2023-05-20T01:56:38.409" v="11114" actId="478"/>
          <ac:picMkLst>
            <pc:docMk/>
            <pc:sldMk cId="4200617083" sldId="367"/>
            <ac:picMk id="2444" creationId="{9200C7A4-0590-F469-56A6-5B0C07B42DAA}"/>
          </ac:picMkLst>
        </pc:picChg>
        <pc:picChg chg="del">
          <ac:chgData name="Thiago Henrique Gomes Panini" userId="cc6a5c77081c362d" providerId="LiveId" clId="{182E8FFE-A928-41F2-9A79-3159D5686B1F}" dt="2023-05-20T01:56:38.409" v="11114" actId="478"/>
          <ac:picMkLst>
            <pc:docMk/>
            <pc:sldMk cId="4200617083" sldId="367"/>
            <ac:picMk id="2445" creationId="{526FDB40-29EA-B9AD-F019-6D61202DC564}"/>
          </ac:picMkLst>
        </pc:picChg>
        <pc:picChg chg="del">
          <ac:chgData name="Thiago Henrique Gomes Panini" userId="cc6a5c77081c362d" providerId="LiveId" clId="{182E8FFE-A928-41F2-9A79-3159D5686B1F}" dt="2023-05-20T01:56:38.409" v="11114" actId="478"/>
          <ac:picMkLst>
            <pc:docMk/>
            <pc:sldMk cId="4200617083" sldId="367"/>
            <ac:picMk id="2446" creationId="{B98E90B8-8A65-B6E2-48FE-B481A70587CF}"/>
          </ac:picMkLst>
        </pc:picChg>
        <pc:picChg chg="del">
          <ac:chgData name="Thiago Henrique Gomes Panini" userId="cc6a5c77081c362d" providerId="LiveId" clId="{182E8FFE-A928-41F2-9A79-3159D5686B1F}" dt="2023-05-20T01:56:38.409" v="11114" actId="478"/>
          <ac:picMkLst>
            <pc:docMk/>
            <pc:sldMk cId="4200617083" sldId="367"/>
            <ac:picMk id="2447" creationId="{7D750B33-B5C7-9CE9-27F4-58663E885B1A}"/>
          </ac:picMkLst>
        </pc:picChg>
        <pc:picChg chg="del">
          <ac:chgData name="Thiago Henrique Gomes Panini" userId="cc6a5c77081c362d" providerId="LiveId" clId="{182E8FFE-A928-41F2-9A79-3159D5686B1F}" dt="2023-05-20T01:56:38.409" v="11114" actId="478"/>
          <ac:picMkLst>
            <pc:docMk/>
            <pc:sldMk cId="4200617083" sldId="367"/>
            <ac:picMk id="2448" creationId="{2A050FC8-EEC6-45F5-1DF5-C8A97630A2A8}"/>
          </ac:picMkLst>
        </pc:picChg>
        <pc:picChg chg="del">
          <ac:chgData name="Thiago Henrique Gomes Panini" userId="cc6a5c77081c362d" providerId="LiveId" clId="{182E8FFE-A928-41F2-9A79-3159D5686B1F}" dt="2023-05-20T01:56:38.409" v="11114" actId="478"/>
          <ac:picMkLst>
            <pc:docMk/>
            <pc:sldMk cId="4200617083" sldId="367"/>
            <ac:picMk id="14338" creationId="{80F27258-0ED6-B49E-F9D3-F7F71AEE9851}"/>
          </ac:picMkLst>
        </pc:picChg>
        <pc:picChg chg="mod">
          <ac:chgData name="Thiago Henrique Gomes Panini" userId="cc6a5c77081c362d" providerId="LiveId" clId="{182E8FFE-A928-41F2-9A79-3159D5686B1F}" dt="2023-05-20T01:58:44.243" v="11132"/>
          <ac:picMkLst>
            <pc:docMk/>
            <pc:sldMk cId="4200617083" sldId="367"/>
            <ac:picMk id="14344" creationId="{E7D1E794-42BE-243C-537C-F14B80B6B76C}"/>
          </ac:picMkLst>
        </pc:picChg>
        <pc:picChg chg="mod">
          <ac:chgData name="Thiago Henrique Gomes Panini" userId="cc6a5c77081c362d" providerId="LiveId" clId="{182E8FFE-A928-41F2-9A79-3159D5686B1F}" dt="2023-05-20T01:58:44.243" v="11132"/>
          <ac:picMkLst>
            <pc:docMk/>
            <pc:sldMk cId="4200617083" sldId="367"/>
            <ac:picMk id="14345" creationId="{1F3D2930-3877-54A0-1098-006A344E7B5E}"/>
          </ac:picMkLst>
        </pc:picChg>
        <pc:picChg chg="mod">
          <ac:chgData name="Thiago Henrique Gomes Panini" userId="cc6a5c77081c362d" providerId="LiveId" clId="{182E8FFE-A928-41F2-9A79-3159D5686B1F}" dt="2023-05-20T01:58:44.243" v="11132"/>
          <ac:picMkLst>
            <pc:docMk/>
            <pc:sldMk cId="4200617083" sldId="367"/>
            <ac:picMk id="14347" creationId="{6523F8C3-4F8F-3D79-B282-2C0935973344}"/>
          </ac:picMkLst>
        </pc:picChg>
        <pc:picChg chg="add mod">
          <ac:chgData name="Thiago Henrique Gomes Panini" userId="cc6a5c77081c362d" providerId="LiveId" clId="{182E8FFE-A928-41F2-9A79-3159D5686B1F}" dt="2023-05-20T02:00:58.218" v="11147" actId="1076"/>
          <ac:picMkLst>
            <pc:docMk/>
            <pc:sldMk cId="4200617083" sldId="367"/>
            <ac:picMk id="14372" creationId="{8F1E2831-29BE-7FFF-F8DD-FF03F77E2CC4}"/>
          </ac:picMkLst>
        </pc:picChg>
        <pc:picChg chg="add del mod">
          <ac:chgData name="Thiago Henrique Gomes Panini" userId="cc6a5c77081c362d" providerId="LiveId" clId="{182E8FFE-A928-41F2-9A79-3159D5686B1F}" dt="2023-05-20T01:58:43.865" v="11131" actId="478"/>
          <ac:picMkLst>
            <pc:docMk/>
            <pc:sldMk cId="4200617083" sldId="367"/>
            <ac:picMk id="15362" creationId="{0AAD1740-3BA4-7DEB-913F-A9F575C8DC37}"/>
          </ac:picMkLst>
        </pc:picChg>
      </pc:sldChg>
      <pc:sldChg chg="delSp modSp add del mod modAnim">
        <pc:chgData name="Thiago Henrique Gomes Panini" userId="cc6a5c77081c362d" providerId="LiveId" clId="{182E8FFE-A928-41F2-9A79-3159D5686B1F}" dt="2023-05-20T02:04:55.297" v="11197" actId="47"/>
        <pc:sldMkLst>
          <pc:docMk/>
          <pc:sldMk cId="2985804373" sldId="368"/>
        </pc:sldMkLst>
        <pc:spChg chg="del">
          <ac:chgData name="Thiago Henrique Gomes Panini" userId="cc6a5c77081c362d" providerId="LiveId" clId="{182E8FFE-A928-41F2-9A79-3159D5686B1F}" dt="2023-05-20T02:03:50.230" v="11163" actId="478"/>
          <ac:spMkLst>
            <pc:docMk/>
            <pc:sldMk cId="2985804373" sldId="368"/>
            <ac:spMk id="7" creationId="{B1B9C376-F437-B852-7C13-32EBAB40B5C3}"/>
          </ac:spMkLst>
        </pc:spChg>
        <pc:spChg chg="del">
          <ac:chgData name="Thiago Henrique Gomes Panini" userId="cc6a5c77081c362d" providerId="LiveId" clId="{182E8FFE-A928-41F2-9A79-3159D5686B1F}" dt="2023-05-20T02:03:50.230" v="11163" actId="478"/>
          <ac:spMkLst>
            <pc:docMk/>
            <pc:sldMk cId="2985804373" sldId="368"/>
            <ac:spMk id="8" creationId="{CB941E62-D1E9-EC7E-F338-220084FFE9AA}"/>
          </ac:spMkLst>
        </pc:spChg>
        <pc:spChg chg="del">
          <ac:chgData name="Thiago Henrique Gomes Panini" userId="cc6a5c77081c362d" providerId="LiveId" clId="{182E8FFE-A928-41F2-9A79-3159D5686B1F}" dt="2023-05-20T02:03:50.230" v="11163" actId="478"/>
          <ac:spMkLst>
            <pc:docMk/>
            <pc:sldMk cId="2985804373" sldId="368"/>
            <ac:spMk id="9" creationId="{EEDFB364-5E97-59B4-93A8-CBC13D373AFA}"/>
          </ac:spMkLst>
        </pc:spChg>
        <pc:spChg chg="del">
          <ac:chgData name="Thiago Henrique Gomes Panini" userId="cc6a5c77081c362d" providerId="LiveId" clId="{182E8FFE-A928-41F2-9A79-3159D5686B1F}" dt="2023-05-20T02:03:50.230" v="11163" actId="478"/>
          <ac:spMkLst>
            <pc:docMk/>
            <pc:sldMk cId="2985804373" sldId="368"/>
            <ac:spMk id="13" creationId="{AD4E43C1-8687-A244-716D-CC153D550E17}"/>
          </ac:spMkLst>
        </pc:spChg>
        <pc:spChg chg="del">
          <ac:chgData name="Thiago Henrique Gomes Panini" userId="cc6a5c77081c362d" providerId="LiveId" clId="{182E8FFE-A928-41F2-9A79-3159D5686B1F}" dt="2023-05-20T02:03:50.230" v="11163" actId="478"/>
          <ac:spMkLst>
            <pc:docMk/>
            <pc:sldMk cId="2985804373" sldId="368"/>
            <ac:spMk id="14" creationId="{DF46542C-13FC-F209-251B-962A91C32933}"/>
          </ac:spMkLst>
        </pc:spChg>
        <pc:spChg chg="del">
          <ac:chgData name="Thiago Henrique Gomes Panini" userId="cc6a5c77081c362d" providerId="LiveId" clId="{182E8FFE-A928-41F2-9A79-3159D5686B1F}" dt="2023-05-20T02:03:50.230" v="11163" actId="478"/>
          <ac:spMkLst>
            <pc:docMk/>
            <pc:sldMk cId="2985804373" sldId="368"/>
            <ac:spMk id="15" creationId="{BCE04A19-5487-4897-BCC9-42B7740CFF4D}"/>
          </ac:spMkLst>
        </pc:spChg>
        <pc:spChg chg="del">
          <ac:chgData name="Thiago Henrique Gomes Panini" userId="cc6a5c77081c362d" providerId="LiveId" clId="{182E8FFE-A928-41F2-9A79-3159D5686B1F}" dt="2023-05-20T02:03:50.230" v="11163" actId="478"/>
          <ac:spMkLst>
            <pc:docMk/>
            <pc:sldMk cId="2985804373" sldId="368"/>
            <ac:spMk id="28" creationId="{4A8A0883-664C-9FC5-B807-E83E934E3646}"/>
          </ac:spMkLst>
        </pc:spChg>
        <pc:spChg chg="del">
          <ac:chgData name="Thiago Henrique Gomes Panini" userId="cc6a5c77081c362d" providerId="LiveId" clId="{182E8FFE-A928-41F2-9A79-3159D5686B1F}" dt="2023-05-20T02:03:50.230" v="11163" actId="478"/>
          <ac:spMkLst>
            <pc:docMk/>
            <pc:sldMk cId="2985804373" sldId="368"/>
            <ac:spMk id="29" creationId="{06488760-2D0B-F4CF-091E-AB4753230419}"/>
          </ac:spMkLst>
        </pc:spChg>
        <pc:spChg chg="del">
          <ac:chgData name="Thiago Henrique Gomes Panini" userId="cc6a5c77081c362d" providerId="LiveId" clId="{182E8FFE-A928-41F2-9A79-3159D5686B1F}" dt="2023-05-20T02:03:50.230" v="11163" actId="478"/>
          <ac:spMkLst>
            <pc:docMk/>
            <pc:sldMk cId="2985804373" sldId="368"/>
            <ac:spMk id="30" creationId="{EE5FA1CD-BD23-82BD-10B1-48E39E62A38F}"/>
          </ac:spMkLst>
        </pc:spChg>
        <pc:spChg chg="del">
          <ac:chgData name="Thiago Henrique Gomes Panini" userId="cc6a5c77081c362d" providerId="LiveId" clId="{182E8FFE-A928-41F2-9A79-3159D5686B1F}" dt="2023-05-20T02:03:50.230" v="11163" actId="478"/>
          <ac:spMkLst>
            <pc:docMk/>
            <pc:sldMk cId="2985804373" sldId="368"/>
            <ac:spMk id="31" creationId="{51927D00-39DD-0990-ADE4-A15A24C9DA59}"/>
          </ac:spMkLst>
        </pc:spChg>
        <pc:spChg chg="del">
          <ac:chgData name="Thiago Henrique Gomes Panini" userId="cc6a5c77081c362d" providerId="LiveId" clId="{182E8FFE-A928-41F2-9A79-3159D5686B1F}" dt="2023-05-20T02:03:50.230" v="11163" actId="478"/>
          <ac:spMkLst>
            <pc:docMk/>
            <pc:sldMk cId="2985804373" sldId="368"/>
            <ac:spMk id="32" creationId="{49172D29-2244-CD2B-08E7-068164DAB46E}"/>
          </ac:spMkLst>
        </pc:spChg>
        <pc:spChg chg="del">
          <ac:chgData name="Thiago Henrique Gomes Panini" userId="cc6a5c77081c362d" providerId="LiveId" clId="{182E8FFE-A928-41F2-9A79-3159D5686B1F}" dt="2023-05-20T02:03:50.230" v="11163" actId="478"/>
          <ac:spMkLst>
            <pc:docMk/>
            <pc:sldMk cId="2985804373" sldId="368"/>
            <ac:spMk id="33" creationId="{73D923BD-476B-EDC6-0FB7-85F1F0FFBB66}"/>
          </ac:spMkLst>
        </pc:spChg>
        <pc:spChg chg="del">
          <ac:chgData name="Thiago Henrique Gomes Panini" userId="cc6a5c77081c362d" providerId="LiveId" clId="{182E8FFE-A928-41F2-9A79-3159D5686B1F}" dt="2023-05-20T02:03:50.230" v="11163" actId="478"/>
          <ac:spMkLst>
            <pc:docMk/>
            <pc:sldMk cId="2985804373" sldId="368"/>
            <ac:spMk id="34" creationId="{172F9251-D78A-48DA-94BE-87FAA6956136}"/>
          </ac:spMkLst>
        </pc:spChg>
        <pc:spChg chg="del">
          <ac:chgData name="Thiago Henrique Gomes Panini" userId="cc6a5c77081c362d" providerId="LiveId" clId="{182E8FFE-A928-41F2-9A79-3159D5686B1F}" dt="2023-05-20T02:03:50.230" v="11163" actId="478"/>
          <ac:spMkLst>
            <pc:docMk/>
            <pc:sldMk cId="2985804373" sldId="368"/>
            <ac:spMk id="35" creationId="{E6B35677-424B-EC0B-EB6C-356C720DF22D}"/>
          </ac:spMkLst>
        </pc:spChg>
        <pc:spChg chg="del">
          <ac:chgData name="Thiago Henrique Gomes Panini" userId="cc6a5c77081c362d" providerId="LiveId" clId="{182E8FFE-A928-41F2-9A79-3159D5686B1F}" dt="2023-05-20T02:03:50.230" v="11163" actId="478"/>
          <ac:spMkLst>
            <pc:docMk/>
            <pc:sldMk cId="2985804373" sldId="368"/>
            <ac:spMk id="36" creationId="{8FE8A80D-B3C3-47C4-1C9F-E69C954A2123}"/>
          </ac:spMkLst>
        </pc:spChg>
        <pc:spChg chg="del">
          <ac:chgData name="Thiago Henrique Gomes Panini" userId="cc6a5c77081c362d" providerId="LiveId" clId="{182E8FFE-A928-41F2-9A79-3159D5686B1F}" dt="2023-05-20T02:03:50.230" v="11163" actId="478"/>
          <ac:spMkLst>
            <pc:docMk/>
            <pc:sldMk cId="2985804373" sldId="368"/>
            <ac:spMk id="37" creationId="{1F2471E5-3033-7431-3763-99407E447054}"/>
          </ac:spMkLst>
        </pc:spChg>
        <pc:spChg chg="del">
          <ac:chgData name="Thiago Henrique Gomes Panini" userId="cc6a5c77081c362d" providerId="LiveId" clId="{182E8FFE-A928-41F2-9A79-3159D5686B1F}" dt="2023-05-20T02:03:50.230" v="11163" actId="478"/>
          <ac:spMkLst>
            <pc:docMk/>
            <pc:sldMk cId="2985804373" sldId="368"/>
            <ac:spMk id="44" creationId="{72F0FDF5-F7F7-18F3-D5A1-CBDF4ACCB9DF}"/>
          </ac:spMkLst>
        </pc:spChg>
        <pc:spChg chg="del">
          <ac:chgData name="Thiago Henrique Gomes Panini" userId="cc6a5c77081c362d" providerId="LiveId" clId="{182E8FFE-A928-41F2-9A79-3159D5686B1F}" dt="2023-05-20T02:03:50.230" v="11163" actId="478"/>
          <ac:spMkLst>
            <pc:docMk/>
            <pc:sldMk cId="2985804373" sldId="368"/>
            <ac:spMk id="53" creationId="{93B6C53E-22D9-7FF6-1E69-B9E80295A64F}"/>
          </ac:spMkLst>
        </pc:spChg>
        <pc:spChg chg="del">
          <ac:chgData name="Thiago Henrique Gomes Panini" userId="cc6a5c77081c362d" providerId="LiveId" clId="{182E8FFE-A928-41F2-9A79-3159D5686B1F}" dt="2023-05-20T02:03:50.230" v="11163" actId="478"/>
          <ac:spMkLst>
            <pc:docMk/>
            <pc:sldMk cId="2985804373" sldId="368"/>
            <ac:spMk id="54" creationId="{64116F54-8475-488B-5037-0994487800FA}"/>
          </ac:spMkLst>
        </pc:spChg>
        <pc:spChg chg="del">
          <ac:chgData name="Thiago Henrique Gomes Panini" userId="cc6a5c77081c362d" providerId="LiveId" clId="{182E8FFE-A928-41F2-9A79-3159D5686B1F}" dt="2023-05-20T02:03:50.230" v="11163" actId="478"/>
          <ac:spMkLst>
            <pc:docMk/>
            <pc:sldMk cId="2985804373" sldId="368"/>
            <ac:spMk id="55" creationId="{39713B0A-AFBA-14A3-144B-387FDCB43619}"/>
          </ac:spMkLst>
        </pc:spChg>
        <pc:spChg chg="del">
          <ac:chgData name="Thiago Henrique Gomes Panini" userId="cc6a5c77081c362d" providerId="LiveId" clId="{182E8FFE-A928-41F2-9A79-3159D5686B1F}" dt="2023-05-20T02:03:50.230" v="11163" actId="478"/>
          <ac:spMkLst>
            <pc:docMk/>
            <pc:sldMk cId="2985804373" sldId="368"/>
            <ac:spMk id="56" creationId="{FDD6E3DD-773B-3D1D-6699-009F898AED4A}"/>
          </ac:spMkLst>
        </pc:spChg>
        <pc:spChg chg="del">
          <ac:chgData name="Thiago Henrique Gomes Panini" userId="cc6a5c77081c362d" providerId="LiveId" clId="{182E8FFE-A928-41F2-9A79-3159D5686B1F}" dt="2023-05-20T02:03:50.230" v="11163" actId="478"/>
          <ac:spMkLst>
            <pc:docMk/>
            <pc:sldMk cId="2985804373" sldId="368"/>
            <ac:spMk id="57" creationId="{782E1EF5-8996-B378-F463-8A5B151BBA48}"/>
          </ac:spMkLst>
        </pc:spChg>
        <pc:spChg chg="del">
          <ac:chgData name="Thiago Henrique Gomes Panini" userId="cc6a5c77081c362d" providerId="LiveId" clId="{182E8FFE-A928-41F2-9A79-3159D5686B1F}" dt="2023-05-20T02:03:50.230" v="11163" actId="478"/>
          <ac:spMkLst>
            <pc:docMk/>
            <pc:sldMk cId="2985804373" sldId="368"/>
            <ac:spMk id="58" creationId="{5EBE9008-5A72-D03B-B758-6DD3B92342BF}"/>
          </ac:spMkLst>
        </pc:spChg>
        <pc:spChg chg="del">
          <ac:chgData name="Thiago Henrique Gomes Panini" userId="cc6a5c77081c362d" providerId="LiveId" clId="{182E8FFE-A928-41F2-9A79-3159D5686B1F}" dt="2023-05-20T02:03:50.230" v="11163" actId="478"/>
          <ac:spMkLst>
            <pc:docMk/>
            <pc:sldMk cId="2985804373" sldId="368"/>
            <ac:spMk id="59" creationId="{E8E549F9-6CBC-0CFB-0F4C-D2C4C4D77F0A}"/>
          </ac:spMkLst>
        </pc:spChg>
        <pc:spChg chg="del">
          <ac:chgData name="Thiago Henrique Gomes Panini" userId="cc6a5c77081c362d" providerId="LiveId" clId="{182E8FFE-A928-41F2-9A79-3159D5686B1F}" dt="2023-05-20T02:03:50.230" v="11163" actId="478"/>
          <ac:spMkLst>
            <pc:docMk/>
            <pc:sldMk cId="2985804373" sldId="368"/>
            <ac:spMk id="60" creationId="{AD571EC8-8F7B-E91F-E3DA-6E1B546C85F7}"/>
          </ac:spMkLst>
        </pc:spChg>
        <pc:spChg chg="del">
          <ac:chgData name="Thiago Henrique Gomes Panini" userId="cc6a5c77081c362d" providerId="LiveId" clId="{182E8FFE-A928-41F2-9A79-3159D5686B1F}" dt="2023-05-20T02:03:50.230" v="11163" actId="478"/>
          <ac:spMkLst>
            <pc:docMk/>
            <pc:sldMk cId="2985804373" sldId="368"/>
            <ac:spMk id="61" creationId="{C20D0A5E-2C88-C71E-FA5C-DD81DDD07203}"/>
          </ac:spMkLst>
        </pc:spChg>
        <pc:spChg chg="del">
          <ac:chgData name="Thiago Henrique Gomes Panini" userId="cc6a5c77081c362d" providerId="LiveId" clId="{182E8FFE-A928-41F2-9A79-3159D5686B1F}" dt="2023-05-20T02:03:50.230" v="11163" actId="478"/>
          <ac:spMkLst>
            <pc:docMk/>
            <pc:sldMk cId="2985804373" sldId="368"/>
            <ac:spMk id="62" creationId="{96D7D4E1-9CD3-4CD8-9EF6-E839BFAF7199}"/>
          </ac:spMkLst>
        </pc:spChg>
        <pc:spChg chg="del">
          <ac:chgData name="Thiago Henrique Gomes Panini" userId="cc6a5c77081c362d" providerId="LiveId" clId="{182E8FFE-A928-41F2-9A79-3159D5686B1F}" dt="2023-05-20T02:03:50.230" v="11163" actId="478"/>
          <ac:spMkLst>
            <pc:docMk/>
            <pc:sldMk cId="2985804373" sldId="368"/>
            <ac:spMk id="63" creationId="{27D8CC1A-2D30-FF6E-7E5E-201FAF2BF962}"/>
          </ac:spMkLst>
        </pc:spChg>
        <pc:grpChg chg="del">
          <ac:chgData name="Thiago Henrique Gomes Panini" userId="cc6a5c77081c362d" providerId="LiveId" clId="{182E8FFE-A928-41F2-9A79-3159D5686B1F}" dt="2023-05-20T02:03:50.230" v="11163" actId="478"/>
          <ac:grpSpMkLst>
            <pc:docMk/>
            <pc:sldMk cId="2985804373" sldId="368"/>
            <ac:grpSpMk id="2" creationId="{098B2AE6-F217-27DD-9B4D-902829BB6F33}"/>
          </ac:grpSpMkLst>
        </pc:grpChg>
        <pc:picChg chg="mod">
          <ac:chgData name="Thiago Henrique Gomes Panini" userId="cc6a5c77081c362d" providerId="LiveId" clId="{182E8FFE-A928-41F2-9A79-3159D5686B1F}" dt="2023-05-20T02:03:58.582" v="11165" actId="1076"/>
          <ac:picMkLst>
            <pc:docMk/>
            <pc:sldMk cId="2985804373" sldId="368"/>
            <ac:picMk id="14372" creationId="{8F1E2831-29BE-7FFF-F8DD-FF03F77E2CC4}"/>
          </ac:picMkLst>
        </pc:picChg>
      </pc:sldChg>
      <pc:sldChg chg="addSp delSp modSp add mod setBg modAnim modNotes">
        <pc:chgData name="Thiago Henrique Gomes Panini" userId="cc6a5c77081c362d" providerId="LiveId" clId="{182E8FFE-A928-41F2-9A79-3159D5686B1F}" dt="2023-05-22T00:53:51.948" v="15971" actId="20577"/>
        <pc:sldMkLst>
          <pc:docMk/>
          <pc:sldMk cId="4022536232" sldId="369"/>
        </pc:sldMkLst>
        <pc:spChg chg="add mod">
          <ac:chgData name="Thiago Henrique Gomes Panini" userId="cc6a5c77081c362d" providerId="LiveId" clId="{182E8FFE-A928-41F2-9A79-3159D5686B1F}" dt="2023-05-22T00:08:23.759" v="14248"/>
          <ac:spMkLst>
            <pc:docMk/>
            <pc:sldMk cId="4022536232" sldId="369"/>
            <ac:spMk id="2" creationId="{A57F2E6E-9CCB-A3F3-23BB-A0AF03E4B070}"/>
          </ac:spMkLst>
        </pc:spChg>
        <pc:spChg chg="add del mod">
          <ac:chgData name="Thiago Henrique Gomes Panini" userId="cc6a5c77081c362d" providerId="LiveId" clId="{182E8FFE-A928-41F2-9A79-3159D5686B1F}" dt="2023-05-20T02:04:11.499" v="11168" actId="478"/>
          <ac:spMkLst>
            <pc:docMk/>
            <pc:sldMk cId="4022536232" sldId="369"/>
            <ac:spMk id="3" creationId="{C9A43275-B532-9D24-FF69-5184FB960EC9}"/>
          </ac:spMkLst>
        </pc:spChg>
        <pc:spChg chg="add del mod">
          <ac:chgData name="Thiago Henrique Gomes Panini" userId="cc6a5c77081c362d" providerId="LiveId" clId="{182E8FFE-A928-41F2-9A79-3159D5686B1F}" dt="2023-05-20T02:04:11.499" v="11168" actId="478"/>
          <ac:spMkLst>
            <pc:docMk/>
            <pc:sldMk cId="4022536232" sldId="369"/>
            <ac:spMk id="5" creationId="{81BFDDB3-AF3E-9F22-7DF5-6990E78767A9}"/>
          </ac:spMkLst>
        </pc:spChg>
        <pc:spChg chg="add del mod">
          <ac:chgData name="Thiago Henrique Gomes Panini" userId="cc6a5c77081c362d" providerId="LiveId" clId="{182E8FFE-A928-41F2-9A79-3159D5686B1F}" dt="2023-05-20T02:04:11.499" v="11168" actId="478"/>
          <ac:spMkLst>
            <pc:docMk/>
            <pc:sldMk cId="4022536232" sldId="369"/>
            <ac:spMk id="7" creationId="{37ED7451-DC22-AABF-7B1E-D32EB969937A}"/>
          </ac:spMkLst>
        </pc:spChg>
        <pc:spChg chg="add del mod">
          <ac:chgData name="Thiago Henrique Gomes Panini" userId="cc6a5c77081c362d" providerId="LiveId" clId="{182E8FFE-A928-41F2-9A79-3159D5686B1F}" dt="2023-05-20T02:04:11.499" v="11168" actId="478"/>
          <ac:spMkLst>
            <pc:docMk/>
            <pc:sldMk cId="4022536232" sldId="369"/>
            <ac:spMk id="9" creationId="{1B202BC3-CEAF-8093-C6C7-A3555B36A17A}"/>
          </ac:spMkLst>
        </pc:spChg>
        <pc:spChg chg="add del mod">
          <ac:chgData name="Thiago Henrique Gomes Panini" userId="cc6a5c77081c362d" providerId="LiveId" clId="{182E8FFE-A928-41F2-9A79-3159D5686B1F}" dt="2023-05-20T02:04:11.499" v="11168" actId="478"/>
          <ac:spMkLst>
            <pc:docMk/>
            <pc:sldMk cId="4022536232" sldId="369"/>
            <ac:spMk id="11" creationId="{9B735AE5-1AB7-9980-2B6B-38E3C8E3B776}"/>
          </ac:spMkLst>
        </pc:spChg>
        <pc:spChg chg="add del mod">
          <ac:chgData name="Thiago Henrique Gomes Panini" userId="cc6a5c77081c362d" providerId="LiveId" clId="{182E8FFE-A928-41F2-9A79-3159D5686B1F}" dt="2023-05-20T02:04:11.499" v="11168" actId="478"/>
          <ac:spMkLst>
            <pc:docMk/>
            <pc:sldMk cId="4022536232" sldId="369"/>
            <ac:spMk id="13" creationId="{33926288-B4BE-25F1-39BC-0F2BA3234A84}"/>
          </ac:spMkLst>
        </pc:spChg>
        <pc:spChg chg="add del mod">
          <ac:chgData name="Thiago Henrique Gomes Panini" userId="cc6a5c77081c362d" providerId="LiveId" clId="{182E8FFE-A928-41F2-9A79-3159D5686B1F}" dt="2023-05-20T02:04:11.499" v="11168" actId="478"/>
          <ac:spMkLst>
            <pc:docMk/>
            <pc:sldMk cId="4022536232" sldId="369"/>
            <ac:spMk id="15" creationId="{664E6372-5428-FAAC-B065-8296996A4D6F}"/>
          </ac:spMkLst>
        </pc:spChg>
        <pc:spChg chg="add del mod">
          <ac:chgData name="Thiago Henrique Gomes Panini" userId="cc6a5c77081c362d" providerId="LiveId" clId="{182E8FFE-A928-41F2-9A79-3159D5686B1F}" dt="2023-05-20T02:04:11.499" v="11168" actId="478"/>
          <ac:spMkLst>
            <pc:docMk/>
            <pc:sldMk cId="4022536232" sldId="369"/>
            <ac:spMk id="17" creationId="{2963B0BD-B49C-59C8-11BD-D381D1EBA43C}"/>
          </ac:spMkLst>
        </pc:spChg>
        <pc:spChg chg="add del mod">
          <ac:chgData name="Thiago Henrique Gomes Panini" userId="cc6a5c77081c362d" providerId="LiveId" clId="{182E8FFE-A928-41F2-9A79-3159D5686B1F}" dt="2023-05-20T02:04:11.499" v="11168" actId="478"/>
          <ac:spMkLst>
            <pc:docMk/>
            <pc:sldMk cId="4022536232" sldId="369"/>
            <ac:spMk id="19" creationId="{E7435E90-33F3-310A-EDD1-EC0D34A7D359}"/>
          </ac:spMkLst>
        </pc:spChg>
        <pc:spChg chg="add del mod">
          <ac:chgData name="Thiago Henrique Gomes Panini" userId="cc6a5c77081c362d" providerId="LiveId" clId="{182E8FFE-A928-41F2-9A79-3159D5686B1F}" dt="2023-05-20T02:04:11.499" v="11168" actId="478"/>
          <ac:spMkLst>
            <pc:docMk/>
            <pc:sldMk cId="4022536232" sldId="369"/>
            <ac:spMk id="21" creationId="{24F603FF-9497-2174-0355-EB32572A49DC}"/>
          </ac:spMkLst>
        </pc:spChg>
        <pc:spChg chg="add del mod">
          <ac:chgData name="Thiago Henrique Gomes Panini" userId="cc6a5c77081c362d" providerId="LiveId" clId="{182E8FFE-A928-41F2-9A79-3159D5686B1F}" dt="2023-05-20T02:04:11.499" v="11168" actId="478"/>
          <ac:spMkLst>
            <pc:docMk/>
            <pc:sldMk cId="4022536232" sldId="369"/>
            <ac:spMk id="23" creationId="{04705CE2-3ECC-657F-C961-104698190CB1}"/>
          </ac:spMkLst>
        </pc:spChg>
        <pc:spChg chg="add del mod">
          <ac:chgData name="Thiago Henrique Gomes Panini" userId="cc6a5c77081c362d" providerId="LiveId" clId="{182E8FFE-A928-41F2-9A79-3159D5686B1F}" dt="2023-05-20T02:04:11.499" v="11168" actId="478"/>
          <ac:spMkLst>
            <pc:docMk/>
            <pc:sldMk cId="4022536232" sldId="369"/>
            <ac:spMk id="25" creationId="{8F0327D2-4F73-20AD-5591-C2556C4ACD11}"/>
          </ac:spMkLst>
        </pc:spChg>
        <pc:spChg chg="add del mod">
          <ac:chgData name="Thiago Henrique Gomes Panini" userId="cc6a5c77081c362d" providerId="LiveId" clId="{182E8FFE-A928-41F2-9A79-3159D5686B1F}" dt="2023-05-20T02:19:49.060" v="12285" actId="478"/>
          <ac:spMkLst>
            <pc:docMk/>
            <pc:sldMk cId="4022536232" sldId="369"/>
            <ac:spMk id="27" creationId="{1D6EB4AA-AB15-7CA6-B675-AD56979D53B2}"/>
          </ac:spMkLst>
        </pc:spChg>
        <pc:spChg chg="add mod">
          <ac:chgData name="Thiago Henrique Gomes Panini" userId="cc6a5c77081c362d" providerId="LiveId" clId="{182E8FFE-A928-41F2-9A79-3159D5686B1F}" dt="2023-05-20T02:25:11.393" v="12796" actId="164"/>
          <ac:spMkLst>
            <pc:docMk/>
            <pc:sldMk cId="4022536232" sldId="369"/>
            <ac:spMk id="34" creationId="{D7659495-2DB4-FBF2-6BFC-1D11E9A80FF4}"/>
          </ac:spMkLst>
        </pc:spChg>
        <pc:spChg chg="add del mod">
          <ac:chgData name="Thiago Henrique Gomes Panini" userId="cc6a5c77081c362d" providerId="LiveId" clId="{182E8FFE-A928-41F2-9A79-3159D5686B1F}" dt="2023-05-20T02:17:49.281" v="11993" actId="478"/>
          <ac:spMkLst>
            <pc:docMk/>
            <pc:sldMk cId="4022536232" sldId="369"/>
            <ac:spMk id="35" creationId="{5485B360-71EA-A1E2-52C2-489A180E1ED9}"/>
          </ac:spMkLst>
        </pc:spChg>
        <pc:spChg chg="add del mod">
          <ac:chgData name="Thiago Henrique Gomes Panini" userId="cc6a5c77081c362d" providerId="LiveId" clId="{182E8FFE-A928-41F2-9A79-3159D5686B1F}" dt="2023-05-20T02:19:45.450" v="12284" actId="478"/>
          <ac:spMkLst>
            <pc:docMk/>
            <pc:sldMk cId="4022536232" sldId="369"/>
            <ac:spMk id="36" creationId="{D8CC569E-2220-6BB0-E1F4-F456315C88ED}"/>
          </ac:spMkLst>
        </pc:spChg>
        <pc:spChg chg="add mod">
          <ac:chgData name="Thiago Henrique Gomes Panini" userId="cc6a5c77081c362d" providerId="LiveId" clId="{182E8FFE-A928-41F2-9A79-3159D5686B1F}" dt="2023-05-20T02:25:14.574" v="12797" actId="164"/>
          <ac:spMkLst>
            <pc:docMk/>
            <pc:sldMk cId="4022536232" sldId="369"/>
            <ac:spMk id="37" creationId="{7BF44DDB-443D-1237-A909-BAB7E8A00AA0}"/>
          </ac:spMkLst>
        </pc:spChg>
        <pc:spChg chg="add mod">
          <ac:chgData name="Thiago Henrique Gomes Panini" userId="cc6a5c77081c362d" providerId="LiveId" clId="{182E8FFE-A928-41F2-9A79-3159D5686B1F}" dt="2023-05-20T02:25:17.507" v="12798" actId="164"/>
          <ac:spMkLst>
            <pc:docMk/>
            <pc:sldMk cId="4022536232" sldId="369"/>
            <ac:spMk id="43" creationId="{F1966705-505A-E517-EB91-FEE71E5E6A4E}"/>
          </ac:spMkLst>
        </pc:spChg>
        <pc:spChg chg="add mod">
          <ac:chgData name="Thiago Henrique Gomes Panini" userId="cc6a5c77081c362d" providerId="LiveId" clId="{182E8FFE-A928-41F2-9A79-3159D5686B1F}" dt="2023-05-20T02:25:20.708" v="12799" actId="164"/>
          <ac:spMkLst>
            <pc:docMk/>
            <pc:sldMk cId="4022536232" sldId="369"/>
            <ac:spMk id="44" creationId="{480469AF-2CB1-660D-7E44-3028AABA0797}"/>
          </ac:spMkLst>
        </pc:spChg>
        <pc:spChg chg="add del mod">
          <ac:chgData name="Thiago Henrique Gomes Panini" userId="cc6a5c77081c362d" providerId="LiveId" clId="{182E8FFE-A928-41F2-9A79-3159D5686B1F}" dt="2023-05-20T02:25:23.832" v="12800" actId="164"/>
          <ac:spMkLst>
            <pc:docMk/>
            <pc:sldMk cId="4022536232" sldId="369"/>
            <ac:spMk id="45" creationId="{CFA42CB8-954A-69AC-0640-01B1061BCBE8}"/>
          </ac:spMkLst>
        </pc:spChg>
        <pc:spChg chg="add mod">
          <ac:chgData name="Thiago Henrique Gomes Panini" userId="cc6a5c77081c362d" providerId="LiveId" clId="{182E8FFE-A928-41F2-9A79-3159D5686B1F}" dt="2023-05-22T00:07:09.614" v="14152" actId="108"/>
          <ac:spMkLst>
            <pc:docMk/>
            <pc:sldMk cId="4022536232" sldId="369"/>
            <ac:spMk id="48" creationId="{F2BAEC3D-618E-ACE3-0BA1-AC107D02AD65}"/>
          </ac:spMkLst>
        </pc:spChg>
        <pc:spChg chg="del">
          <ac:chgData name="Thiago Henrique Gomes Panini" userId="cc6a5c77081c362d" providerId="LiveId" clId="{182E8FFE-A928-41F2-9A79-3159D5686B1F}" dt="2023-05-20T02:04:08.675" v="11167" actId="478"/>
          <ac:spMkLst>
            <pc:docMk/>
            <pc:sldMk cId="4022536232" sldId="369"/>
            <ac:spMk id="1442"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43"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44"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45"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46"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47"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48"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49"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50"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51"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52" creationId="{00000000-0000-0000-0000-000000000000}"/>
          </ac:spMkLst>
        </pc:spChg>
        <pc:spChg chg="del">
          <ac:chgData name="Thiago Henrique Gomes Panini" userId="cc6a5c77081c362d" providerId="LiveId" clId="{182E8FFE-A928-41F2-9A79-3159D5686B1F}" dt="2023-05-20T02:04:08.675" v="11167" actId="478"/>
          <ac:spMkLst>
            <pc:docMk/>
            <pc:sldMk cId="4022536232" sldId="369"/>
            <ac:spMk id="1453" creationId="{00000000-0000-0000-0000-000000000000}"/>
          </ac:spMkLst>
        </pc:spChg>
        <pc:spChg chg="mod">
          <ac:chgData name="Thiago Henrique Gomes Panini" userId="cc6a5c77081c362d" providerId="LiveId" clId="{182E8FFE-A928-41F2-9A79-3159D5686B1F}" dt="2023-05-22T00:53:51.948" v="15971" actId="20577"/>
          <ac:spMkLst>
            <pc:docMk/>
            <pc:sldMk cId="4022536232" sldId="369"/>
            <ac:spMk id="1454" creationId="{00000000-0000-0000-0000-000000000000}"/>
          </ac:spMkLst>
        </pc:spChg>
        <pc:grpChg chg="add del mod">
          <ac:chgData name="Thiago Henrique Gomes Panini" userId="cc6a5c77081c362d" providerId="LiveId" clId="{182E8FFE-A928-41F2-9A79-3159D5686B1F}" dt="2023-05-22T00:05:09.267" v="13953" actId="478"/>
          <ac:grpSpMkLst>
            <pc:docMk/>
            <pc:sldMk cId="4022536232" sldId="369"/>
            <ac:grpSpMk id="49" creationId="{AD8C7D20-2B47-19B9-2BBD-109FD1591D80}"/>
          </ac:grpSpMkLst>
        </pc:grpChg>
        <pc:grpChg chg="add del mod">
          <ac:chgData name="Thiago Henrique Gomes Panini" userId="cc6a5c77081c362d" providerId="LiveId" clId="{182E8FFE-A928-41F2-9A79-3159D5686B1F}" dt="2023-05-22T00:05:09.267" v="13953" actId="478"/>
          <ac:grpSpMkLst>
            <pc:docMk/>
            <pc:sldMk cId="4022536232" sldId="369"/>
            <ac:grpSpMk id="50" creationId="{7364BD9D-74EB-0E27-3E06-D6702503C4D0}"/>
          </ac:grpSpMkLst>
        </pc:grpChg>
        <pc:grpChg chg="add del mod">
          <ac:chgData name="Thiago Henrique Gomes Panini" userId="cc6a5c77081c362d" providerId="LiveId" clId="{182E8FFE-A928-41F2-9A79-3159D5686B1F}" dt="2023-05-22T00:05:09.267" v="13953" actId="478"/>
          <ac:grpSpMkLst>
            <pc:docMk/>
            <pc:sldMk cId="4022536232" sldId="369"/>
            <ac:grpSpMk id="51" creationId="{35D50294-4389-6D01-AFB5-B1C4EAC8DA08}"/>
          </ac:grpSpMkLst>
        </pc:grpChg>
        <pc:grpChg chg="add del mod">
          <ac:chgData name="Thiago Henrique Gomes Panini" userId="cc6a5c77081c362d" providerId="LiveId" clId="{182E8FFE-A928-41F2-9A79-3159D5686B1F}" dt="2023-05-22T00:05:09.267" v="13953" actId="478"/>
          <ac:grpSpMkLst>
            <pc:docMk/>
            <pc:sldMk cId="4022536232" sldId="369"/>
            <ac:grpSpMk id="52" creationId="{300E41A3-43EE-72FC-EBC9-6E939015B818}"/>
          </ac:grpSpMkLst>
        </pc:grpChg>
        <pc:grpChg chg="add del mod">
          <ac:chgData name="Thiago Henrique Gomes Panini" userId="cc6a5c77081c362d" providerId="LiveId" clId="{182E8FFE-A928-41F2-9A79-3159D5686B1F}" dt="2023-05-22T00:05:09.267" v="13953" actId="478"/>
          <ac:grpSpMkLst>
            <pc:docMk/>
            <pc:sldMk cId="4022536232" sldId="369"/>
            <ac:grpSpMk id="53" creationId="{59A0CB79-EDE1-87F8-2360-55615DC0FEF0}"/>
          </ac:grpSpMkLst>
        </pc:grpChg>
        <pc:picChg chg="add mod">
          <ac:chgData name="Thiago Henrique Gomes Panini" userId="cc6a5c77081c362d" providerId="LiveId" clId="{182E8FFE-A928-41F2-9A79-3159D5686B1F}" dt="2023-05-20T02:25:59.271" v="12804" actId="1076"/>
          <ac:picMkLst>
            <pc:docMk/>
            <pc:sldMk cId="4022536232" sldId="369"/>
            <ac:picMk id="26" creationId="{68D0761A-84A2-61A5-B210-EA58AF7686B0}"/>
          </ac:picMkLst>
        </pc:picChg>
        <pc:picChg chg="add del mod">
          <ac:chgData name="Thiago Henrique Gomes Panini" userId="cc6a5c77081c362d" providerId="LiveId" clId="{182E8FFE-A928-41F2-9A79-3159D5686B1F}" dt="2023-05-20T02:21:36.330" v="12558" actId="478"/>
          <ac:picMkLst>
            <pc:docMk/>
            <pc:sldMk cId="4022536232" sldId="369"/>
            <ac:picMk id="28" creationId="{FC45E631-B142-CDEE-689D-09EA06C10FC1}"/>
          </ac:picMkLst>
        </pc:picChg>
        <pc:picChg chg="add mod">
          <ac:chgData name="Thiago Henrique Gomes Panini" userId="cc6a5c77081c362d" providerId="LiveId" clId="{182E8FFE-A928-41F2-9A79-3159D5686B1F}" dt="2023-05-20T02:25:11.393" v="12796" actId="164"/>
          <ac:picMkLst>
            <pc:docMk/>
            <pc:sldMk cId="4022536232" sldId="369"/>
            <ac:picMk id="29" creationId="{0F0966B1-377D-3D5D-610B-82A16A794E3D}"/>
          </ac:picMkLst>
        </pc:picChg>
        <pc:picChg chg="add del mod">
          <ac:chgData name="Thiago Henrique Gomes Panini" userId="cc6a5c77081c362d" providerId="LiveId" clId="{182E8FFE-A928-41F2-9A79-3159D5686B1F}" dt="2023-05-20T02:19:45.450" v="12284" actId="478"/>
          <ac:picMkLst>
            <pc:docMk/>
            <pc:sldMk cId="4022536232" sldId="369"/>
            <ac:picMk id="30" creationId="{3D15D049-33EB-AF78-AE03-9F5AA2D82F14}"/>
          </ac:picMkLst>
        </pc:picChg>
        <pc:picChg chg="add del mod">
          <ac:chgData name="Thiago Henrique Gomes Panini" userId="cc6a5c77081c362d" providerId="LiveId" clId="{182E8FFE-A928-41F2-9A79-3159D5686B1F}" dt="2023-05-20T02:05:56.911" v="11209" actId="478"/>
          <ac:picMkLst>
            <pc:docMk/>
            <pc:sldMk cId="4022536232" sldId="369"/>
            <ac:picMk id="31" creationId="{CA352853-55A6-9A98-8084-ADB3B237A85F}"/>
          </ac:picMkLst>
        </pc:picChg>
        <pc:picChg chg="add mod">
          <ac:chgData name="Thiago Henrique Gomes Panini" userId="cc6a5c77081c362d" providerId="LiveId" clId="{182E8FFE-A928-41F2-9A79-3159D5686B1F}" dt="2023-05-20T02:25:23.832" v="12800" actId="164"/>
          <ac:picMkLst>
            <pc:docMk/>
            <pc:sldMk cId="4022536232" sldId="369"/>
            <ac:picMk id="32" creationId="{EE69318E-69D7-1CE7-162E-04B446B2A38B}"/>
          </ac:picMkLst>
        </pc:picChg>
        <pc:picChg chg="add mod">
          <ac:chgData name="Thiago Henrique Gomes Panini" userId="cc6a5c77081c362d" providerId="LiveId" clId="{182E8FFE-A928-41F2-9A79-3159D5686B1F}" dt="2023-05-20T02:25:20.708" v="12799" actId="164"/>
          <ac:picMkLst>
            <pc:docMk/>
            <pc:sldMk cId="4022536232" sldId="369"/>
            <ac:picMk id="33" creationId="{6221FB5B-24DA-B63C-916C-1794B03BD53E}"/>
          </ac:picMkLst>
        </pc:picChg>
        <pc:picChg chg="add mod">
          <ac:chgData name="Thiago Henrique Gomes Panini" userId="cc6a5c77081c362d" providerId="LiveId" clId="{182E8FFE-A928-41F2-9A79-3159D5686B1F}" dt="2023-05-20T02:25:17.507" v="12798" actId="164"/>
          <ac:picMkLst>
            <pc:docMk/>
            <pc:sldMk cId="4022536232" sldId="369"/>
            <ac:picMk id="38" creationId="{87F693BD-9505-77F8-50D5-344B08B0026A}"/>
          </ac:picMkLst>
        </pc:picChg>
        <pc:picChg chg="add del mod">
          <ac:chgData name="Thiago Henrique Gomes Panini" userId="cc6a5c77081c362d" providerId="LiveId" clId="{182E8FFE-A928-41F2-9A79-3159D5686B1F}" dt="2023-05-20T02:14:11.633" v="11743" actId="478"/>
          <ac:picMkLst>
            <pc:docMk/>
            <pc:sldMk cId="4022536232" sldId="369"/>
            <ac:picMk id="40" creationId="{6FBEC6EA-DA4C-56EF-348E-DEA5E3161E4F}"/>
          </ac:picMkLst>
        </pc:picChg>
        <pc:picChg chg="add del mod">
          <ac:chgData name="Thiago Henrique Gomes Panini" userId="cc6a5c77081c362d" providerId="LiveId" clId="{182E8FFE-A928-41F2-9A79-3159D5686B1F}" dt="2023-05-20T02:16:10.671" v="11773" actId="478"/>
          <ac:picMkLst>
            <pc:docMk/>
            <pc:sldMk cId="4022536232" sldId="369"/>
            <ac:picMk id="42" creationId="{E497D932-5170-1C29-68C4-438981177511}"/>
          </ac:picMkLst>
        </pc:picChg>
        <pc:picChg chg="add mod">
          <ac:chgData name="Thiago Henrique Gomes Panini" userId="cc6a5c77081c362d" providerId="LiveId" clId="{182E8FFE-A928-41F2-9A79-3159D5686B1F}" dt="2023-05-20T02:25:14.574" v="12797" actId="164"/>
          <ac:picMkLst>
            <pc:docMk/>
            <pc:sldMk cId="4022536232" sldId="369"/>
            <ac:picMk id="16386" creationId="{68C73D7D-72EA-AA56-C109-C9C775C162E8}"/>
          </ac:picMkLst>
        </pc:picChg>
        <pc:cxnChg chg="add del mod">
          <ac:chgData name="Thiago Henrique Gomes Panini" userId="cc6a5c77081c362d" providerId="LiveId" clId="{182E8FFE-A928-41F2-9A79-3159D5686B1F}" dt="2023-05-20T02:25:06.759" v="12795" actId="478"/>
          <ac:cxnSpMkLst>
            <pc:docMk/>
            <pc:sldMk cId="4022536232" sldId="369"/>
            <ac:cxnSpMk id="47" creationId="{5C84017E-9CF8-363B-D6B3-473ABBE9FCCD}"/>
          </ac:cxnSpMkLst>
        </pc:cxnChg>
      </pc:sldChg>
      <pc:sldChg chg="addSp delSp modSp add mod modAnim">
        <pc:chgData name="Thiago Henrique Gomes Panini" userId="cc6a5c77081c362d" providerId="LiveId" clId="{182E8FFE-A928-41F2-9A79-3159D5686B1F}" dt="2023-05-22T00:53:48.026" v="15967" actId="20577"/>
        <pc:sldMkLst>
          <pc:docMk/>
          <pc:sldMk cId="3530959614" sldId="370"/>
        </pc:sldMkLst>
        <pc:spChg chg="del">
          <ac:chgData name="Thiago Henrique Gomes Panini" userId="cc6a5c77081c362d" providerId="LiveId" clId="{182E8FFE-A928-41F2-9A79-3159D5686B1F}" dt="2023-05-22T00:08:27.737" v="14249" actId="478"/>
          <ac:spMkLst>
            <pc:docMk/>
            <pc:sldMk cId="3530959614" sldId="370"/>
            <ac:spMk id="48" creationId="{F2BAEC3D-618E-ACE3-0BA1-AC107D02AD65}"/>
          </ac:spMkLst>
        </pc:spChg>
        <pc:spChg chg="mod">
          <ac:chgData name="Thiago Henrique Gomes Panini" userId="cc6a5c77081c362d" providerId="LiveId" clId="{182E8FFE-A928-41F2-9A79-3159D5686B1F}" dt="2023-05-22T00:53:48.026" v="15967" actId="20577"/>
          <ac:spMkLst>
            <pc:docMk/>
            <pc:sldMk cId="3530959614" sldId="370"/>
            <ac:spMk id="1454" creationId="{00000000-0000-0000-0000-000000000000}"/>
          </ac:spMkLst>
        </pc:spChg>
        <pc:grpChg chg="del">
          <ac:chgData name="Thiago Henrique Gomes Panini" userId="cc6a5c77081c362d" providerId="LiveId" clId="{182E8FFE-A928-41F2-9A79-3159D5686B1F}" dt="2023-05-20T02:33:21.934" v="12807" actId="478"/>
          <ac:grpSpMkLst>
            <pc:docMk/>
            <pc:sldMk cId="3530959614" sldId="370"/>
            <ac:grpSpMk id="49" creationId="{AD8C7D20-2B47-19B9-2BBD-109FD1591D80}"/>
          </ac:grpSpMkLst>
        </pc:grpChg>
        <pc:grpChg chg="del">
          <ac:chgData name="Thiago Henrique Gomes Panini" userId="cc6a5c77081c362d" providerId="LiveId" clId="{182E8FFE-A928-41F2-9A79-3159D5686B1F}" dt="2023-05-20T02:33:21.934" v="12807" actId="478"/>
          <ac:grpSpMkLst>
            <pc:docMk/>
            <pc:sldMk cId="3530959614" sldId="370"/>
            <ac:grpSpMk id="50" creationId="{7364BD9D-74EB-0E27-3E06-D6702503C4D0}"/>
          </ac:grpSpMkLst>
        </pc:grpChg>
        <pc:grpChg chg="del">
          <ac:chgData name="Thiago Henrique Gomes Panini" userId="cc6a5c77081c362d" providerId="LiveId" clId="{182E8FFE-A928-41F2-9A79-3159D5686B1F}" dt="2023-05-20T02:33:21.934" v="12807" actId="478"/>
          <ac:grpSpMkLst>
            <pc:docMk/>
            <pc:sldMk cId="3530959614" sldId="370"/>
            <ac:grpSpMk id="51" creationId="{35D50294-4389-6D01-AFB5-B1C4EAC8DA08}"/>
          </ac:grpSpMkLst>
        </pc:grpChg>
        <pc:grpChg chg="del">
          <ac:chgData name="Thiago Henrique Gomes Panini" userId="cc6a5c77081c362d" providerId="LiveId" clId="{182E8FFE-A928-41F2-9A79-3159D5686B1F}" dt="2023-05-20T02:33:21.934" v="12807" actId="478"/>
          <ac:grpSpMkLst>
            <pc:docMk/>
            <pc:sldMk cId="3530959614" sldId="370"/>
            <ac:grpSpMk id="52" creationId="{300E41A3-43EE-72FC-EBC9-6E939015B818}"/>
          </ac:grpSpMkLst>
        </pc:grpChg>
        <pc:grpChg chg="del">
          <ac:chgData name="Thiago Henrique Gomes Panini" userId="cc6a5c77081c362d" providerId="LiveId" clId="{182E8FFE-A928-41F2-9A79-3159D5686B1F}" dt="2023-05-20T02:33:21.934" v="12807" actId="478"/>
          <ac:grpSpMkLst>
            <pc:docMk/>
            <pc:sldMk cId="3530959614" sldId="370"/>
            <ac:grpSpMk id="53" creationId="{59A0CB79-EDE1-87F8-2360-55615DC0FEF0}"/>
          </ac:grpSpMkLst>
        </pc:grpChg>
        <pc:picChg chg="add mod">
          <ac:chgData name="Thiago Henrique Gomes Panini" userId="cc6a5c77081c362d" providerId="LiveId" clId="{182E8FFE-A928-41F2-9A79-3159D5686B1F}" dt="2023-05-20T02:33:46.499" v="12813" actId="1076"/>
          <ac:picMkLst>
            <pc:docMk/>
            <pc:sldMk cId="3530959614" sldId="370"/>
            <ac:picMk id="17410" creationId="{EC1581F9-E81A-50CD-45BA-153EDEB5CFDC}"/>
          </ac:picMkLst>
        </pc:picChg>
      </pc:sldChg>
      <pc:sldChg chg="addSp delSp modSp add del mod modAnim">
        <pc:chgData name="Thiago Henrique Gomes Panini" userId="cc6a5c77081c362d" providerId="LiveId" clId="{182E8FFE-A928-41F2-9A79-3159D5686B1F}" dt="2023-05-22T01:45:07.007" v="18489" actId="47"/>
        <pc:sldMkLst>
          <pc:docMk/>
          <pc:sldMk cId="4137976923" sldId="371"/>
        </pc:sldMkLst>
        <pc:spChg chg="add mod">
          <ac:chgData name="Thiago Henrique Gomes Panini" userId="cc6a5c77081c362d" providerId="LiveId" clId="{182E8FFE-A928-41F2-9A79-3159D5686B1F}" dt="2023-05-22T01:35:21.811" v="17509" actId="20577"/>
          <ac:spMkLst>
            <pc:docMk/>
            <pc:sldMk cId="4137976923" sldId="371"/>
            <ac:spMk id="2" creationId="{F1B658A4-96F8-29B5-52AA-1ABA8CD0C666}"/>
          </ac:spMkLst>
        </pc:spChg>
        <pc:picChg chg="del">
          <ac:chgData name="Thiago Henrique Gomes Panini" userId="cc6a5c77081c362d" providerId="LiveId" clId="{182E8FFE-A928-41F2-9A79-3159D5686B1F}" dt="2023-05-20T02:36:35.814" v="12816" actId="478"/>
          <ac:picMkLst>
            <pc:docMk/>
            <pc:sldMk cId="4137976923" sldId="371"/>
            <ac:picMk id="2444" creationId="{9200C7A4-0590-F469-56A6-5B0C07B42DAA}"/>
          </ac:picMkLst>
        </pc:picChg>
        <pc:picChg chg="del">
          <ac:chgData name="Thiago Henrique Gomes Panini" userId="cc6a5c77081c362d" providerId="LiveId" clId="{182E8FFE-A928-41F2-9A79-3159D5686B1F}" dt="2023-05-20T02:36:35.814" v="12816" actId="478"/>
          <ac:picMkLst>
            <pc:docMk/>
            <pc:sldMk cId="4137976923" sldId="371"/>
            <ac:picMk id="2445" creationId="{526FDB40-29EA-B9AD-F019-6D61202DC564}"/>
          </ac:picMkLst>
        </pc:picChg>
        <pc:picChg chg="del">
          <ac:chgData name="Thiago Henrique Gomes Panini" userId="cc6a5c77081c362d" providerId="LiveId" clId="{182E8FFE-A928-41F2-9A79-3159D5686B1F}" dt="2023-05-20T02:36:35.814" v="12816" actId="478"/>
          <ac:picMkLst>
            <pc:docMk/>
            <pc:sldMk cId="4137976923" sldId="371"/>
            <ac:picMk id="2446" creationId="{B98E90B8-8A65-B6E2-48FE-B481A70587CF}"/>
          </ac:picMkLst>
        </pc:picChg>
        <pc:picChg chg="del">
          <ac:chgData name="Thiago Henrique Gomes Panini" userId="cc6a5c77081c362d" providerId="LiveId" clId="{182E8FFE-A928-41F2-9A79-3159D5686B1F}" dt="2023-05-20T02:36:35.814" v="12816" actId="478"/>
          <ac:picMkLst>
            <pc:docMk/>
            <pc:sldMk cId="4137976923" sldId="371"/>
            <ac:picMk id="2448" creationId="{2A050FC8-EEC6-45F5-1DF5-C8A97630A2A8}"/>
          </ac:picMkLst>
        </pc:picChg>
        <pc:picChg chg="del">
          <ac:chgData name="Thiago Henrique Gomes Panini" userId="cc6a5c77081c362d" providerId="LiveId" clId="{182E8FFE-A928-41F2-9A79-3159D5686B1F}" dt="2023-05-20T02:36:35.814" v="12816" actId="478"/>
          <ac:picMkLst>
            <pc:docMk/>
            <pc:sldMk cId="4137976923" sldId="371"/>
            <ac:picMk id="14338" creationId="{80F27258-0ED6-B49E-F9D3-F7F71AEE9851}"/>
          </ac:picMkLst>
        </pc:picChg>
        <pc:picChg chg="del">
          <ac:chgData name="Thiago Henrique Gomes Panini" userId="cc6a5c77081c362d" providerId="LiveId" clId="{182E8FFE-A928-41F2-9A79-3159D5686B1F}" dt="2023-05-20T02:36:35.814" v="12816" actId="478"/>
          <ac:picMkLst>
            <pc:docMk/>
            <pc:sldMk cId="4137976923" sldId="371"/>
            <ac:picMk id="14345" creationId="{FFB8D57C-D4CF-132C-AC3E-5DE653D396EF}"/>
          </ac:picMkLst>
        </pc:picChg>
      </pc:sldChg>
      <pc:sldChg chg="addSp delSp modSp add del mod ord">
        <pc:chgData name="Thiago Henrique Gomes Panini" userId="cc6a5c77081c362d" providerId="LiveId" clId="{182E8FFE-A928-41F2-9A79-3159D5686B1F}" dt="2023-05-20T02:43:14.974" v="13300" actId="47"/>
        <pc:sldMkLst>
          <pc:docMk/>
          <pc:sldMk cId="3868960013" sldId="372"/>
        </pc:sldMkLst>
        <pc:spChg chg="mod">
          <ac:chgData name="Thiago Henrique Gomes Panini" userId="cc6a5c77081c362d" providerId="LiveId" clId="{182E8FFE-A928-41F2-9A79-3159D5686B1F}" dt="2023-05-20T02:42:25.093" v="13292" actId="20577"/>
          <ac:spMkLst>
            <pc:docMk/>
            <pc:sldMk cId="3868960013" sldId="372"/>
            <ac:spMk id="2003" creationId="{00000000-0000-0000-0000-000000000000}"/>
          </ac:spMkLst>
        </pc:spChg>
        <pc:picChg chg="del">
          <ac:chgData name="Thiago Henrique Gomes Panini" userId="cc6a5c77081c362d" providerId="LiveId" clId="{182E8FFE-A928-41F2-9A79-3159D5686B1F}" dt="2023-05-20T02:42:01.393" v="13269" actId="478"/>
          <ac:picMkLst>
            <pc:docMk/>
            <pc:sldMk cId="3868960013" sldId="372"/>
            <ac:picMk id="2" creationId="{4E5964A1-9205-C28D-B40D-54A9327C14E4}"/>
          </ac:picMkLst>
        </pc:picChg>
        <pc:picChg chg="add mod">
          <ac:chgData name="Thiago Henrique Gomes Panini" userId="cc6a5c77081c362d" providerId="LiveId" clId="{182E8FFE-A928-41F2-9A79-3159D5686B1F}" dt="2023-05-20T02:42:14.035" v="13274" actId="167"/>
          <ac:picMkLst>
            <pc:docMk/>
            <pc:sldMk cId="3868960013" sldId="372"/>
            <ac:picMk id="18434" creationId="{6650DB2C-F4DB-2A11-B49F-E242D41F1210}"/>
          </ac:picMkLst>
        </pc:picChg>
      </pc:sldChg>
      <pc:sldChg chg="addSp delSp modSp add mod">
        <pc:chgData name="Thiago Henrique Gomes Panini" userId="cc6a5c77081c362d" providerId="LiveId" clId="{182E8FFE-A928-41F2-9A79-3159D5686B1F}" dt="2023-05-20T02:43:05.932" v="13299" actId="1076"/>
        <pc:sldMkLst>
          <pc:docMk/>
          <pc:sldMk cId="2738434259" sldId="373"/>
        </pc:sldMkLst>
        <pc:spChg chg="mod">
          <ac:chgData name="Thiago Henrique Gomes Panini" userId="cc6a5c77081c362d" providerId="LiveId" clId="{182E8FFE-A928-41F2-9A79-3159D5686B1F}" dt="2023-05-20T02:43:05.932" v="13299" actId="1076"/>
          <ac:spMkLst>
            <pc:docMk/>
            <pc:sldMk cId="2738434259" sldId="373"/>
            <ac:spMk id="2003" creationId="{00000000-0000-0000-0000-000000000000}"/>
          </ac:spMkLst>
        </pc:spChg>
        <pc:picChg chg="del">
          <ac:chgData name="Thiago Henrique Gomes Panini" userId="cc6a5c77081c362d" providerId="LiveId" clId="{182E8FFE-A928-41F2-9A79-3159D5686B1F}" dt="2023-05-20T02:42:53.651" v="13294" actId="478"/>
          <ac:picMkLst>
            <pc:docMk/>
            <pc:sldMk cId="2738434259" sldId="373"/>
            <ac:picMk id="18434" creationId="{6650DB2C-F4DB-2A11-B49F-E242D41F1210}"/>
          </ac:picMkLst>
        </pc:picChg>
        <pc:picChg chg="add mod">
          <ac:chgData name="Thiago Henrique Gomes Panini" userId="cc6a5c77081c362d" providerId="LiveId" clId="{182E8FFE-A928-41F2-9A79-3159D5686B1F}" dt="2023-05-20T02:43:02.181" v="13298" actId="167"/>
          <ac:picMkLst>
            <pc:docMk/>
            <pc:sldMk cId="2738434259" sldId="373"/>
            <ac:picMk id="20482" creationId="{99ED8D76-32DB-3CEE-A9F0-C284221CC6C8}"/>
          </ac:picMkLst>
        </pc:picChg>
      </pc:sldChg>
      <pc:sldChg chg="delSp modSp add mod">
        <pc:chgData name="Thiago Henrique Gomes Panini" userId="cc6a5c77081c362d" providerId="LiveId" clId="{182E8FFE-A928-41F2-9A79-3159D5686B1F}" dt="2023-05-22T00:53:50.053" v="15969" actId="20577"/>
        <pc:sldMkLst>
          <pc:docMk/>
          <pc:sldMk cId="3651933031" sldId="374"/>
        </pc:sldMkLst>
        <pc:spChg chg="del mod">
          <ac:chgData name="Thiago Henrique Gomes Panini" userId="cc6a5c77081c362d" providerId="LiveId" clId="{182E8FFE-A928-41F2-9A79-3159D5686B1F}" dt="2023-05-22T00:08:30.442" v="14250" actId="478"/>
          <ac:spMkLst>
            <pc:docMk/>
            <pc:sldMk cId="3651933031" sldId="374"/>
            <ac:spMk id="48" creationId="{F2BAEC3D-618E-ACE3-0BA1-AC107D02AD65}"/>
          </ac:spMkLst>
        </pc:spChg>
        <pc:spChg chg="mod">
          <ac:chgData name="Thiago Henrique Gomes Panini" userId="cc6a5c77081c362d" providerId="LiveId" clId="{182E8FFE-A928-41F2-9A79-3159D5686B1F}" dt="2023-05-22T00:53:50.053" v="15969" actId="20577"/>
          <ac:spMkLst>
            <pc:docMk/>
            <pc:sldMk cId="3651933031" sldId="374"/>
            <ac:spMk id="1454" creationId="{00000000-0000-0000-0000-000000000000}"/>
          </ac:spMkLst>
        </pc:spChg>
      </pc:sldChg>
      <pc:sldChg chg="addSp delSp modSp add mod modAnim">
        <pc:chgData name="Thiago Henrique Gomes Panini" userId="cc6a5c77081c362d" providerId="LiveId" clId="{182E8FFE-A928-41F2-9A79-3159D5686B1F}" dt="2023-05-22T00:15:13.311" v="14300"/>
        <pc:sldMkLst>
          <pc:docMk/>
          <pc:sldMk cId="1407596170" sldId="375"/>
        </pc:sldMkLst>
        <pc:picChg chg="add mod">
          <ac:chgData name="Thiago Henrique Gomes Panini" userId="cc6a5c77081c362d" providerId="LiveId" clId="{182E8FFE-A928-41F2-9A79-3159D5686B1F}" dt="2023-05-22T00:12:05.354" v="14273" actId="1076"/>
          <ac:picMkLst>
            <pc:docMk/>
            <pc:sldMk cId="1407596170" sldId="375"/>
            <ac:picMk id="2" creationId="{2BAA8F15-5333-C1D3-0888-F6ECAD7F0719}"/>
          </ac:picMkLst>
        </pc:picChg>
        <pc:picChg chg="add mod">
          <ac:chgData name="Thiago Henrique Gomes Panini" userId="cc6a5c77081c362d" providerId="LiveId" clId="{182E8FFE-A928-41F2-9A79-3159D5686B1F}" dt="2023-05-22T00:12:09.242" v="14276" actId="1076"/>
          <ac:picMkLst>
            <pc:docMk/>
            <pc:sldMk cId="1407596170" sldId="375"/>
            <ac:picMk id="3" creationId="{BC2542DF-4A1E-88D5-8679-273BC929BAE4}"/>
          </ac:picMkLst>
        </pc:picChg>
        <pc:picChg chg="add mod">
          <ac:chgData name="Thiago Henrique Gomes Panini" userId="cc6a5c77081c362d" providerId="LiveId" clId="{182E8FFE-A928-41F2-9A79-3159D5686B1F}" dt="2023-05-22T00:12:10.385" v="14277" actId="1076"/>
          <ac:picMkLst>
            <pc:docMk/>
            <pc:sldMk cId="1407596170" sldId="375"/>
            <ac:picMk id="4" creationId="{F9E7B34A-E9B4-8E17-8A8C-B3203D5506D1}"/>
          </ac:picMkLst>
        </pc:picChg>
        <pc:picChg chg="mod">
          <ac:chgData name="Thiago Henrique Gomes Panini" userId="cc6a5c77081c362d" providerId="LiveId" clId="{182E8FFE-A928-41F2-9A79-3159D5686B1F}" dt="2023-05-22T00:15:04.156" v="14297" actId="1076"/>
          <ac:picMkLst>
            <pc:docMk/>
            <pc:sldMk cId="1407596170" sldId="375"/>
            <ac:picMk id="2444" creationId="{9200C7A4-0590-F469-56A6-5B0C07B42DAA}"/>
          </ac:picMkLst>
        </pc:picChg>
        <pc:picChg chg="del">
          <ac:chgData name="Thiago Henrique Gomes Panini" userId="cc6a5c77081c362d" providerId="LiveId" clId="{182E8FFE-A928-41F2-9A79-3159D5686B1F}" dt="2023-05-22T00:10:15.207" v="14254" actId="478"/>
          <ac:picMkLst>
            <pc:docMk/>
            <pc:sldMk cId="1407596170" sldId="375"/>
            <ac:picMk id="2445" creationId="{526FDB40-29EA-B9AD-F019-6D61202DC564}"/>
          </ac:picMkLst>
        </pc:picChg>
        <pc:picChg chg="mod">
          <ac:chgData name="Thiago Henrique Gomes Panini" userId="cc6a5c77081c362d" providerId="LiveId" clId="{182E8FFE-A928-41F2-9A79-3159D5686B1F}" dt="2023-05-22T00:12:00.741" v="14271" actId="1076"/>
          <ac:picMkLst>
            <pc:docMk/>
            <pc:sldMk cId="1407596170" sldId="375"/>
            <ac:picMk id="2446" creationId="{B98E90B8-8A65-B6E2-48FE-B481A70587CF}"/>
          </ac:picMkLst>
        </pc:picChg>
        <pc:picChg chg="del">
          <ac:chgData name="Thiago Henrique Gomes Panini" userId="cc6a5c77081c362d" providerId="LiveId" clId="{182E8FFE-A928-41F2-9A79-3159D5686B1F}" dt="2023-05-22T00:10:15.934" v="14255" actId="478"/>
          <ac:picMkLst>
            <pc:docMk/>
            <pc:sldMk cId="1407596170" sldId="375"/>
            <ac:picMk id="2448" creationId="{2A050FC8-EEC6-45F5-1DF5-C8A97630A2A8}"/>
          </ac:picMkLst>
        </pc:picChg>
        <pc:picChg chg="del">
          <ac:chgData name="Thiago Henrique Gomes Panini" userId="cc6a5c77081c362d" providerId="LiveId" clId="{182E8FFE-A928-41F2-9A79-3159D5686B1F}" dt="2023-05-22T00:10:17.419" v="14256" actId="478"/>
          <ac:picMkLst>
            <pc:docMk/>
            <pc:sldMk cId="1407596170" sldId="375"/>
            <ac:picMk id="14338" creationId="{80F27258-0ED6-B49E-F9D3-F7F71AEE9851}"/>
          </ac:picMkLst>
        </pc:picChg>
        <pc:picChg chg="del">
          <ac:chgData name="Thiago Henrique Gomes Panini" userId="cc6a5c77081c362d" providerId="LiveId" clId="{182E8FFE-A928-41F2-9A79-3159D5686B1F}" dt="2023-05-22T00:10:14.143" v="14253" actId="478"/>
          <ac:picMkLst>
            <pc:docMk/>
            <pc:sldMk cId="1407596170" sldId="375"/>
            <ac:picMk id="14345" creationId="{FFB8D57C-D4CF-132C-AC3E-5DE653D396EF}"/>
          </ac:picMkLst>
        </pc:picChg>
      </pc:sldChg>
      <pc:sldChg chg="addSp delSp modSp add mod delAnim modAnim">
        <pc:chgData name="Thiago Henrique Gomes Panini" userId="cc6a5c77081c362d" providerId="LiveId" clId="{182E8FFE-A928-41F2-9A79-3159D5686B1F}" dt="2023-05-22T00:16:25.980" v="14309"/>
        <pc:sldMkLst>
          <pc:docMk/>
          <pc:sldMk cId="1501318764" sldId="376"/>
        </pc:sldMkLst>
        <pc:spChg chg="mod">
          <ac:chgData name="Thiago Henrique Gomes Panini" userId="cc6a5c77081c362d" providerId="LiveId" clId="{182E8FFE-A928-41F2-9A79-3159D5686B1F}" dt="2023-05-22T00:15:58.546" v="14301"/>
          <ac:spMkLst>
            <pc:docMk/>
            <pc:sldMk cId="1501318764" sldId="376"/>
            <ac:spMk id="4" creationId="{0DDD35ED-6CD1-C1AA-329D-9492094EE117}"/>
          </ac:spMkLst>
        </pc:spChg>
        <pc:spChg chg="mod">
          <ac:chgData name="Thiago Henrique Gomes Panini" userId="cc6a5c77081c362d" providerId="LiveId" clId="{182E8FFE-A928-41F2-9A79-3159D5686B1F}" dt="2023-05-22T00:15:58.546" v="14301"/>
          <ac:spMkLst>
            <pc:docMk/>
            <pc:sldMk cId="1501318764" sldId="376"/>
            <ac:spMk id="5" creationId="{5EA1F9D2-9290-22C8-CF39-1FEB71BA22C4}"/>
          </ac:spMkLst>
        </pc:spChg>
        <pc:spChg chg="mod">
          <ac:chgData name="Thiago Henrique Gomes Panini" userId="cc6a5c77081c362d" providerId="LiveId" clId="{182E8FFE-A928-41F2-9A79-3159D5686B1F}" dt="2023-05-22T00:15:58.546" v="14301"/>
          <ac:spMkLst>
            <pc:docMk/>
            <pc:sldMk cId="1501318764" sldId="376"/>
            <ac:spMk id="14336" creationId="{B497EC77-C20A-2972-D614-E2B493D282F7}"/>
          </ac:spMkLst>
        </pc:spChg>
        <pc:spChg chg="mod">
          <ac:chgData name="Thiago Henrique Gomes Panini" userId="cc6a5c77081c362d" providerId="LiveId" clId="{182E8FFE-A928-41F2-9A79-3159D5686B1F}" dt="2023-05-22T00:15:58.546" v="14301"/>
          <ac:spMkLst>
            <pc:docMk/>
            <pc:sldMk cId="1501318764" sldId="376"/>
            <ac:spMk id="14337" creationId="{D618FA41-DC6E-33CF-14DF-C783FBBE88AF}"/>
          </ac:spMkLst>
        </pc:spChg>
        <pc:spChg chg="mod">
          <ac:chgData name="Thiago Henrique Gomes Panini" userId="cc6a5c77081c362d" providerId="LiveId" clId="{182E8FFE-A928-41F2-9A79-3159D5686B1F}" dt="2023-05-22T00:15:58.546" v="14301"/>
          <ac:spMkLst>
            <pc:docMk/>
            <pc:sldMk cId="1501318764" sldId="376"/>
            <ac:spMk id="14338" creationId="{EF7E7468-01A8-5DF4-9BBE-12E22E73C96F}"/>
          </ac:spMkLst>
        </pc:spChg>
        <pc:spChg chg="mod">
          <ac:chgData name="Thiago Henrique Gomes Panini" userId="cc6a5c77081c362d" providerId="LiveId" clId="{182E8FFE-A928-41F2-9A79-3159D5686B1F}" dt="2023-05-22T00:15:58.546" v="14301"/>
          <ac:spMkLst>
            <pc:docMk/>
            <pc:sldMk cId="1501318764" sldId="376"/>
            <ac:spMk id="14339" creationId="{824EF35C-312F-9A18-A260-4D024AFD4A44}"/>
          </ac:spMkLst>
        </pc:spChg>
        <pc:spChg chg="mod">
          <ac:chgData name="Thiago Henrique Gomes Panini" userId="cc6a5c77081c362d" providerId="LiveId" clId="{182E8FFE-A928-41F2-9A79-3159D5686B1F}" dt="2023-05-22T00:15:58.546" v="14301"/>
          <ac:spMkLst>
            <pc:docMk/>
            <pc:sldMk cId="1501318764" sldId="376"/>
            <ac:spMk id="14340" creationId="{73ABD94F-9959-9BE9-BEED-84534017730D}"/>
          </ac:spMkLst>
        </pc:spChg>
        <pc:spChg chg="mod">
          <ac:chgData name="Thiago Henrique Gomes Panini" userId="cc6a5c77081c362d" providerId="LiveId" clId="{182E8FFE-A928-41F2-9A79-3159D5686B1F}" dt="2023-05-22T00:15:58.546" v="14301"/>
          <ac:spMkLst>
            <pc:docMk/>
            <pc:sldMk cId="1501318764" sldId="376"/>
            <ac:spMk id="14341" creationId="{18B66125-69E2-7AD3-DA50-560742525067}"/>
          </ac:spMkLst>
        </pc:spChg>
        <pc:spChg chg="mod">
          <ac:chgData name="Thiago Henrique Gomes Panini" userId="cc6a5c77081c362d" providerId="LiveId" clId="{182E8FFE-A928-41F2-9A79-3159D5686B1F}" dt="2023-05-22T00:15:58.546" v="14301"/>
          <ac:spMkLst>
            <pc:docMk/>
            <pc:sldMk cId="1501318764" sldId="376"/>
            <ac:spMk id="14342" creationId="{FC1EEBF6-0BA9-A591-595B-B48E4C4C6A58}"/>
          </ac:spMkLst>
        </pc:spChg>
        <pc:spChg chg="mod">
          <ac:chgData name="Thiago Henrique Gomes Panini" userId="cc6a5c77081c362d" providerId="LiveId" clId="{182E8FFE-A928-41F2-9A79-3159D5686B1F}" dt="2023-05-22T00:15:58.546" v="14301"/>
          <ac:spMkLst>
            <pc:docMk/>
            <pc:sldMk cId="1501318764" sldId="376"/>
            <ac:spMk id="14343" creationId="{4640AB16-A966-D6C8-9642-AD49CE16B045}"/>
          </ac:spMkLst>
        </pc:spChg>
        <pc:spChg chg="mod">
          <ac:chgData name="Thiago Henrique Gomes Panini" userId="cc6a5c77081c362d" providerId="LiveId" clId="{182E8FFE-A928-41F2-9A79-3159D5686B1F}" dt="2023-05-22T00:15:58.546" v="14301"/>
          <ac:spMkLst>
            <pc:docMk/>
            <pc:sldMk cId="1501318764" sldId="376"/>
            <ac:spMk id="14344" creationId="{FA51C93D-04D1-F9A0-D391-E46177D95598}"/>
          </ac:spMkLst>
        </pc:spChg>
        <pc:spChg chg="mod">
          <ac:chgData name="Thiago Henrique Gomes Panini" userId="cc6a5c77081c362d" providerId="LiveId" clId="{182E8FFE-A928-41F2-9A79-3159D5686B1F}" dt="2023-05-22T00:15:58.546" v="14301"/>
          <ac:spMkLst>
            <pc:docMk/>
            <pc:sldMk cId="1501318764" sldId="376"/>
            <ac:spMk id="14345" creationId="{D3EB8AA5-AF57-5CDA-6702-2D9039BD82DE}"/>
          </ac:spMkLst>
        </pc:spChg>
        <pc:spChg chg="mod">
          <ac:chgData name="Thiago Henrique Gomes Panini" userId="cc6a5c77081c362d" providerId="LiveId" clId="{182E8FFE-A928-41F2-9A79-3159D5686B1F}" dt="2023-05-22T00:15:58.546" v="14301"/>
          <ac:spMkLst>
            <pc:docMk/>
            <pc:sldMk cId="1501318764" sldId="376"/>
            <ac:spMk id="14346" creationId="{44C5E74C-9102-356F-7E69-84F3ECE63F6B}"/>
          </ac:spMkLst>
        </pc:spChg>
        <pc:spChg chg="mod">
          <ac:chgData name="Thiago Henrique Gomes Panini" userId="cc6a5c77081c362d" providerId="LiveId" clId="{182E8FFE-A928-41F2-9A79-3159D5686B1F}" dt="2023-05-22T00:15:58.546" v="14301"/>
          <ac:spMkLst>
            <pc:docMk/>
            <pc:sldMk cId="1501318764" sldId="376"/>
            <ac:spMk id="14347" creationId="{CEAEA568-6201-D3E4-6A63-8ADC5B1E5E84}"/>
          </ac:spMkLst>
        </pc:spChg>
        <pc:spChg chg="mod">
          <ac:chgData name="Thiago Henrique Gomes Panini" userId="cc6a5c77081c362d" providerId="LiveId" clId="{182E8FFE-A928-41F2-9A79-3159D5686B1F}" dt="2023-05-22T00:15:58.546" v="14301"/>
          <ac:spMkLst>
            <pc:docMk/>
            <pc:sldMk cId="1501318764" sldId="376"/>
            <ac:spMk id="14348" creationId="{37392E88-F7F5-DB45-9F55-D155F8897601}"/>
          </ac:spMkLst>
        </pc:spChg>
        <pc:spChg chg="mod">
          <ac:chgData name="Thiago Henrique Gomes Panini" userId="cc6a5c77081c362d" providerId="LiveId" clId="{182E8FFE-A928-41F2-9A79-3159D5686B1F}" dt="2023-05-22T00:15:58.546" v="14301"/>
          <ac:spMkLst>
            <pc:docMk/>
            <pc:sldMk cId="1501318764" sldId="376"/>
            <ac:spMk id="14349" creationId="{26AF323C-19E2-2638-859C-AFF95A256EDB}"/>
          </ac:spMkLst>
        </pc:spChg>
        <pc:spChg chg="mod">
          <ac:chgData name="Thiago Henrique Gomes Panini" userId="cc6a5c77081c362d" providerId="LiveId" clId="{182E8FFE-A928-41F2-9A79-3159D5686B1F}" dt="2023-05-22T00:15:58.546" v="14301"/>
          <ac:spMkLst>
            <pc:docMk/>
            <pc:sldMk cId="1501318764" sldId="376"/>
            <ac:spMk id="14350" creationId="{AB8A2451-5CCA-2445-2515-E40DC992DD9A}"/>
          </ac:spMkLst>
        </pc:spChg>
        <pc:spChg chg="mod">
          <ac:chgData name="Thiago Henrique Gomes Panini" userId="cc6a5c77081c362d" providerId="LiveId" clId="{182E8FFE-A928-41F2-9A79-3159D5686B1F}" dt="2023-05-22T00:15:58.546" v="14301"/>
          <ac:spMkLst>
            <pc:docMk/>
            <pc:sldMk cId="1501318764" sldId="376"/>
            <ac:spMk id="14351" creationId="{DABC375D-95C8-88C2-D7FB-7573BEA2EA12}"/>
          </ac:spMkLst>
        </pc:spChg>
        <pc:spChg chg="mod">
          <ac:chgData name="Thiago Henrique Gomes Panini" userId="cc6a5c77081c362d" providerId="LiveId" clId="{182E8FFE-A928-41F2-9A79-3159D5686B1F}" dt="2023-05-22T00:15:58.546" v="14301"/>
          <ac:spMkLst>
            <pc:docMk/>
            <pc:sldMk cId="1501318764" sldId="376"/>
            <ac:spMk id="14352" creationId="{4A9FC257-9DFC-20D6-B0F4-157533D65935}"/>
          </ac:spMkLst>
        </pc:spChg>
        <pc:spChg chg="mod">
          <ac:chgData name="Thiago Henrique Gomes Panini" userId="cc6a5c77081c362d" providerId="LiveId" clId="{182E8FFE-A928-41F2-9A79-3159D5686B1F}" dt="2023-05-22T00:15:58.546" v="14301"/>
          <ac:spMkLst>
            <pc:docMk/>
            <pc:sldMk cId="1501318764" sldId="376"/>
            <ac:spMk id="14353" creationId="{DFBC2676-E9F7-D5A1-A616-CE338D94F761}"/>
          </ac:spMkLst>
        </pc:spChg>
        <pc:spChg chg="mod">
          <ac:chgData name="Thiago Henrique Gomes Panini" userId="cc6a5c77081c362d" providerId="LiveId" clId="{182E8FFE-A928-41F2-9A79-3159D5686B1F}" dt="2023-05-22T00:15:58.546" v="14301"/>
          <ac:spMkLst>
            <pc:docMk/>
            <pc:sldMk cId="1501318764" sldId="376"/>
            <ac:spMk id="14354" creationId="{7A11BD11-1405-059E-2733-1F5029D95EA1}"/>
          </ac:spMkLst>
        </pc:spChg>
        <pc:spChg chg="mod">
          <ac:chgData name="Thiago Henrique Gomes Panini" userId="cc6a5c77081c362d" providerId="LiveId" clId="{182E8FFE-A928-41F2-9A79-3159D5686B1F}" dt="2023-05-22T00:15:58.546" v="14301"/>
          <ac:spMkLst>
            <pc:docMk/>
            <pc:sldMk cId="1501318764" sldId="376"/>
            <ac:spMk id="14355" creationId="{BB044866-0255-A519-437A-14C63132CEBE}"/>
          </ac:spMkLst>
        </pc:spChg>
        <pc:spChg chg="mod">
          <ac:chgData name="Thiago Henrique Gomes Panini" userId="cc6a5c77081c362d" providerId="LiveId" clId="{182E8FFE-A928-41F2-9A79-3159D5686B1F}" dt="2023-05-22T00:15:58.546" v="14301"/>
          <ac:spMkLst>
            <pc:docMk/>
            <pc:sldMk cId="1501318764" sldId="376"/>
            <ac:spMk id="14356" creationId="{098FC66C-199E-0FD7-AE66-E5BA485B6F11}"/>
          </ac:spMkLst>
        </pc:spChg>
        <pc:spChg chg="mod">
          <ac:chgData name="Thiago Henrique Gomes Panini" userId="cc6a5c77081c362d" providerId="LiveId" clId="{182E8FFE-A928-41F2-9A79-3159D5686B1F}" dt="2023-05-22T00:15:58.546" v="14301"/>
          <ac:spMkLst>
            <pc:docMk/>
            <pc:sldMk cId="1501318764" sldId="376"/>
            <ac:spMk id="14360" creationId="{7E6CD46D-73B7-037F-B64E-DB7594DD637F}"/>
          </ac:spMkLst>
        </pc:spChg>
        <pc:spChg chg="mod">
          <ac:chgData name="Thiago Henrique Gomes Panini" userId="cc6a5c77081c362d" providerId="LiveId" clId="{182E8FFE-A928-41F2-9A79-3159D5686B1F}" dt="2023-05-22T00:15:58.546" v="14301"/>
          <ac:spMkLst>
            <pc:docMk/>
            <pc:sldMk cId="1501318764" sldId="376"/>
            <ac:spMk id="14361" creationId="{1F302FC6-72E6-39EA-5C26-A6A836A47CF9}"/>
          </ac:spMkLst>
        </pc:spChg>
        <pc:spChg chg="mod">
          <ac:chgData name="Thiago Henrique Gomes Panini" userId="cc6a5c77081c362d" providerId="LiveId" clId="{182E8FFE-A928-41F2-9A79-3159D5686B1F}" dt="2023-05-22T00:15:58.546" v="14301"/>
          <ac:spMkLst>
            <pc:docMk/>
            <pc:sldMk cId="1501318764" sldId="376"/>
            <ac:spMk id="14362" creationId="{6B91F473-5FFB-8F7C-8DC5-7C098CC3AE07}"/>
          </ac:spMkLst>
        </pc:spChg>
        <pc:spChg chg="mod">
          <ac:chgData name="Thiago Henrique Gomes Panini" userId="cc6a5c77081c362d" providerId="LiveId" clId="{182E8FFE-A928-41F2-9A79-3159D5686B1F}" dt="2023-05-22T00:15:58.546" v="14301"/>
          <ac:spMkLst>
            <pc:docMk/>
            <pc:sldMk cId="1501318764" sldId="376"/>
            <ac:spMk id="14363" creationId="{EAC56266-57DD-8B19-7EEE-2D00396B989A}"/>
          </ac:spMkLst>
        </pc:spChg>
        <pc:spChg chg="mod">
          <ac:chgData name="Thiago Henrique Gomes Panini" userId="cc6a5c77081c362d" providerId="LiveId" clId="{182E8FFE-A928-41F2-9A79-3159D5686B1F}" dt="2023-05-22T00:15:58.546" v="14301"/>
          <ac:spMkLst>
            <pc:docMk/>
            <pc:sldMk cId="1501318764" sldId="376"/>
            <ac:spMk id="14364" creationId="{D0DE70DB-608E-7BBE-C790-B71851AE9367}"/>
          </ac:spMkLst>
        </pc:spChg>
        <pc:spChg chg="mod">
          <ac:chgData name="Thiago Henrique Gomes Panini" userId="cc6a5c77081c362d" providerId="LiveId" clId="{182E8FFE-A928-41F2-9A79-3159D5686B1F}" dt="2023-05-22T00:15:58.546" v="14301"/>
          <ac:spMkLst>
            <pc:docMk/>
            <pc:sldMk cId="1501318764" sldId="376"/>
            <ac:spMk id="14365" creationId="{739E55F4-CF14-ABDE-8ACE-E5848105B23E}"/>
          </ac:spMkLst>
        </pc:spChg>
        <pc:spChg chg="mod">
          <ac:chgData name="Thiago Henrique Gomes Panini" userId="cc6a5c77081c362d" providerId="LiveId" clId="{182E8FFE-A928-41F2-9A79-3159D5686B1F}" dt="2023-05-22T00:15:58.546" v="14301"/>
          <ac:spMkLst>
            <pc:docMk/>
            <pc:sldMk cId="1501318764" sldId="376"/>
            <ac:spMk id="14366" creationId="{E8930ED2-B17B-2FF6-7C9A-5133668A6B0A}"/>
          </ac:spMkLst>
        </pc:spChg>
        <pc:spChg chg="mod">
          <ac:chgData name="Thiago Henrique Gomes Panini" userId="cc6a5c77081c362d" providerId="LiveId" clId="{182E8FFE-A928-41F2-9A79-3159D5686B1F}" dt="2023-05-22T00:15:58.546" v="14301"/>
          <ac:spMkLst>
            <pc:docMk/>
            <pc:sldMk cId="1501318764" sldId="376"/>
            <ac:spMk id="14367" creationId="{8DC3FCFA-DF81-78BD-24B7-70E4E3357EB7}"/>
          </ac:spMkLst>
        </pc:spChg>
        <pc:spChg chg="mod">
          <ac:chgData name="Thiago Henrique Gomes Panini" userId="cc6a5c77081c362d" providerId="LiveId" clId="{182E8FFE-A928-41F2-9A79-3159D5686B1F}" dt="2023-05-22T00:15:58.546" v="14301"/>
          <ac:spMkLst>
            <pc:docMk/>
            <pc:sldMk cId="1501318764" sldId="376"/>
            <ac:spMk id="14368" creationId="{1B98E7C1-5086-2BE2-ADAE-E1699F0AEECD}"/>
          </ac:spMkLst>
        </pc:spChg>
        <pc:spChg chg="mod">
          <ac:chgData name="Thiago Henrique Gomes Panini" userId="cc6a5c77081c362d" providerId="LiveId" clId="{182E8FFE-A928-41F2-9A79-3159D5686B1F}" dt="2023-05-22T00:15:58.546" v="14301"/>
          <ac:spMkLst>
            <pc:docMk/>
            <pc:sldMk cId="1501318764" sldId="376"/>
            <ac:spMk id="14369" creationId="{332C5C07-AA6F-3962-1EE8-76E9F5FA198C}"/>
          </ac:spMkLst>
        </pc:spChg>
        <pc:spChg chg="mod">
          <ac:chgData name="Thiago Henrique Gomes Panini" userId="cc6a5c77081c362d" providerId="LiveId" clId="{182E8FFE-A928-41F2-9A79-3159D5686B1F}" dt="2023-05-22T00:15:58.546" v="14301"/>
          <ac:spMkLst>
            <pc:docMk/>
            <pc:sldMk cId="1501318764" sldId="376"/>
            <ac:spMk id="14370" creationId="{B9978185-9491-C883-BF7A-83BDFD5732FA}"/>
          </ac:spMkLst>
        </pc:spChg>
        <pc:spChg chg="mod">
          <ac:chgData name="Thiago Henrique Gomes Panini" userId="cc6a5c77081c362d" providerId="LiveId" clId="{182E8FFE-A928-41F2-9A79-3159D5686B1F}" dt="2023-05-22T00:15:58.546" v="14301"/>
          <ac:spMkLst>
            <pc:docMk/>
            <pc:sldMk cId="1501318764" sldId="376"/>
            <ac:spMk id="14371" creationId="{9893A84A-E01B-F720-4B0E-96B645AEA0E3}"/>
          </ac:spMkLst>
        </pc:spChg>
        <pc:spChg chg="mod">
          <ac:chgData name="Thiago Henrique Gomes Panini" userId="cc6a5c77081c362d" providerId="LiveId" clId="{182E8FFE-A928-41F2-9A79-3159D5686B1F}" dt="2023-05-22T00:15:58.546" v="14301"/>
          <ac:spMkLst>
            <pc:docMk/>
            <pc:sldMk cId="1501318764" sldId="376"/>
            <ac:spMk id="14373" creationId="{7544F01C-147F-28D8-C201-E0C8ABE2400C}"/>
          </ac:spMkLst>
        </pc:spChg>
        <pc:spChg chg="mod">
          <ac:chgData name="Thiago Henrique Gomes Panini" userId="cc6a5c77081c362d" providerId="LiveId" clId="{182E8FFE-A928-41F2-9A79-3159D5686B1F}" dt="2023-05-22T00:15:58.546" v="14301"/>
          <ac:spMkLst>
            <pc:docMk/>
            <pc:sldMk cId="1501318764" sldId="376"/>
            <ac:spMk id="14374" creationId="{7C3826D3-D3C7-F221-3618-AF2656AE0757}"/>
          </ac:spMkLst>
        </pc:spChg>
        <pc:spChg chg="mod">
          <ac:chgData name="Thiago Henrique Gomes Panini" userId="cc6a5c77081c362d" providerId="LiveId" clId="{182E8FFE-A928-41F2-9A79-3159D5686B1F}" dt="2023-05-22T00:15:58.546" v="14301"/>
          <ac:spMkLst>
            <pc:docMk/>
            <pc:sldMk cId="1501318764" sldId="376"/>
            <ac:spMk id="14375" creationId="{1F35A54D-5CF4-D043-37F1-47459911F3C6}"/>
          </ac:spMkLst>
        </pc:spChg>
        <pc:grpChg chg="add del mod">
          <ac:chgData name="Thiago Henrique Gomes Panini" userId="cc6a5c77081c362d" providerId="LiveId" clId="{182E8FFE-A928-41F2-9A79-3159D5686B1F}" dt="2023-05-22T00:16:01.274" v="14302"/>
          <ac:grpSpMkLst>
            <pc:docMk/>
            <pc:sldMk cId="1501318764" sldId="376"/>
            <ac:grpSpMk id="3" creationId="{DC0698AB-4251-3C7B-E54A-5C874DBE7F74}"/>
          </ac:grpSpMkLst>
        </pc:grpChg>
        <pc:grpChg chg="mod">
          <ac:chgData name="Thiago Henrique Gomes Panini" userId="cc6a5c77081c362d" providerId="LiveId" clId="{182E8FFE-A928-41F2-9A79-3159D5686B1F}" dt="2023-05-22T00:15:58.546" v="14301"/>
          <ac:grpSpMkLst>
            <pc:docMk/>
            <pc:sldMk cId="1501318764" sldId="376"/>
            <ac:grpSpMk id="6" creationId="{6BA50542-5BF9-C798-E8F6-081326B34A32}"/>
          </ac:grpSpMkLst>
        </pc:grpChg>
        <pc:grpChg chg="mod">
          <ac:chgData name="Thiago Henrique Gomes Panini" userId="cc6a5c77081c362d" providerId="LiveId" clId="{182E8FFE-A928-41F2-9A79-3159D5686B1F}" dt="2023-05-22T00:15:58.546" v="14301"/>
          <ac:grpSpMkLst>
            <pc:docMk/>
            <pc:sldMk cId="1501318764" sldId="376"/>
            <ac:grpSpMk id="14357" creationId="{5B68ED52-2838-E119-CD5E-63FBF269FA46}"/>
          </ac:grpSpMkLst>
        </pc:grpChg>
        <pc:grpChg chg="mod">
          <ac:chgData name="Thiago Henrique Gomes Panini" userId="cc6a5c77081c362d" providerId="LiveId" clId="{182E8FFE-A928-41F2-9A79-3159D5686B1F}" dt="2023-05-22T00:15:58.546" v="14301"/>
          <ac:grpSpMkLst>
            <pc:docMk/>
            <pc:sldMk cId="1501318764" sldId="376"/>
            <ac:grpSpMk id="14358" creationId="{42F77648-5492-B78B-0C11-CF82B7255789}"/>
          </ac:grpSpMkLst>
        </pc:grpChg>
        <pc:picChg chg="mod">
          <ac:chgData name="Thiago Henrique Gomes Panini" userId="cc6a5c77081c362d" providerId="LiveId" clId="{182E8FFE-A928-41F2-9A79-3159D5686B1F}" dt="2023-05-22T00:15:58.546" v="14301"/>
          <ac:picMkLst>
            <pc:docMk/>
            <pc:sldMk cId="1501318764" sldId="376"/>
            <ac:picMk id="14359" creationId="{2E7FB87A-D66A-83E2-3994-9E8083BD4378}"/>
          </ac:picMkLst>
        </pc:picChg>
        <pc:picChg chg="del">
          <ac:chgData name="Thiago Henrique Gomes Panini" userId="cc6a5c77081c362d" providerId="LiveId" clId="{182E8FFE-A928-41F2-9A79-3159D5686B1F}" dt="2023-05-22T00:16:22.348" v="14308" actId="478"/>
          <ac:picMkLst>
            <pc:docMk/>
            <pc:sldMk cId="1501318764" sldId="376"/>
            <ac:picMk id="14372" creationId="{8F1E2831-29BE-7FFF-F8DD-FF03F77E2CC4}"/>
          </ac:picMkLst>
        </pc:picChg>
        <pc:picChg chg="add mod ord">
          <ac:chgData name="Thiago Henrique Gomes Panini" userId="cc6a5c77081c362d" providerId="LiveId" clId="{182E8FFE-A928-41F2-9A79-3159D5686B1F}" dt="2023-05-22T00:16:20.797" v="14307" actId="167"/>
          <ac:picMkLst>
            <pc:docMk/>
            <pc:sldMk cId="1501318764" sldId="376"/>
            <ac:picMk id="14376" creationId="{C057815C-56E3-448D-F3D3-237577AA4570}"/>
          </ac:picMkLst>
        </pc:picChg>
      </pc:sldChg>
      <pc:sldChg chg="addSp delSp modSp add mod modAnim">
        <pc:chgData name="Thiago Henrique Gomes Panini" userId="cc6a5c77081c362d" providerId="LiveId" clId="{182E8FFE-A928-41F2-9A79-3159D5686B1F}" dt="2023-05-22T01:16:44.702" v="16071" actId="20577"/>
        <pc:sldMkLst>
          <pc:docMk/>
          <pc:sldMk cId="1043582665" sldId="377"/>
        </pc:sldMkLst>
        <pc:spChg chg="mod">
          <ac:chgData name="Thiago Henrique Gomes Panini" userId="cc6a5c77081c362d" providerId="LiveId" clId="{182E8FFE-A928-41F2-9A79-3159D5686B1F}" dt="2023-05-22T01:16:44.702" v="16071" actId="20577"/>
          <ac:spMkLst>
            <pc:docMk/>
            <pc:sldMk cId="1043582665" sldId="377"/>
            <ac:spMk id="48" creationId="{F2BAEC3D-618E-ACE3-0BA1-AC107D02AD65}"/>
          </ac:spMkLst>
        </pc:spChg>
        <pc:spChg chg="mod">
          <ac:chgData name="Thiago Henrique Gomes Panini" userId="cc6a5c77081c362d" providerId="LiveId" clId="{182E8FFE-A928-41F2-9A79-3159D5686B1F}" dt="2023-05-22T00:21:44.470" v="15081" actId="20577"/>
          <ac:spMkLst>
            <pc:docMk/>
            <pc:sldMk cId="1043582665" sldId="377"/>
            <ac:spMk id="1454" creationId="{00000000-0000-0000-0000-000000000000}"/>
          </ac:spMkLst>
        </pc:spChg>
        <pc:picChg chg="add mod ord">
          <ac:chgData name="Thiago Henrique Gomes Panini" userId="cc6a5c77081c362d" providerId="LiveId" clId="{182E8FFE-A928-41F2-9A79-3159D5686B1F}" dt="2023-05-22T00:17:04.063" v="14317" actId="167"/>
          <ac:picMkLst>
            <pc:docMk/>
            <pc:sldMk cId="1043582665" sldId="377"/>
            <ac:picMk id="3" creationId="{30FA8CBB-AC72-058B-715D-0A9205FBF79B}"/>
          </ac:picMkLst>
        </pc:picChg>
        <pc:picChg chg="del">
          <ac:chgData name="Thiago Henrique Gomes Panini" userId="cc6a5c77081c362d" providerId="LiveId" clId="{182E8FFE-A928-41F2-9A79-3159D5686B1F}" dt="2023-05-22T00:17:05.425" v="14318" actId="478"/>
          <ac:picMkLst>
            <pc:docMk/>
            <pc:sldMk cId="1043582665" sldId="377"/>
            <ac:picMk id="26" creationId="{68D0761A-84A2-61A5-B210-EA58AF7686B0}"/>
          </ac:picMkLst>
        </pc:picChg>
      </pc:sldChg>
      <pc:sldChg chg="addSp delSp modSp add mod modAnim">
        <pc:chgData name="Thiago Henrique Gomes Panini" userId="cc6a5c77081c362d" providerId="LiveId" clId="{182E8FFE-A928-41F2-9A79-3159D5686B1F}" dt="2023-05-29T20:58:23.750" v="20491"/>
        <pc:sldMkLst>
          <pc:docMk/>
          <pc:sldMk cId="2085569260" sldId="378"/>
        </pc:sldMkLst>
        <pc:spChg chg="add mod">
          <ac:chgData name="Thiago Henrique Gomes Panini" userId="cc6a5c77081c362d" providerId="LiveId" clId="{182E8FFE-A928-41F2-9A79-3159D5686B1F}" dt="2023-05-22T00:53:45.212" v="15965" actId="1076"/>
          <ac:spMkLst>
            <pc:docMk/>
            <pc:sldMk cId="2085569260" sldId="378"/>
            <ac:spMk id="4" creationId="{3162C160-75F0-C96A-14B2-E3E27322A9B2}"/>
          </ac:spMkLst>
        </pc:spChg>
        <pc:spChg chg="add mod">
          <ac:chgData name="Thiago Henrique Gomes Panini" userId="cc6a5c77081c362d" providerId="LiveId" clId="{182E8FFE-A928-41F2-9A79-3159D5686B1F}" dt="2023-05-22T00:53:45.212" v="15965" actId="1076"/>
          <ac:spMkLst>
            <pc:docMk/>
            <pc:sldMk cId="2085569260" sldId="378"/>
            <ac:spMk id="5" creationId="{5AD695A7-FAAC-24D0-675B-8F2302DE807E}"/>
          </ac:spMkLst>
        </pc:spChg>
        <pc:spChg chg="add mod">
          <ac:chgData name="Thiago Henrique Gomes Panini" userId="cc6a5c77081c362d" providerId="LiveId" clId="{182E8FFE-A928-41F2-9A79-3159D5686B1F}" dt="2023-05-22T00:53:45.212" v="15965" actId="1076"/>
          <ac:spMkLst>
            <pc:docMk/>
            <pc:sldMk cId="2085569260" sldId="378"/>
            <ac:spMk id="6" creationId="{008B4199-DE92-207D-8453-23E9DE00EBB3}"/>
          </ac:spMkLst>
        </pc:spChg>
        <pc:spChg chg="add mod">
          <ac:chgData name="Thiago Henrique Gomes Panini" userId="cc6a5c77081c362d" providerId="LiveId" clId="{182E8FFE-A928-41F2-9A79-3159D5686B1F}" dt="2023-05-22T00:53:45.212" v="15965" actId="1076"/>
          <ac:spMkLst>
            <pc:docMk/>
            <pc:sldMk cId="2085569260" sldId="378"/>
            <ac:spMk id="7" creationId="{0F7E5EA7-D360-C4DD-C7C1-4C635476D75E}"/>
          </ac:spMkLst>
        </pc:spChg>
        <pc:spChg chg="add mod">
          <ac:chgData name="Thiago Henrique Gomes Panini" userId="cc6a5c77081c362d" providerId="LiveId" clId="{182E8FFE-A928-41F2-9A79-3159D5686B1F}" dt="2023-05-22T00:53:45.212" v="15965" actId="1076"/>
          <ac:spMkLst>
            <pc:docMk/>
            <pc:sldMk cId="2085569260" sldId="378"/>
            <ac:spMk id="9" creationId="{42A8B6DF-FBE4-917B-1D71-FEB6C2EA42B4}"/>
          </ac:spMkLst>
        </pc:spChg>
        <pc:spChg chg="add mod">
          <ac:chgData name="Thiago Henrique Gomes Panini" userId="cc6a5c77081c362d" providerId="LiveId" clId="{182E8FFE-A928-41F2-9A79-3159D5686B1F}" dt="2023-05-22T00:53:45.212" v="15965" actId="1076"/>
          <ac:spMkLst>
            <pc:docMk/>
            <pc:sldMk cId="2085569260" sldId="378"/>
            <ac:spMk id="11" creationId="{969CB525-2457-0F94-B4C7-1F6DB876171F}"/>
          </ac:spMkLst>
        </pc:spChg>
        <pc:spChg chg="mod">
          <ac:chgData name="Thiago Henrique Gomes Panini" userId="cc6a5c77081c362d" providerId="LiveId" clId="{182E8FFE-A928-41F2-9A79-3159D5686B1F}" dt="2023-05-22T00:53:45.212" v="15965" actId="1076"/>
          <ac:spMkLst>
            <pc:docMk/>
            <pc:sldMk cId="2085569260" sldId="378"/>
            <ac:spMk id="34" creationId="{D7659495-2DB4-FBF2-6BFC-1D11E9A80FF4}"/>
          </ac:spMkLst>
        </pc:spChg>
        <pc:spChg chg="mod">
          <ac:chgData name="Thiago Henrique Gomes Panini" userId="cc6a5c77081c362d" providerId="LiveId" clId="{182E8FFE-A928-41F2-9A79-3159D5686B1F}" dt="2023-05-22T00:21:54.462" v="15090" actId="20577"/>
          <ac:spMkLst>
            <pc:docMk/>
            <pc:sldMk cId="2085569260" sldId="378"/>
            <ac:spMk id="1454" creationId="{00000000-0000-0000-0000-000000000000}"/>
          </ac:spMkLst>
        </pc:spChg>
        <pc:grpChg chg="del mod">
          <ac:chgData name="Thiago Henrique Gomes Panini" userId="cc6a5c77081c362d" providerId="LiveId" clId="{182E8FFE-A928-41F2-9A79-3159D5686B1F}" dt="2023-05-22T00:44:12.622" v="15437" actId="478"/>
          <ac:grpSpMkLst>
            <pc:docMk/>
            <pc:sldMk cId="2085569260" sldId="378"/>
            <ac:grpSpMk id="49" creationId="{AD8C7D20-2B47-19B9-2BBD-109FD1591D80}"/>
          </ac:grpSpMkLst>
        </pc:grpChg>
        <pc:grpChg chg="del">
          <ac:chgData name="Thiago Henrique Gomes Panini" userId="cc6a5c77081c362d" providerId="LiveId" clId="{182E8FFE-A928-41F2-9A79-3159D5686B1F}" dt="2023-05-22T00:45:17.077" v="15443" actId="478"/>
          <ac:grpSpMkLst>
            <pc:docMk/>
            <pc:sldMk cId="2085569260" sldId="378"/>
            <ac:grpSpMk id="50" creationId="{7364BD9D-74EB-0E27-3E06-D6702503C4D0}"/>
          </ac:grpSpMkLst>
        </pc:grpChg>
        <pc:grpChg chg="del">
          <ac:chgData name="Thiago Henrique Gomes Panini" userId="cc6a5c77081c362d" providerId="LiveId" clId="{182E8FFE-A928-41F2-9A79-3159D5686B1F}" dt="2023-05-22T00:45:19.703" v="15444" actId="478"/>
          <ac:grpSpMkLst>
            <pc:docMk/>
            <pc:sldMk cId="2085569260" sldId="378"/>
            <ac:grpSpMk id="51" creationId="{35D50294-4389-6D01-AFB5-B1C4EAC8DA08}"/>
          </ac:grpSpMkLst>
        </pc:grpChg>
        <pc:grpChg chg="del">
          <ac:chgData name="Thiago Henrique Gomes Panini" userId="cc6a5c77081c362d" providerId="LiveId" clId="{182E8FFE-A928-41F2-9A79-3159D5686B1F}" dt="2023-05-22T00:45:21.636" v="15445" actId="478"/>
          <ac:grpSpMkLst>
            <pc:docMk/>
            <pc:sldMk cId="2085569260" sldId="378"/>
            <ac:grpSpMk id="52" creationId="{300E41A3-43EE-72FC-EBC9-6E939015B818}"/>
          </ac:grpSpMkLst>
        </pc:grpChg>
        <pc:grpChg chg="del">
          <ac:chgData name="Thiago Henrique Gomes Panini" userId="cc6a5c77081c362d" providerId="LiveId" clId="{182E8FFE-A928-41F2-9A79-3159D5686B1F}" dt="2023-05-22T00:46:47.861" v="15686" actId="478"/>
          <ac:grpSpMkLst>
            <pc:docMk/>
            <pc:sldMk cId="2085569260" sldId="378"/>
            <ac:grpSpMk id="53" creationId="{59A0CB79-EDE1-87F8-2360-55615DC0FEF0}"/>
          </ac:grpSpMkLst>
        </pc:grpChg>
        <pc:picChg chg="add mod">
          <ac:chgData name="Thiago Henrique Gomes Panini" userId="cc6a5c77081c362d" providerId="LiveId" clId="{182E8FFE-A928-41F2-9A79-3159D5686B1F}" dt="2023-05-22T00:17:11.443" v="14321"/>
          <ac:picMkLst>
            <pc:docMk/>
            <pc:sldMk cId="2085569260" sldId="378"/>
            <ac:picMk id="2" creationId="{2ABF73D2-1A91-6E67-E719-C0E29E74AE73}"/>
          </ac:picMkLst>
        </pc:picChg>
        <pc:picChg chg="add mod">
          <ac:chgData name="Thiago Henrique Gomes Panini" userId="cc6a5c77081c362d" providerId="LiveId" clId="{182E8FFE-A928-41F2-9A79-3159D5686B1F}" dt="2023-05-22T00:53:45.212" v="15965" actId="1076"/>
          <ac:picMkLst>
            <pc:docMk/>
            <pc:sldMk cId="2085569260" sldId="378"/>
            <ac:picMk id="3" creationId="{D0DF41C9-BB81-E6D7-00DD-A8DE675F253B}"/>
          </ac:picMkLst>
        </pc:picChg>
        <pc:picChg chg="del">
          <ac:chgData name="Thiago Henrique Gomes Panini" userId="cc6a5c77081c362d" providerId="LiveId" clId="{182E8FFE-A928-41F2-9A79-3159D5686B1F}" dt="2023-05-22T00:17:08.036" v="14319" actId="478"/>
          <ac:picMkLst>
            <pc:docMk/>
            <pc:sldMk cId="2085569260" sldId="378"/>
            <ac:picMk id="26" creationId="{68D0761A-84A2-61A5-B210-EA58AF7686B0}"/>
          </ac:picMkLst>
        </pc:picChg>
        <pc:picChg chg="del">
          <ac:chgData name="Thiago Henrique Gomes Panini" userId="cc6a5c77081c362d" providerId="LiveId" clId="{182E8FFE-A928-41F2-9A79-3159D5686B1F}" dt="2023-05-22T00:44:12.622" v="15437" actId="478"/>
          <ac:picMkLst>
            <pc:docMk/>
            <pc:sldMk cId="2085569260" sldId="378"/>
            <ac:picMk id="29" creationId="{0F0966B1-377D-3D5D-610B-82A16A794E3D}"/>
          </ac:picMkLst>
        </pc:picChg>
      </pc:sldChg>
      <pc:sldChg chg="addSp delSp modSp add del mod">
        <pc:chgData name="Thiago Henrique Gomes Panini" userId="cc6a5c77081c362d" providerId="LiveId" clId="{182E8FFE-A928-41F2-9A79-3159D5686B1F}" dt="2023-05-22T00:56:04.184" v="15972" actId="47"/>
        <pc:sldMkLst>
          <pc:docMk/>
          <pc:sldMk cId="3844390646" sldId="379"/>
        </pc:sldMkLst>
        <pc:spChg chg="mod">
          <ac:chgData name="Thiago Henrique Gomes Panini" userId="cc6a5c77081c362d" providerId="LiveId" clId="{182E8FFE-A928-41F2-9A79-3159D5686B1F}" dt="2023-05-22T00:21:58.321" v="15099" actId="20577"/>
          <ac:spMkLst>
            <pc:docMk/>
            <pc:sldMk cId="3844390646" sldId="379"/>
            <ac:spMk id="1454" creationId="{00000000-0000-0000-0000-000000000000}"/>
          </ac:spMkLst>
        </pc:spChg>
        <pc:picChg chg="add mod">
          <ac:chgData name="Thiago Henrique Gomes Panini" userId="cc6a5c77081c362d" providerId="LiveId" clId="{182E8FFE-A928-41F2-9A79-3159D5686B1F}" dt="2023-05-22T00:17:12.462" v="14322"/>
          <ac:picMkLst>
            <pc:docMk/>
            <pc:sldMk cId="3844390646" sldId="379"/>
            <ac:picMk id="2" creationId="{2FCFD265-9F67-AE3F-388E-5F89C40C321D}"/>
          </ac:picMkLst>
        </pc:picChg>
        <pc:picChg chg="del">
          <ac:chgData name="Thiago Henrique Gomes Panini" userId="cc6a5c77081c362d" providerId="LiveId" clId="{182E8FFE-A928-41F2-9A79-3159D5686B1F}" dt="2023-05-22T00:17:09.898" v="14320" actId="478"/>
          <ac:picMkLst>
            <pc:docMk/>
            <pc:sldMk cId="3844390646" sldId="379"/>
            <ac:picMk id="26" creationId="{68D0761A-84A2-61A5-B210-EA58AF7686B0}"/>
          </ac:picMkLst>
        </pc:picChg>
        <pc:picChg chg="del">
          <ac:chgData name="Thiago Henrique Gomes Panini" userId="cc6a5c77081c362d" providerId="LiveId" clId="{182E8FFE-A928-41F2-9A79-3159D5686B1F}" dt="2023-05-22T00:23:10.888" v="15100" actId="478"/>
          <ac:picMkLst>
            <pc:docMk/>
            <pc:sldMk cId="3844390646" sldId="379"/>
            <ac:picMk id="17410" creationId="{EC1581F9-E81A-50CD-45BA-153EDEB5CFDC}"/>
          </ac:picMkLst>
        </pc:picChg>
      </pc:sldChg>
      <pc:sldChg chg="add">
        <pc:chgData name="Thiago Henrique Gomes Panini" userId="cc6a5c77081c362d" providerId="LiveId" clId="{182E8FFE-A928-41F2-9A79-3159D5686B1F}" dt="2023-05-22T00:23:43.891" v="15101"/>
        <pc:sldMkLst>
          <pc:docMk/>
          <pc:sldMk cId="1473575161" sldId="380"/>
        </pc:sldMkLst>
      </pc:sldChg>
      <pc:sldChg chg="addSp delSp modSp add mod modAnim">
        <pc:chgData name="Thiago Henrique Gomes Panini" userId="cc6a5c77081c362d" providerId="LiveId" clId="{182E8FFE-A928-41F2-9A79-3159D5686B1F}" dt="2023-05-23T01:36:04.165" v="20212"/>
        <pc:sldMkLst>
          <pc:docMk/>
          <pc:sldMk cId="792138524" sldId="381"/>
        </pc:sldMkLst>
        <pc:picChg chg="del">
          <ac:chgData name="Thiago Henrique Gomes Panini" userId="cc6a5c77081c362d" providerId="LiveId" clId="{182E8FFE-A928-41F2-9A79-3159D5686B1F}" dt="2023-05-22T00:56:28.217" v="15974" actId="478"/>
          <ac:picMkLst>
            <pc:docMk/>
            <pc:sldMk cId="792138524" sldId="381"/>
            <ac:picMk id="2" creationId="{2BAA8F15-5333-C1D3-0888-F6ECAD7F0719}"/>
          </ac:picMkLst>
        </pc:picChg>
        <pc:picChg chg="mod">
          <ac:chgData name="Thiago Henrique Gomes Panini" userId="cc6a5c77081c362d" providerId="LiveId" clId="{182E8FFE-A928-41F2-9A79-3159D5686B1F}" dt="2023-05-22T00:57:01.864" v="15981" actId="1076"/>
          <ac:picMkLst>
            <pc:docMk/>
            <pc:sldMk cId="792138524" sldId="381"/>
            <ac:picMk id="3" creationId="{BC2542DF-4A1E-88D5-8679-273BC929BAE4}"/>
          </ac:picMkLst>
        </pc:picChg>
        <pc:picChg chg="mod">
          <ac:chgData name="Thiago Henrique Gomes Panini" userId="cc6a5c77081c362d" providerId="LiveId" clId="{182E8FFE-A928-41F2-9A79-3159D5686B1F}" dt="2023-05-22T00:57:10.009" v="15984" actId="1076"/>
          <ac:picMkLst>
            <pc:docMk/>
            <pc:sldMk cId="792138524" sldId="381"/>
            <ac:picMk id="4" creationId="{F9E7B34A-E9B4-8E17-8A8C-B3203D5506D1}"/>
          </ac:picMkLst>
        </pc:picChg>
        <pc:picChg chg="add mod">
          <ac:chgData name="Thiago Henrique Gomes Panini" userId="cc6a5c77081c362d" providerId="LiveId" clId="{182E8FFE-A928-41F2-9A79-3159D5686B1F}" dt="2023-05-22T00:57:51.133" v="15989" actId="1076"/>
          <ac:picMkLst>
            <pc:docMk/>
            <pc:sldMk cId="792138524" sldId="381"/>
            <ac:picMk id="5" creationId="{539D9F9B-225F-B554-3AC2-EAA77CCA51CD}"/>
          </ac:picMkLst>
        </pc:picChg>
        <pc:picChg chg="add mod">
          <ac:chgData name="Thiago Henrique Gomes Panini" userId="cc6a5c77081c362d" providerId="LiveId" clId="{182E8FFE-A928-41F2-9A79-3159D5686B1F}" dt="2023-05-22T01:11:01.500" v="15998" actId="1076"/>
          <ac:picMkLst>
            <pc:docMk/>
            <pc:sldMk cId="792138524" sldId="381"/>
            <ac:picMk id="1026" creationId="{AC6F1465-0586-DFD6-10F0-5E53FFD32F81}"/>
          </ac:picMkLst>
        </pc:picChg>
        <pc:picChg chg="del">
          <ac:chgData name="Thiago Henrique Gomes Panini" userId="cc6a5c77081c362d" providerId="LiveId" clId="{182E8FFE-A928-41F2-9A79-3159D5686B1F}" dt="2023-05-22T00:56:28.217" v="15974" actId="478"/>
          <ac:picMkLst>
            <pc:docMk/>
            <pc:sldMk cId="792138524" sldId="381"/>
            <ac:picMk id="2444" creationId="{9200C7A4-0590-F469-56A6-5B0C07B42DAA}"/>
          </ac:picMkLst>
        </pc:picChg>
        <pc:picChg chg="del">
          <ac:chgData name="Thiago Henrique Gomes Panini" userId="cc6a5c77081c362d" providerId="LiveId" clId="{182E8FFE-A928-41F2-9A79-3159D5686B1F}" dt="2023-05-22T00:56:28.217" v="15974" actId="478"/>
          <ac:picMkLst>
            <pc:docMk/>
            <pc:sldMk cId="792138524" sldId="381"/>
            <ac:picMk id="2446" creationId="{B98E90B8-8A65-B6E2-48FE-B481A70587CF}"/>
          </ac:picMkLst>
        </pc:picChg>
      </pc:sldChg>
      <pc:sldChg chg="addSp delSp modSp add mod delAnim modAnim">
        <pc:chgData name="Thiago Henrique Gomes Panini" userId="cc6a5c77081c362d" providerId="LiveId" clId="{182E8FFE-A928-41F2-9A79-3159D5686B1F}" dt="2023-05-22T01:15:44.022" v="16019"/>
        <pc:sldMkLst>
          <pc:docMk/>
          <pc:sldMk cId="3694999660" sldId="382"/>
        </pc:sldMkLst>
        <pc:spChg chg="mod">
          <ac:chgData name="Thiago Henrique Gomes Panini" userId="cc6a5c77081c362d" providerId="LiveId" clId="{182E8FFE-A928-41F2-9A79-3159D5686B1F}" dt="2023-05-22T01:15:16.664" v="16011"/>
          <ac:spMkLst>
            <pc:docMk/>
            <pc:sldMk cId="3694999660" sldId="382"/>
            <ac:spMk id="4" creationId="{E8B8634A-C990-72D4-A67F-669E6B9D9723}"/>
          </ac:spMkLst>
        </pc:spChg>
        <pc:spChg chg="mod">
          <ac:chgData name="Thiago Henrique Gomes Panini" userId="cc6a5c77081c362d" providerId="LiveId" clId="{182E8FFE-A928-41F2-9A79-3159D5686B1F}" dt="2023-05-22T01:15:16.664" v="16011"/>
          <ac:spMkLst>
            <pc:docMk/>
            <pc:sldMk cId="3694999660" sldId="382"/>
            <ac:spMk id="5" creationId="{3B755119-8338-9353-BF56-9BF4C3FEA43D}"/>
          </ac:spMkLst>
        </pc:spChg>
        <pc:spChg chg="mod">
          <ac:chgData name="Thiago Henrique Gomes Panini" userId="cc6a5c77081c362d" providerId="LiveId" clId="{182E8FFE-A928-41F2-9A79-3159D5686B1F}" dt="2023-05-22T01:15:16.664" v="16011"/>
          <ac:spMkLst>
            <pc:docMk/>
            <pc:sldMk cId="3694999660" sldId="382"/>
            <ac:spMk id="2243" creationId="{E3660436-F1BF-0534-4943-3D881BAE1525}"/>
          </ac:spMkLst>
        </pc:spChg>
        <pc:spChg chg="mod">
          <ac:chgData name="Thiago Henrique Gomes Panini" userId="cc6a5c77081c362d" providerId="LiveId" clId="{182E8FFE-A928-41F2-9A79-3159D5686B1F}" dt="2023-05-22T01:15:16.664" v="16011"/>
          <ac:spMkLst>
            <pc:docMk/>
            <pc:sldMk cId="3694999660" sldId="382"/>
            <ac:spMk id="2244" creationId="{41543209-BCA8-A05D-93D2-4CA327B57701}"/>
          </ac:spMkLst>
        </pc:spChg>
        <pc:spChg chg="mod">
          <ac:chgData name="Thiago Henrique Gomes Panini" userId="cc6a5c77081c362d" providerId="LiveId" clId="{182E8FFE-A928-41F2-9A79-3159D5686B1F}" dt="2023-05-22T01:15:16.664" v="16011"/>
          <ac:spMkLst>
            <pc:docMk/>
            <pc:sldMk cId="3694999660" sldId="382"/>
            <ac:spMk id="2245" creationId="{9F7A8D54-5B96-82F7-5983-411A28FB6B65}"/>
          </ac:spMkLst>
        </pc:spChg>
        <pc:spChg chg="mod">
          <ac:chgData name="Thiago Henrique Gomes Panini" userId="cc6a5c77081c362d" providerId="LiveId" clId="{182E8FFE-A928-41F2-9A79-3159D5686B1F}" dt="2023-05-22T01:15:16.664" v="16011"/>
          <ac:spMkLst>
            <pc:docMk/>
            <pc:sldMk cId="3694999660" sldId="382"/>
            <ac:spMk id="2246" creationId="{7A964465-1BB4-2E0A-5FDE-A574F488FF2E}"/>
          </ac:spMkLst>
        </pc:spChg>
        <pc:spChg chg="mod">
          <ac:chgData name="Thiago Henrique Gomes Panini" userId="cc6a5c77081c362d" providerId="LiveId" clId="{182E8FFE-A928-41F2-9A79-3159D5686B1F}" dt="2023-05-22T01:15:16.664" v="16011"/>
          <ac:spMkLst>
            <pc:docMk/>
            <pc:sldMk cId="3694999660" sldId="382"/>
            <ac:spMk id="2247" creationId="{32E037A5-3996-3A8D-4B03-33BC6F259F04}"/>
          </ac:spMkLst>
        </pc:spChg>
        <pc:spChg chg="mod">
          <ac:chgData name="Thiago Henrique Gomes Panini" userId="cc6a5c77081c362d" providerId="LiveId" clId="{182E8FFE-A928-41F2-9A79-3159D5686B1F}" dt="2023-05-22T01:15:16.664" v="16011"/>
          <ac:spMkLst>
            <pc:docMk/>
            <pc:sldMk cId="3694999660" sldId="382"/>
            <ac:spMk id="2248" creationId="{631F0E6D-704E-44B0-137F-AF0063985E7F}"/>
          </ac:spMkLst>
        </pc:spChg>
        <pc:spChg chg="mod">
          <ac:chgData name="Thiago Henrique Gomes Panini" userId="cc6a5c77081c362d" providerId="LiveId" clId="{182E8FFE-A928-41F2-9A79-3159D5686B1F}" dt="2023-05-22T01:15:16.664" v="16011"/>
          <ac:spMkLst>
            <pc:docMk/>
            <pc:sldMk cId="3694999660" sldId="382"/>
            <ac:spMk id="2249" creationId="{D9803520-DF5A-0BA4-5177-599E8E50B3DD}"/>
          </ac:spMkLst>
        </pc:spChg>
        <pc:spChg chg="mod">
          <ac:chgData name="Thiago Henrique Gomes Panini" userId="cc6a5c77081c362d" providerId="LiveId" clId="{182E8FFE-A928-41F2-9A79-3159D5686B1F}" dt="2023-05-22T01:15:16.664" v="16011"/>
          <ac:spMkLst>
            <pc:docMk/>
            <pc:sldMk cId="3694999660" sldId="382"/>
            <ac:spMk id="2250" creationId="{BD5F3F5E-6586-3687-867C-10CD2B56A57E}"/>
          </ac:spMkLst>
        </pc:spChg>
        <pc:spChg chg="mod">
          <ac:chgData name="Thiago Henrique Gomes Panini" userId="cc6a5c77081c362d" providerId="LiveId" clId="{182E8FFE-A928-41F2-9A79-3159D5686B1F}" dt="2023-05-22T01:15:16.664" v="16011"/>
          <ac:spMkLst>
            <pc:docMk/>
            <pc:sldMk cId="3694999660" sldId="382"/>
            <ac:spMk id="2251" creationId="{EAF85919-63B7-B352-639B-A16145EE3EF7}"/>
          </ac:spMkLst>
        </pc:spChg>
        <pc:spChg chg="mod">
          <ac:chgData name="Thiago Henrique Gomes Panini" userId="cc6a5c77081c362d" providerId="LiveId" clId="{182E8FFE-A928-41F2-9A79-3159D5686B1F}" dt="2023-05-22T01:15:16.664" v="16011"/>
          <ac:spMkLst>
            <pc:docMk/>
            <pc:sldMk cId="3694999660" sldId="382"/>
            <ac:spMk id="2253" creationId="{D7AA83A0-9DF8-9F51-651D-BB1C14DF3893}"/>
          </ac:spMkLst>
        </pc:spChg>
        <pc:spChg chg="mod">
          <ac:chgData name="Thiago Henrique Gomes Panini" userId="cc6a5c77081c362d" providerId="LiveId" clId="{182E8FFE-A928-41F2-9A79-3159D5686B1F}" dt="2023-05-22T01:15:16.664" v="16011"/>
          <ac:spMkLst>
            <pc:docMk/>
            <pc:sldMk cId="3694999660" sldId="382"/>
            <ac:spMk id="2254" creationId="{EAB3A6C1-CBE4-646F-8C3E-BC23484C9E7E}"/>
          </ac:spMkLst>
        </pc:spChg>
        <pc:spChg chg="mod">
          <ac:chgData name="Thiago Henrique Gomes Panini" userId="cc6a5c77081c362d" providerId="LiveId" clId="{182E8FFE-A928-41F2-9A79-3159D5686B1F}" dt="2023-05-22T01:15:16.664" v="16011"/>
          <ac:spMkLst>
            <pc:docMk/>
            <pc:sldMk cId="3694999660" sldId="382"/>
            <ac:spMk id="2255" creationId="{C3718812-9149-C60F-45E6-C5B2426A03D9}"/>
          </ac:spMkLst>
        </pc:spChg>
        <pc:spChg chg="mod">
          <ac:chgData name="Thiago Henrique Gomes Panini" userId="cc6a5c77081c362d" providerId="LiveId" clId="{182E8FFE-A928-41F2-9A79-3159D5686B1F}" dt="2023-05-22T01:15:16.664" v="16011"/>
          <ac:spMkLst>
            <pc:docMk/>
            <pc:sldMk cId="3694999660" sldId="382"/>
            <ac:spMk id="2256" creationId="{D8621CFD-94BD-4238-AB35-52FDC949AFB6}"/>
          </ac:spMkLst>
        </pc:spChg>
        <pc:spChg chg="mod">
          <ac:chgData name="Thiago Henrique Gomes Panini" userId="cc6a5c77081c362d" providerId="LiveId" clId="{182E8FFE-A928-41F2-9A79-3159D5686B1F}" dt="2023-05-22T01:15:16.664" v="16011"/>
          <ac:spMkLst>
            <pc:docMk/>
            <pc:sldMk cId="3694999660" sldId="382"/>
            <ac:spMk id="2257" creationId="{2F31C2C2-6651-E592-0F1F-DADAD43A0987}"/>
          </ac:spMkLst>
        </pc:spChg>
        <pc:spChg chg="mod">
          <ac:chgData name="Thiago Henrique Gomes Panini" userId="cc6a5c77081c362d" providerId="LiveId" clId="{182E8FFE-A928-41F2-9A79-3159D5686B1F}" dt="2023-05-22T01:15:16.664" v="16011"/>
          <ac:spMkLst>
            <pc:docMk/>
            <pc:sldMk cId="3694999660" sldId="382"/>
            <ac:spMk id="2258" creationId="{FD999010-E0D7-8581-43E4-7F5EF9391761}"/>
          </ac:spMkLst>
        </pc:spChg>
        <pc:spChg chg="mod">
          <ac:chgData name="Thiago Henrique Gomes Panini" userId="cc6a5c77081c362d" providerId="LiveId" clId="{182E8FFE-A928-41F2-9A79-3159D5686B1F}" dt="2023-05-22T01:15:16.664" v="16011"/>
          <ac:spMkLst>
            <pc:docMk/>
            <pc:sldMk cId="3694999660" sldId="382"/>
            <ac:spMk id="2259" creationId="{54EE30EB-77C9-1C4E-240B-B7CEC729B2F0}"/>
          </ac:spMkLst>
        </pc:spChg>
        <pc:spChg chg="mod">
          <ac:chgData name="Thiago Henrique Gomes Panini" userId="cc6a5c77081c362d" providerId="LiveId" clId="{182E8FFE-A928-41F2-9A79-3159D5686B1F}" dt="2023-05-22T01:15:16.664" v="16011"/>
          <ac:spMkLst>
            <pc:docMk/>
            <pc:sldMk cId="3694999660" sldId="382"/>
            <ac:spMk id="2260" creationId="{C5B92F6B-D0B6-947E-0E51-B6145C32B5DE}"/>
          </ac:spMkLst>
        </pc:spChg>
        <pc:spChg chg="mod">
          <ac:chgData name="Thiago Henrique Gomes Panini" userId="cc6a5c77081c362d" providerId="LiveId" clId="{182E8FFE-A928-41F2-9A79-3159D5686B1F}" dt="2023-05-22T01:15:16.664" v="16011"/>
          <ac:spMkLst>
            <pc:docMk/>
            <pc:sldMk cId="3694999660" sldId="382"/>
            <ac:spMk id="2261" creationId="{769CE3FB-A7E6-3BBC-EADA-5685B3D3E3FD}"/>
          </ac:spMkLst>
        </pc:spChg>
        <pc:spChg chg="mod">
          <ac:chgData name="Thiago Henrique Gomes Panini" userId="cc6a5c77081c362d" providerId="LiveId" clId="{182E8FFE-A928-41F2-9A79-3159D5686B1F}" dt="2023-05-22T01:15:16.664" v="16011"/>
          <ac:spMkLst>
            <pc:docMk/>
            <pc:sldMk cId="3694999660" sldId="382"/>
            <ac:spMk id="2262" creationId="{1E5D5ED2-DDB3-321D-1D2C-D6B128A3B32F}"/>
          </ac:spMkLst>
        </pc:spChg>
        <pc:spChg chg="mod">
          <ac:chgData name="Thiago Henrique Gomes Panini" userId="cc6a5c77081c362d" providerId="LiveId" clId="{182E8FFE-A928-41F2-9A79-3159D5686B1F}" dt="2023-05-22T01:15:16.664" v="16011"/>
          <ac:spMkLst>
            <pc:docMk/>
            <pc:sldMk cId="3694999660" sldId="382"/>
            <ac:spMk id="2263" creationId="{CA972538-D316-8D18-BA88-A8534A54BA8A}"/>
          </ac:spMkLst>
        </pc:spChg>
        <pc:spChg chg="mod">
          <ac:chgData name="Thiago Henrique Gomes Panini" userId="cc6a5c77081c362d" providerId="LiveId" clId="{182E8FFE-A928-41F2-9A79-3159D5686B1F}" dt="2023-05-22T01:15:16.664" v="16011"/>
          <ac:spMkLst>
            <pc:docMk/>
            <pc:sldMk cId="3694999660" sldId="382"/>
            <ac:spMk id="2264" creationId="{37D08623-2B07-2024-7DCE-93997342336D}"/>
          </ac:spMkLst>
        </pc:spChg>
        <pc:spChg chg="mod">
          <ac:chgData name="Thiago Henrique Gomes Panini" userId="cc6a5c77081c362d" providerId="LiveId" clId="{182E8FFE-A928-41F2-9A79-3159D5686B1F}" dt="2023-05-22T01:15:16.664" v="16011"/>
          <ac:spMkLst>
            <pc:docMk/>
            <pc:sldMk cId="3694999660" sldId="382"/>
            <ac:spMk id="2266" creationId="{17EDBC61-EC9D-487C-F65D-266733BB3B2C}"/>
          </ac:spMkLst>
        </pc:spChg>
        <pc:spChg chg="mod">
          <ac:chgData name="Thiago Henrique Gomes Panini" userId="cc6a5c77081c362d" providerId="LiveId" clId="{182E8FFE-A928-41F2-9A79-3159D5686B1F}" dt="2023-05-22T01:15:16.664" v="16011"/>
          <ac:spMkLst>
            <pc:docMk/>
            <pc:sldMk cId="3694999660" sldId="382"/>
            <ac:spMk id="2267" creationId="{7CD099EC-EF7A-0FCD-0A90-4D39E2832AB2}"/>
          </ac:spMkLst>
        </pc:spChg>
        <pc:spChg chg="mod">
          <ac:chgData name="Thiago Henrique Gomes Panini" userId="cc6a5c77081c362d" providerId="LiveId" clId="{182E8FFE-A928-41F2-9A79-3159D5686B1F}" dt="2023-05-22T01:15:16.664" v="16011"/>
          <ac:spMkLst>
            <pc:docMk/>
            <pc:sldMk cId="3694999660" sldId="382"/>
            <ac:spMk id="2268" creationId="{99330899-66D0-8AC6-EC1E-05503FE08591}"/>
          </ac:spMkLst>
        </pc:spChg>
        <pc:spChg chg="mod">
          <ac:chgData name="Thiago Henrique Gomes Panini" userId="cc6a5c77081c362d" providerId="LiveId" clId="{182E8FFE-A928-41F2-9A79-3159D5686B1F}" dt="2023-05-22T01:15:16.664" v="16011"/>
          <ac:spMkLst>
            <pc:docMk/>
            <pc:sldMk cId="3694999660" sldId="382"/>
            <ac:spMk id="2269" creationId="{FC93FDCA-240A-50AB-F58B-FAA1C559677A}"/>
          </ac:spMkLst>
        </pc:spChg>
        <pc:spChg chg="mod">
          <ac:chgData name="Thiago Henrique Gomes Panini" userId="cc6a5c77081c362d" providerId="LiveId" clId="{182E8FFE-A928-41F2-9A79-3159D5686B1F}" dt="2023-05-22T01:15:16.664" v="16011"/>
          <ac:spMkLst>
            <pc:docMk/>
            <pc:sldMk cId="3694999660" sldId="382"/>
            <ac:spMk id="2270" creationId="{906A6252-AD6F-A7BC-CF90-5BEC0EE74887}"/>
          </ac:spMkLst>
        </pc:spChg>
        <pc:spChg chg="mod">
          <ac:chgData name="Thiago Henrique Gomes Panini" userId="cc6a5c77081c362d" providerId="LiveId" clId="{182E8FFE-A928-41F2-9A79-3159D5686B1F}" dt="2023-05-22T01:15:16.664" v="16011"/>
          <ac:spMkLst>
            <pc:docMk/>
            <pc:sldMk cId="3694999660" sldId="382"/>
            <ac:spMk id="2271" creationId="{CB776730-FFC5-E7FD-A237-9A6709EBD72C}"/>
          </ac:spMkLst>
        </pc:spChg>
        <pc:spChg chg="mod">
          <ac:chgData name="Thiago Henrique Gomes Panini" userId="cc6a5c77081c362d" providerId="LiveId" clId="{182E8FFE-A928-41F2-9A79-3159D5686B1F}" dt="2023-05-22T01:15:16.664" v="16011"/>
          <ac:spMkLst>
            <pc:docMk/>
            <pc:sldMk cId="3694999660" sldId="382"/>
            <ac:spMk id="2272" creationId="{ABA4CACC-561C-6C0A-4BAE-BBC0EA708E14}"/>
          </ac:spMkLst>
        </pc:spChg>
        <pc:spChg chg="mod">
          <ac:chgData name="Thiago Henrique Gomes Panini" userId="cc6a5c77081c362d" providerId="LiveId" clId="{182E8FFE-A928-41F2-9A79-3159D5686B1F}" dt="2023-05-22T01:15:16.664" v="16011"/>
          <ac:spMkLst>
            <pc:docMk/>
            <pc:sldMk cId="3694999660" sldId="382"/>
            <ac:spMk id="2273" creationId="{0E1EB4FC-F4BF-9B18-F3CF-6A42820A1BE8}"/>
          </ac:spMkLst>
        </pc:spChg>
        <pc:spChg chg="mod">
          <ac:chgData name="Thiago Henrique Gomes Panini" userId="cc6a5c77081c362d" providerId="LiveId" clId="{182E8FFE-A928-41F2-9A79-3159D5686B1F}" dt="2023-05-22T01:15:16.664" v="16011"/>
          <ac:spMkLst>
            <pc:docMk/>
            <pc:sldMk cId="3694999660" sldId="382"/>
            <ac:spMk id="2274" creationId="{4D8B4541-E301-72A5-7FD9-D1AD6DA046D2}"/>
          </ac:spMkLst>
        </pc:spChg>
        <pc:grpChg chg="add del mod">
          <ac:chgData name="Thiago Henrique Gomes Panini" userId="cc6a5c77081c362d" providerId="LiveId" clId="{182E8FFE-A928-41F2-9A79-3159D5686B1F}" dt="2023-05-22T01:15:19.568" v="16012"/>
          <ac:grpSpMkLst>
            <pc:docMk/>
            <pc:sldMk cId="3694999660" sldId="382"/>
            <ac:grpSpMk id="3" creationId="{34924CD5-B04C-C69D-5C6D-AC5A9A8A52D2}"/>
          </ac:grpSpMkLst>
        </pc:grpChg>
        <pc:grpChg chg="mod">
          <ac:chgData name="Thiago Henrique Gomes Panini" userId="cc6a5c77081c362d" providerId="LiveId" clId="{182E8FFE-A928-41F2-9A79-3159D5686B1F}" dt="2023-05-22T01:15:16.664" v="16011"/>
          <ac:grpSpMkLst>
            <pc:docMk/>
            <pc:sldMk cId="3694999660" sldId="382"/>
            <ac:grpSpMk id="6" creationId="{60189B49-9F18-4E81-8E29-DBBCC497EFFB}"/>
          </ac:grpSpMkLst>
        </pc:grpChg>
        <pc:grpChg chg="mod">
          <ac:chgData name="Thiago Henrique Gomes Panini" userId="cc6a5c77081c362d" providerId="LiveId" clId="{182E8FFE-A928-41F2-9A79-3159D5686B1F}" dt="2023-05-22T01:15:16.664" v="16011"/>
          <ac:grpSpMkLst>
            <pc:docMk/>
            <pc:sldMk cId="3694999660" sldId="382"/>
            <ac:grpSpMk id="2240" creationId="{82DB9048-9CFD-4F65-43B4-4E16BFE84ED6}"/>
          </ac:grpSpMkLst>
        </pc:grpChg>
        <pc:grpChg chg="mod">
          <ac:chgData name="Thiago Henrique Gomes Panini" userId="cc6a5c77081c362d" providerId="LiveId" clId="{182E8FFE-A928-41F2-9A79-3159D5686B1F}" dt="2023-05-22T01:15:16.664" v="16011"/>
          <ac:grpSpMkLst>
            <pc:docMk/>
            <pc:sldMk cId="3694999660" sldId="382"/>
            <ac:grpSpMk id="2265" creationId="{CC703C96-D2DE-9C46-1D10-74630A5DAF98}"/>
          </ac:grpSpMkLst>
        </pc:grpChg>
        <pc:picChg chg="mod">
          <ac:chgData name="Thiago Henrique Gomes Panini" userId="cc6a5c77081c362d" providerId="LiveId" clId="{182E8FFE-A928-41F2-9A79-3159D5686B1F}" dt="2023-05-22T01:15:16.664" v="16011"/>
          <ac:picMkLst>
            <pc:docMk/>
            <pc:sldMk cId="3694999660" sldId="382"/>
            <ac:picMk id="2241" creationId="{44DE3B7C-CDC9-310A-4D21-4A93572EF25C}"/>
          </ac:picMkLst>
        </pc:picChg>
        <pc:picChg chg="mod">
          <ac:chgData name="Thiago Henrique Gomes Panini" userId="cc6a5c77081c362d" providerId="LiveId" clId="{182E8FFE-A928-41F2-9A79-3159D5686B1F}" dt="2023-05-22T01:15:16.664" v="16011"/>
          <ac:picMkLst>
            <pc:docMk/>
            <pc:sldMk cId="3694999660" sldId="382"/>
            <ac:picMk id="2242" creationId="{D276A0C7-1B20-1B05-F065-28958382B145}"/>
          </ac:picMkLst>
        </pc:picChg>
        <pc:picChg chg="add mod ord">
          <ac:chgData name="Thiago Henrique Gomes Panini" userId="cc6a5c77081c362d" providerId="LiveId" clId="{182E8FFE-A928-41F2-9A79-3159D5686B1F}" dt="2023-05-22T01:15:31.008" v="16016" actId="167"/>
          <ac:picMkLst>
            <pc:docMk/>
            <pc:sldMk cId="3694999660" sldId="382"/>
            <ac:picMk id="2275" creationId="{D9C5C584-5303-FA29-0EFD-3181AECC6962}"/>
          </ac:picMkLst>
        </pc:picChg>
        <pc:picChg chg="del">
          <ac:chgData name="Thiago Henrique Gomes Panini" userId="cc6a5c77081c362d" providerId="LiveId" clId="{182E8FFE-A928-41F2-9A79-3159D5686B1F}" dt="2023-05-22T01:15:32.380" v="16017" actId="478"/>
          <ac:picMkLst>
            <pc:docMk/>
            <pc:sldMk cId="3694999660" sldId="382"/>
            <ac:picMk id="14376" creationId="{C057815C-56E3-448D-F3D3-237577AA4570}"/>
          </ac:picMkLst>
        </pc:picChg>
      </pc:sldChg>
      <pc:sldChg chg="addSp delSp modSp add mod modAnim">
        <pc:chgData name="Thiago Henrique Gomes Panini" userId="cc6a5c77081c362d" providerId="LiveId" clId="{182E8FFE-A928-41F2-9A79-3159D5686B1F}" dt="2023-05-22T01:22:21.906" v="16690" actId="478"/>
        <pc:sldMkLst>
          <pc:docMk/>
          <pc:sldMk cId="149592565" sldId="383"/>
        </pc:sldMkLst>
        <pc:spChg chg="mod">
          <ac:chgData name="Thiago Henrique Gomes Panini" userId="cc6a5c77081c362d" providerId="LiveId" clId="{182E8FFE-A928-41F2-9A79-3159D5686B1F}" dt="2023-05-22T01:21:50.730" v="16684" actId="1076"/>
          <ac:spMkLst>
            <pc:docMk/>
            <pc:sldMk cId="149592565" sldId="383"/>
            <ac:spMk id="48" creationId="{F2BAEC3D-618E-ACE3-0BA1-AC107D02AD65}"/>
          </ac:spMkLst>
        </pc:spChg>
        <pc:spChg chg="mod">
          <ac:chgData name="Thiago Henrique Gomes Panini" userId="cc6a5c77081c362d" providerId="LiveId" clId="{182E8FFE-A928-41F2-9A79-3159D5686B1F}" dt="2023-05-22T01:16:18.271" v="16030" actId="20577"/>
          <ac:spMkLst>
            <pc:docMk/>
            <pc:sldMk cId="149592565" sldId="383"/>
            <ac:spMk id="1454" creationId="{00000000-0000-0000-0000-000000000000}"/>
          </ac:spMkLst>
        </pc:spChg>
        <pc:picChg chg="del">
          <ac:chgData name="Thiago Henrique Gomes Panini" userId="cc6a5c77081c362d" providerId="LiveId" clId="{182E8FFE-A928-41F2-9A79-3159D5686B1F}" dt="2023-05-22T01:22:21.906" v="16690" actId="478"/>
          <ac:picMkLst>
            <pc:docMk/>
            <pc:sldMk cId="149592565" sldId="383"/>
            <ac:picMk id="3" creationId="{30FA8CBB-AC72-058B-715D-0A9205FBF79B}"/>
          </ac:picMkLst>
        </pc:picChg>
        <pc:picChg chg="add mod ord">
          <ac:chgData name="Thiago Henrique Gomes Panini" userId="cc6a5c77081c362d" providerId="LiveId" clId="{182E8FFE-A928-41F2-9A79-3159D5686B1F}" dt="2023-05-22T01:22:20.534" v="16689" actId="167"/>
          <ac:picMkLst>
            <pc:docMk/>
            <pc:sldMk cId="149592565" sldId="383"/>
            <ac:picMk id="4" creationId="{7F2186A7-991A-6243-90EB-9EAC916E180B}"/>
          </ac:picMkLst>
        </pc:picChg>
      </pc:sldChg>
      <pc:sldChg chg="addSp delSp modSp add mod modAnim">
        <pc:chgData name="Thiago Henrique Gomes Panini" userId="cc6a5c77081c362d" providerId="LiveId" clId="{182E8FFE-A928-41F2-9A79-3159D5686B1F}" dt="2023-05-23T01:36:58.922" v="20217"/>
        <pc:sldMkLst>
          <pc:docMk/>
          <pc:sldMk cId="858949628" sldId="384"/>
        </pc:sldMkLst>
        <pc:spChg chg="del">
          <ac:chgData name="Thiago Henrique Gomes Panini" userId="cc6a5c77081c362d" providerId="LiveId" clId="{182E8FFE-A928-41F2-9A79-3159D5686B1F}" dt="2023-05-22T01:23:26.982" v="16882" actId="478"/>
          <ac:spMkLst>
            <pc:docMk/>
            <pc:sldMk cId="858949628" sldId="384"/>
            <ac:spMk id="4" creationId="{3162C160-75F0-C96A-14B2-E3E27322A9B2}"/>
          </ac:spMkLst>
        </pc:spChg>
        <pc:spChg chg="del">
          <ac:chgData name="Thiago Henrique Gomes Panini" userId="cc6a5c77081c362d" providerId="LiveId" clId="{182E8FFE-A928-41F2-9A79-3159D5686B1F}" dt="2023-05-22T01:23:26.982" v="16882" actId="478"/>
          <ac:spMkLst>
            <pc:docMk/>
            <pc:sldMk cId="858949628" sldId="384"/>
            <ac:spMk id="5" creationId="{5AD695A7-FAAC-24D0-675B-8F2302DE807E}"/>
          </ac:spMkLst>
        </pc:spChg>
        <pc:spChg chg="del">
          <ac:chgData name="Thiago Henrique Gomes Panini" userId="cc6a5c77081c362d" providerId="LiveId" clId="{182E8FFE-A928-41F2-9A79-3159D5686B1F}" dt="2023-05-22T01:23:26.982" v="16882" actId="478"/>
          <ac:spMkLst>
            <pc:docMk/>
            <pc:sldMk cId="858949628" sldId="384"/>
            <ac:spMk id="6" creationId="{008B4199-DE92-207D-8453-23E9DE00EBB3}"/>
          </ac:spMkLst>
        </pc:spChg>
        <pc:spChg chg="del">
          <ac:chgData name="Thiago Henrique Gomes Panini" userId="cc6a5c77081c362d" providerId="LiveId" clId="{182E8FFE-A928-41F2-9A79-3159D5686B1F}" dt="2023-05-22T01:23:26.982" v="16882" actId="478"/>
          <ac:spMkLst>
            <pc:docMk/>
            <pc:sldMk cId="858949628" sldId="384"/>
            <ac:spMk id="7" creationId="{0F7E5EA7-D360-C4DD-C7C1-4C635476D75E}"/>
          </ac:spMkLst>
        </pc:spChg>
        <pc:spChg chg="del">
          <ac:chgData name="Thiago Henrique Gomes Panini" userId="cc6a5c77081c362d" providerId="LiveId" clId="{182E8FFE-A928-41F2-9A79-3159D5686B1F}" dt="2023-05-22T01:23:26.982" v="16882" actId="478"/>
          <ac:spMkLst>
            <pc:docMk/>
            <pc:sldMk cId="858949628" sldId="384"/>
            <ac:spMk id="9" creationId="{42A8B6DF-FBE4-917B-1D71-FEB6C2EA42B4}"/>
          </ac:spMkLst>
        </pc:spChg>
        <pc:spChg chg="del">
          <ac:chgData name="Thiago Henrique Gomes Panini" userId="cc6a5c77081c362d" providerId="LiveId" clId="{182E8FFE-A928-41F2-9A79-3159D5686B1F}" dt="2023-05-22T01:23:26.982" v="16882" actId="478"/>
          <ac:spMkLst>
            <pc:docMk/>
            <pc:sldMk cId="858949628" sldId="384"/>
            <ac:spMk id="11" creationId="{969CB525-2457-0F94-B4C7-1F6DB876171F}"/>
          </ac:spMkLst>
        </pc:spChg>
        <pc:spChg chg="add mod">
          <ac:chgData name="Thiago Henrique Gomes Panini" userId="cc6a5c77081c362d" providerId="LiveId" clId="{182E8FFE-A928-41F2-9A79-3159D5686B1F}" dt="2023-05-23T01:36:30.938" v="20214" actId="164"/>
          <ac:spMkLst>
            <pc:docMk/>
            <pc:sldMk cId="858949628" sldId="384"/>
            <ac:spMk id="12" creationId="{D372DC29-6054-D590-8670-B6C5A331A110}"/>
          </ac:spMkLst>
        </pc:spChg>
        <pc:spChg chg="add mod">
          <ac:chgData name="Thiago Henrique Gomes Panini" userId="cc6a5c77081c362d" providerId="LiveId" clId="{182E8FFE-A928-41F2-9A79-3159D5686B1F}" dt="2023-05-23T01:36:35.248" v="20215" actId="164"/>
          <ac:spMkLst>
            <pc:docMk/>
            <pc:sldMk cId="858949628" sldId="384"/>
            <ac:spMk id="15" creationId="{A4BA723D-A266-E2C3-DB7C-580299ADFD96}"/>
          </ac:spMkLst>
        </pc:spChg>
        <pc:spChg chg="add mod">
          <ac:chgData name="Thiago Henrique Gomes Panini" userId="cc6a5c77081c362d" providerId="LiveId" clId="{182E8FFE-A928-41F2-9A79-3159D5686B1F}" dt="2023-05-22T01:32:53.887" v="17506" actId="14100"/>
          <ac:spMkLst>
            <pc:docMk/>
            <pc:sldMk cId="858949628" sldId="384"/>
            <ac:spMk id="18" creationId="{F0EE6F8E-BFE9-0C27-FAF1-7EB87D21B83A}"/>
          </ac:spMkLst>
        </pc:spChg>
        <pc:spChg chg="add mod">
          <ac:chgData name="Thiago Henrique Gomes Panini" userId="cc6a5c77081c362d" providerId="LiveId" clId="{182E8FFE-A928-41F2-9A79-3159D5686B1F}" dt="2023-05-22T01:32:15.774" v="17505" actId="1076"/>
          <ac:spMkLst>
            <pc:docMk/>
            <pc:sldMk cId="858949628" sldId="384"/>
            <ac:spMk id="19" creationId="{455A4EE1-C059-1C58-F852-16F7B6B92194}"/>
          </ac:spMkLst>
        </pc:spChg>
        <pc:spChg chg="add mod">
          <ac:chgData name="Thiago Henrique Gomes Panini" userId="cc6a5c77081c362d" providerId="LiveId" clId="{182E8FFE-A928-41F2-9A79-3159D5686B1F}" dt="2023-05-22T01:32:15.774" v="17505" actId="1076"/>
          <ac:spMkLst>
            <pc:docMk/>
            <pc:sldMk cId="858949628" sldId="384"/>
            <ac:spMk id="20" creationId="{4C3D988F-5B8F-B77A-26AB-F5BEC664CFD5}"/>
          </ac:spMkLst>
        </pc:spChg>
        <pc:spChg chg="mod">
          <ac:chgData name="Thiago Henrique Gomes Panini" userId="cc6a5c77081c362d" providerId="LiveId" clId="{182E8FFE-A928-41F2-9A79-3159D5686B1F}" dt="2023-05-23T01:36:28.159" v="20213" actId="164"/>
          <ac:spMkLst>
            <pc:docMk/>
            <pc:sldMk cId="858949628" sldId="384"/>
            <ac:spMk id="34" creationId="{D7659495-2DB4-FBF2-6BFC-1D11E9A80FF4}"/>
          </ac:spMkLst>
        </pc:spChg>
        <pc:spChg chg="mod">
          <ac:chgData name="Thiago Henrique Gomes Panini" userId="cc6a5c77081c362d" providerId="LiveId" clId="{182E8FFE-A928-41F2-9A79-3159D5686B1F}" dt="2023-05-22T01:22:41.394" v="16703" actId="20577"/>
          <ac:spMkLst>
            <pc:docMk/>
            <pc:sldMk cId="858949628" sldId="384"/>
            <ac:spMk id="1454" creationId="{00000000-0000-0000-0000-000000000000}"/>
          </ac:spMkLst>
        </pc:spChg>
        <pc:grpChg chg="add mod">
          <ac:chgData name="Thiago Henrique Gomes Panini" userId="cc6a5c77081c362d" providerId="LiveId" clId="{182E8FFE-A928-41F2-9A79-3159D5686B1F}" dt="2023-05-23T01:36:28.159" v="20213" actId="164"/>
          <ac:grpSpMkLst>
            <pc:docMk/>
            <pc:sldMk cId="858949628" sldId="384"/>
            <ac:grpSpMk id="2" creationId="{5FF84B4B-2477-FDD7-85D5-7753BC20E0CD}"/>
          </ac:grpSpMkLst>
        </pc:grpChg>
        <pc:grpChg chg="add mod">
          <ac:chgData name="Thiago Henrique Gomes Panini" userId="cc6a5c77081c362d" providerId="LiveId" clId="{182E8FFE-A928-41F2-9A79-3159D5686B1F}" dt="2023-05-23T01:36:30.938" v="20214" actId="164"/>
          <ac:grpSpMkLst>
            <pc:docMk/>
            <pc:sldMk cId="858949628" sldId="384"/>
            <ac:grpSpMk id="3" creationId="{EDB14BB9-D0EE-6BA6-4308-45DFD87E556E}"/>
          </ac:grpSpMkLst>
        </pc:grpChg>
        <pc:grpChg chg="add mod">
          <ac:chgData name="Thiago Henrique Gomes Panini" userId="cc6a5c77081c362d" providerId="LiveId" clId="{182E8FFE-A928-41F2-9A79-3159D5686B1F}" dt="2023-05-23T01:36:35.248" v="20215" actId="164"/>
          <ac:grpSpMkLst>
            <pc:docMk/>
            <pc:sldMk cId="858949628" sldId="384"/>
            <ac:grpSpMk id="4" creationId="{6EC7A29A-CB88-D647-D39B-1C89C98FEEC4}"/>
          </ac:grpSpMkLst>
        </pc:grpChg>
        <pc:picChg chg="del">
          <ac:chgData name="Thiago Henrique Gomes Panini" userId="cc6a5c77081c362d" providerId="LiveId" clId="{182E8FFE-A928-41F2-9A79-3159D5686B1F}" dt="2023-05-22T01:22:36.378" v="16692" actId="478"/>
          <ac:picMkLst>
            <pc:docMk/>
            <pc:sldMk cId="858949628" sldId="384"/>
            <ac:picMk id="2" creationId="{2ABF73D2-1A91-6E67-E719-C0E29E74AE73}"/>
          </ac:picMkLst>
        </pc:picChg>
        <pc:picChg chg="del">
          <ac:chgData name="Thiago Henrique Gomes Panini" userId="cc6a5c77081c362d" providerId="LiveId" clId="{182E8FFE-A928-41F2-9A79-3159D5686B1F}" dt="2023-05-22T01:22:52.404" v="16707" actId="478"/>
          <ac:picMkLst>
            <pc:docMk/>
            <pc:sldMk cId="858949628" sldId="384"/>
            <ac:picMk id="3" creationId="{D0DF41C9-BB81-E6D7-00DD-A8DE675F253B}"/>
          </ac:picMkLst>
        </pc:picChg>
        <pc:picChg chg="add mod">
          <ac:chgData name="Thiago Henrique Gomes Panini" userId="cc6a5c77081c362d" providerId="LiveId" clId="{182E8FFE-A928-41F2-9A79-3159D5686B1F}" dt="2023-05-22T01:22:39.039" v="16693"/>
          <ac:picMkLst>
            <pc:docMk/>
            <pc:sldMk cId="858949628" sldId="384"/>
            <ac:picMk id="8" creationId="{237424B5-7E11-1277-19EB-893BF82B50E0}"/>
          </ac:picMkLst>
        </pc:picChg>
        <pc:picChg chg="add mod">
          <ac:chgData name="Thiago Henrique Gomes Panini" userId="cc6a5c77081c362d" providerId="LiveId" clId="{182E8FFE-A928-41F2-9A79-3159D5686B1F}" dt="2023-05-23T01:36:28.159" v="20213" actId="164"/>
          <ac:picMkLst>
            <pc:docMk/>
            <pc:sldMk cId="858949628" sldId="384"/>
            <ac:picMk id="10" creationId="{5CD21EA4-BEEE-F1DF-0F9A-7483C6FDC98B}"/>
          </ac:picMkLst>
        </pc:picChg>
        <pc:picChg chg="add del mod">
          <ac:chgData name="Thiago Henrique Gomes Panini" userId="cc6a5c77081c362d" providerId="LiveId" clId="{182E8FFE-A928-41F2-9A79-3159D5686B1F}" dt="2023-05-22T01:24:23.920" v="17021" actId="478"/>
          <ac:picMkLst>
            <pc:docMk/>
            <pc:sldMk cId="858949628" sldId="384"/>
            <ac:picMk id="13" creationId="{827CA18E-22C7-4F85-5855-427243A8E1B9}"/>
          </ac:picMkLst>
        </pc:picChg>
        <pc:picChg chg="add mod">
          <ac:chgData name="Thiago Henrique Gomes Panini" userId="cc6a5c77081c362d" providerId="LiveId" clId="{182E8FFE-A928-41F2-9A79-3159D5686B1F}" dt="2023-05-23T01:36:30.938" v="20214" actId="164"/>
          <ac:picMkLst>
            <pc:docMk/>
            <pc:sldMk cId="858949628" sldId="384"/>
            <ac:picMk id="14" creationId="{6F195E08-507E-C0D3-9DFB-33985F2628F5}"/>
          </ac:picMkLst>
        </pc:picChg>
        <pc:picChg chg="add del mod">
          <ac:chgData name="Thiago Henrique Gomes Panini" userId="cc6a5c77081c362d" providerId="LiveId" clId="{182E8FFE-A928-41F2-9A79-3159D5686B1F}" dt="2023-05-22T01:29:27.664" v="17177" actId="478"/>
          <ac:picMkLst>
            <pc:docMk/>
            <pc:sldMk cId="858949628" sldId="384"/>
            <ac:picMk id="16" creationId="{D8CD8002-69BF-7327-251E-C947F4EFF23D}"/>
          </ac:picMkLst>
        </pc:picChg>
        <pc:picChg chg="add mod">
          <ac:chgData name="Thiago Henrique Gomes Panini" userId="cc6a5c77081c362d" providerId="LiveId" clId="{182E8FFE-A928-41F2-9A79-3159D5686B1F}" dt="2023-05-23T01:36:35.248" v="20215" actId="164"/>
          <ac:picMkLst>
            <pc:docMk/>
            <pc:sldMk cId="858949628" sldId="384"/>
            <ac:picMk id="17" creationId="{9AEDDCDB-D8CF-055F-B7B9-5D58C27834E8}"/>
          </ac:picMkLst>
        </pc:picChg>
      </pc:sldChg>
      <pc:sldChg chg="modSp add mod ord">
        <pc:chgData name="Thiago Henrique Gomes Panini" userId="cc6a5c77081c362d" providerId="LiveId" clId="{182E8FFE-A928-41F2-9A79-3159D5686B1F}" dt="2023-05-22T01:35:53.805" v="17564"/>
        <pc:sldMkLst>
          <pc:docMk/>
          <pc:sldMk cId="1699671512" sldId="385"/>
        </pc:sldMkLst>
        <pc:spChg chg="mod">
          <ac:chgData name="Thiago Henrique Gomes Panini" userId="cc6a5c77081c362d" providerId="LiveId" clId="{182E8FFE-A928-41F2-9A79-3159D5686B1F}" dt="2023-05-22T01:35:37.746" v="17524" actId="20577"/>
          <ac:spMkLst>
            <pc:docMk/>
            <pc:sldMk cId="1699671512" sldId="385"/>
            <ac:spMk id="1594" creationId="{00000000-0000-0000-0000-000000000000}"/>
          </ac:spMkLst>
        </pc:spChg>
        <pc:spChg chg="mod">
          <ac:chgData name="Thiago Henrique Gomes Panini" userId="cc6a5c77081c362d" providerId="LiveId" clId="{182E8FFE-A928-41F2-9A79-3159D5686B1F}" dt="2023-05-22T01:35:34.053" v="17512" actId="20577"/>
          <ac:spMkLst>
            <pc:docMk/>
            <pc:sldMk cId="1699671512" sldId="385"/>
            <ac:spMk id="1595" creationId="{00000000-0000-0000-0000-000000000000}"/>
          </ac:spMkLst>
        </pc:spChg>
        <pc:spChg chg="mod">
          <ac:chgData name="Thiago Henrique Gomes Panini" userId="cc6a5c77081c362d" providerId="LiveId" clId="{182E8FFE-A928-41F2-9A79-3159D5686B1F}" dt="2023-05-22T01:35:45.231" v="17562" actId="20577"/>
          <ac:spMkLst>
            <pc:docMk/>
            <pc:sldMk cId="1699671512" sldId="385"/>
            <ac:spMk id="1596" creationId="{00000000-0000-0000-0000-000000000000}"/>
          </ac:spMkLst>
        </pc:spChg>
      </pc:sldChg>
      <pc:sldChg chg="addSp delSp modSp add mod modAnim">
        <pc:chgData name="Thiago Henrique Gomes Panini" userId="cc6a5c77081c362d" providerId="LiveId" clId="{182E8FFE-A928-41F2-9A79-3159D5686B1F}" dt="2023-05-29T20:58:39.644" v="20493"/>
        <pc:sldMkLst>
          <pc:docMk/>
          <pc:sldMk cId="204944527" sldId="386"/>
        </pc:sldMkLst>
        <pc:spChg chg="del">
          <ac:chgData name="Thiago Henrique Gomes Panini" userId="cc6a5c77081c362d" providerId="LiveId" clId="{182E8FFE-A928-41F2-9A79-3159D5686B1F}" dt="2023-05-22T01:36:41.797" v="17568" actId="478"/>
          <ac:spMkLst>
            <pc:docMk/>
            <pc:sldMk cId="204944527" sldId="386"/>
            <ac:spMk id="2" creationId="{3E75DFB0-55C4-AF3C-A951-B943C2E5BFAE}"/>
          </ac:spMkLst>
        </pc:spChg>
        <pc:spChg chg="add del mod">
          <ac:chgData name="Thiago Henrique Gomes Panini" userId="cc6a5c77081c362d" providerId="LiveId" clId="{182E8FFE-A928-41F2-9A79-3159D5686B1F}" dt="2023-05-23T00:17:40.171" v="18926" actId="478"/>
          <ac:spMkLst>
            <pc:docMk/>
            <pc:sldMk cId="204944527" sldId="386"/>
            <ac:spMk id="2" creationId="{F0845D9A-88D3-105A-209B-6B9A0A96C6CA}"/>
          </ac:spMkLst>
        </pc:spChg>
        <pc:spChg chg="add del mod">
          <ac:chgData name="Thiago Henrique Gomes Panini" userId="cc6a5c77081c362d" providerId="LiveId" clId="{182E8FFE-A928-41F2-9A79-3159D5686B1F}" dt="2023-05-23T00:17:40.171" v="18926" actId="478"/>
          <ac:spMkLst>
            <pc:docMk/>
            <pc:sldMk cId="204944527" sldId="386"/>
            <ac:spMk id="3" creationId="{456A9F58-57ED-7421-E00C-BAA508EDB2AD}"/>
          </ac:spMkLst>
        </pc:spChg>
        <pc:spChg chg="mod">
          <ac:chgData name="Thiago Henrique Gomes Panini" userId="cc6a5c77081c362d" providerId="LiveId" clId="{182E8FFE-A928-41F2-9A79-3159D5686B1F}" dt="2023-05-22T01:37:22.775" v="17571"/>
          <ac:spMkLst>
            <pc:docMk/>
            <pc:sldMk cId="204944527" sldId="386"/>
            <ac:spMk id="4" creationId="{22314615-7EC2-E9BC-AA91-3CE7A58EAABF}"/>
          </ac:spMkLst>
        </pc:spChg>
        <pc:spChg chg="add mod">
          <ac:chgData name="Thiago Henrique Gomes Panini" userId="cc6a5c77081c362d" providerId="LiveId" clId="{182E8FFE-A928-41F2-9A79-3159D5686B1F}" dt="2023-05-23T00:27:21.341" v="18937"/>
          <ac:spMkLst>
            <pc:docMk/>
            <pc:sldMk cId="204944527" sldId="386"/>
            <ac:spMk id="4" creationId="{E240A117-1E92-7E8B-A0E7-BDA2D79913ED}"/>
          </ac:spMkLst>
        </pc:spChg>
        <pc:spChg chg="del">
          <ac:chgData name="Thiago Henrique Gomes Panini" userId="cc6a5c77081c362d" providerId="LiveId" clId="{182E8FFE-A928-41F2-9A79-3159D5686B1F}" dt="2023-05-22T01:36:59.102" v="17570" actId="478"/>
          <ac:spMkLst>
            <pc:docMk/>
            <pc:sldMk cId="204944527" sldId="386"/>
            <ac:spMk id="5" creationId="{E5D8BF85-8A9F-1F3A-461D-2931D8DE3105}"/>
          </ac:spMkLst>
        </pc:spChg>
        <pc:spChg chg="mod">
          <ac:chgData name="Thiago Henrique Gomes Panini" userId="cc6a5c77081c362d" providerId="LiveId" clId="{182E8FFE-A928-41F2-9A79-3159D5686B1F}" dt="2023-05-22T01:37:22.775" v="17571"/>
          <ac:spMkLst>
            <pc:docMk/>
            <pc:sldMk cId="204944527" sldId="386"/>
            <ac:spMk id="6" creationId="{4B36AF57-7EF7-20D4-FD10-82DCB231CE44}"/>
          </ac:spMkLst>
        </pc:spChg>
        <pc:spChg chg="mod">
          <ac:chgData name="Thiago Henrique Gomes Panini" userId="cc6a5c77081c362d" providerId="LiveId" clId="{182E8FFE-A928-41F2-9A79-3159D5686B1F}" dt="2023-05-22T01:37:22.775" v="17571"/>
          <ac:spMkLst>
            <pc:docMk/>
            <pc:sldMk cId="204944527" sldId="386"/>
            <ac:spMk id="7" creationId="{42F84C67-68E6-404E-5061-D835085E8B94}"/>
          </ac:spMkLst>
        </pc:spChg>
        <pc:spChg chg="mod">
          <ac:chgData name="Thiago Henrique Gomes Panini" userId="cc6a5c77081c362d" providerId="LiveId" clId="{182E8FFE-A928-41F2-9A79-3159D5686B1F}" dt="2023-05-22T01:37:22.775" v="17571"/>
          <ac:spMkLst>
            <pc:docMk/>
            <pc:sldMk cId="204944527" sldId="386"/>
            <ac:spMk id="8" creationId="{779F9C13-5F16-279A-BA64-3424FD8A0C64}"/>
          </ac:spMkLst>
        </pc:spChg>
        <pc:spChg chg="del">
          <ac:chgData name="Thiago Henrique Gomes Panini" userId="cc6a5c77081c362d" providerId="LiveId" clId="{182E8FFE-A928-41F2-9A79-3159D5686B1F}" dt="2023-05-22T01:36:59.102" v="17570" actId="478"/>
          <ac:spMkLst>
            <pc:docMk/>
            <pc:sldMk cId="204944527" sldId="386"/>
            <ac:spMk id="9" creationId="{A5CC20AD-5473-9C06-85DF-E290561D9920}"/>
          </ac:spMkLst>
        </pc:spChg>
        <pc:spChg chg="mod">
          <ac:chgData name="Thiago Henrique Gomes Panini" userId="cc6a5c77081c362d" providerId="LiveId" clId="{182E8FFE-A928-41F2-9A79-3159D5686B1F}" dt="2023-05-22T01:37:22.775" v="17571"/>
          <ac:spMkLst>
            <pc:docMk/>
            <pc:sldMk cId="204944527" sldId="386"/>
            <ac:spMk id="10" creationId="{8AF3A3E4-A659-4C02-3676-744E7B01C1D0}"/>
          </ac:spMkLst>
        </pc:spChg>
        <pc:spChg chg="mod">
          <ac:chgData name="Thiago Henrique Gomes Panini" userId="cc6a5c77081c362d" providerId="LiveId" clId="{182E8FFE-A928-41F2-9A79-3159D5686B1F}" dt="2023-05-22T01:37:22.775" v="17571"/>
          <ac:spMkLst>
            <pc:docMk/>
            <pc:sldMk cId="204944527" sldId="386"/>
            <ac:spMk id="11" creationId="{C6F34FBD-70E2-F760-ED0C-9BD0381C57B5}"/>
          </ac:spMkLst>
        </pc:spChg>
        <pc:spChg chg="mod">
          <ac:chgData name="Thiago Henrique Gomes Panini" userId="cc6a5c77081c362d" providerId="LiveId" clId="{182E8FFE-A928-41F2-9A79-3159D5686B1F}" dt="2023-05-22T01:37:22.775" v="17571"/>
          <ac:spMkLst>
            <pc:docMk/>
            <pc:sldMk cId="204944527" sldId="386"/>
            <ac:spMk id="12" creationId="{B0603D7A-81B5-18BF-CEED-250E7E4911D2}"/>
          </ac:spMkLst>
        </pc:spChg>
        <pc:spChg chg="mod">
          <ac:chgData name="Thiago Henrique Gomes Panini" userId="cc6a5c77081c362d" providerId="LiveId" clId="{182E8FFE-A928-41F2-9A79-3159D5686B1F}" dt="2023-05-22T01:37:22.775" v="17571"/>
          <ac:spMkLst>
            <pc:docMk/>
            <pc:sldMk cId="204944527" sldId="386"/>
            <ac:spMk id="13" creationId="{212FCAE5-DF3E-AF28-8B5F-BFFC9C96F17C}"/>
          </ac:spMkLst>
        </pc:spChg>
        <pc:spChg chg="mod">
          <ac:chgData name="Thiago Henrique Gomes Panini" userId="cc6a5c77081c362d" providerId="LiveId" clId="{182E8FFE-A928-41F2-9A79-3159D5686B1F}" dt="2023-05-22T01:37:22.775" v="17571"/>
          <ac:spMkLst>
            <pc:docMk/>
            <pc:sldMk cId="204944527" sldId="386"/>
            <ac:spMk id="14" creationId="{BBB84AB7-1B78-5765-810B-042AD07F502D}"/>
          </ac:spMkLst>
        </pc:spChg>
        <pc:spChg chg="mod">
          <ac:chgData name="Thiago Henrique Gomes Panini" userId="cc6a5c77081c362d" providerId="LiveId" clId="{182E8FFE-A928-41F2-9A79-3159D5686B1F}" dt="2023-05-22T01:37:22.775" v="17571"/>
          <ac:spMkLst>
            <pc:docMk/>
            <pc:sldMk cId="204944527" sldId="386"/>
            <ac:spMk id="15" creationId="{D2280399-D060-2025-E1BD-00F6B537423B}"/>
          </ac:spMkLst>
        </pc:spChg>
        <pc:spChg chg="mod">
          <ac:chgData name="Thiago Henrique Gomes Panini" userId="cc6a5c77081c362d" providerId="LiveId" clId="{182E8FFE-A928-41F2-9A79-3159D5686B1F}" dt="2023-05-22T01:37:22.775" v="17571"/>
          <ac:spMkLst>
            <pc:docMk/>
            <pc:sldMk cId="204944527" sldId="386"/>
            <ac:spMk id="16" creationId="{36B990FA-FEC7-595F-6439-9E11ABDAE607}"/>
          </ac:spMkLst>
        </pc:spChg>
        <pc:spChg chg="mod">
          <ac:chgData name="Thiago Henrique Gomes Panini" userId="cc6a5c77081c362d" providerId="LiveId" clId="{182E8FFE-A928-41F2-9A79-3159D5686B1F}" dt="2023-05-22T01:37:22.775" v="17571"/>
          <ac:spMkLst>
            <pc:docMk/>
            <pc:sldMk cId="204944527" sldId="386"/>
            <ac:spMk id="17" creationId="{068F59BC-866E-5FB1-185A-60ADC7382EF5}"/>
          </ac:spMkLst>
        </pc:spChg>
        <pc:spChg chg="mod">
          <ac:chgData name="Thiago Henrique Gomes Panini" userId="cc6a5c77081c362d" providerId="LiveId" clId="{182E8FFE-A928-41F2-9A79-3159D5686B1F}" dt="2023-05-22T01:37:22.775" v="17571"/>
          <ac:spMkLst>
            <pc:docMk/>
            <pc:sldMk cId="204944527" sldId="386"/>
            <ac:spMk id="18" creationId="{059F6DBB-F2CF-6E5E-5CD3-6FA7C4ED1E62}"/>
          </ac:spMkLst>
        </pc:spChg>
        <pc:spChg chg="mod">
          <ac:chgData name="Thiago Henrique Gomes Panini" userId="cc6a5c77081c362d" providerId="LiveId" clId="{182E8FFE-A928-41F2-9A79-3159D5686B1F}" dt="2023-05-22T01:37:22.775" v="17571"/>
          <ac:spMkLst>
            <pc:docMk/>
            <pc:sldMk cId="204944527" sldId="386"/>
            <ac:spMk id="19" creationId="{9EA89884-43CB-A152-0FD5-770E17A750AD}"/>
          </ac:spMkLst>
        </pc:spChg>
        <pc:spChg chg="mod">
          <ac:chgData name="Thiago Henrique Gomes Panini" userId="cc6a5c77081c362d" providerId="LiveId" clId="{182E8FFE-A928-41F2-9A79-3159D5686B1F}" dt="2023-05-22T01:37:22.775" v="17571"/>
          <ac:spMkLst>
            <pc:docMk/>
            <pc:sldMk cId="204944527" sldId="386"/>
            <ac:spMk id="20" creationId="{8E4C1408-FAA8-DA80-030C-9D82CB68573E}"/>
          </ac:spMkLst>
        </pc:spChg>
        <pc:spChg chg="mod">
          <ac:chgData name="Thiago Henrique Gomes Panini" userId="cc6a5c77081c362d" providerId="LiveId" clId="{182E8FFE-A928-41F2-9A79-3159D5686B1F}" dt="2023-05-22T01:37:22.775" v="17571"/>
          <ac:spMkLst>
            <pc:docMk/>
            <pc:sldMk cId="204944527" sldId="386"/>
            <ac:spMk id="21" creationId="{123FBCF0-73E2-2900-FE1A-B560DFC58C66}"/>
          </ac:spMkLst>
        </pc:spChg>
        <pc:spChg chg="mod">
          <ac:chgData name="Thiago Henrique Gomes Panini" userId="cc6a5c77081c362d" providerId="LiveId" clId="{182E8FFE-A928-41F2-9A79-3159D5686B1F}" dt="2023-05-22T01:37:22.775" v="17571"/>
          <ac:spMkLst>
            <pc:docMk/>
            <pc:sldMk cId="204944527" sldId="386"/>
            <ac:spMk id="22" creationId="{00783931-947A-25E1-8569-4ABBAD5E7AAF}"/>
          </ac:spMkLst>
        </pc:spChg>
        <pc:spChg chg="mod">
          <ac:chgData name="Thiago Henrique Gomes Panini" userId="cc6a5c77081c362d" providerId="LiveId" clId="{182E8FFE-A928-41F2-9A79-3159D5686B1F}" dt="2023-05-22T01:37:22.775" v="17571"/>
          <ac:spMkLst>
            <pc:docMk/>
            <pc:sldMk cId="204944527" sldId="386"/>
            <ac:spMk id="23" creationId="{73782678-4305-C39D-B8D2-A79A3F56DC31}"/>
          </ac:spMkLst>
        </pc:spChg>
        <pc:spChg chg="mod">
          <ac:chgData name="Thiago Henrique Gomes Panini" userId="cc6a5c77081c362d" providerId="LiveId" clId="{182E8FFE-A928-41F2-9A79-3159D5686B1F}" dt="2023-05-22T01:37:22.775" v="17571"/>
          <ac:spMkLst>
            <pc:docMk/>
            <pc:sldMk cId="204944527" sldId="386"/>
            <ac:spMk id="24" creationId="{406F61F4-9E5E-AC81-4F9E-EE075E056FBE}"/>
          </ac:spMkLst>
        </pc:spChg>
        <pc:spChg chg="mod">
          <ac:chgData name="Thiago Henrique Gomes Panini" userId="cc6a5c77081c362d" providerId="LiveId" clId="{182E8FFE-A928-41F2-9A79-3159D5686B1F}" dt="2023-05-22T01:37:22.775" v="17571"/>
          <ac:spMkLst>
            <pc:docMk/>
            <pc:sldMk cId="204944527" sldId="386"/>
            <ac:spMk id="25" creationId="{16808B49-976E-BC91-85BD-9EBFE81062C3}"/>
          </ac:spMkLst>
        </pc:spChg>
        <pc:spChg chg="mod">
          <ac:chgData name="Thiago Henrique Gomes Panini" userId="cc6a5c77081c362d" providerId="LiveId" clId="{182E8FFE-A928-41F2-9A79-3159D5686B1F}" dt="2023-05-22T01:37:22.775" v="17571"/>
          <ac:spMkLst>
            <pc:docMk/>
            <pc:sldMk cId="204944527" sldId="386"/>
            <ac:spMk id="26" creationId="{11ABC8C6-3619-3E2C-BDA8-277FD747E1BC}"/>
          </ac:spMkLst>
        </pc:spChg>
        <pc:spChg chg="mod">
          <ac:chgData name="Thiago Henrique Gomes Panini" userId="cc6a5c77081c362d" providerId="LiveId" clId="{182E8FFE-A928-41F2-9A79-3159D5686B1F}" dt="2023-05-22T01:37:22.775" v="17571"/>
          <ac:spMkLst>
            <pc:docMk/>
            <pc:sldMk cId="204944527" sldId="386"/>
            <ac:spMk id="27" creationId="{F3C7FFBF-97A2-D75A-4300-9510785CDA54}"/>
          </ac:spMkLst>
        </pc:spChg>
        <pc:spChg chg="mod">
          <ac:chgData name="Thiago Henrique Gomes Panini" userId="cc6a5c77081c362d" providerId="LiveId" clId="{182E8FFE-A928-41F2-9A79-3159D5686B1F}" dt="2023-05-22T01:37:22.775" v="17571"/>
          <ac:spMkLst>
            <pc:docMk/>
            <pc:sldMk cId="204944527" sldId="386"/>
            <ac:spMk id="28" creationId="{59CFB763-EC4C-3BEA-5AB4-81B09BE6CD07}"/>
          </ac:spMkLst>
        </pc:spChg>
        <pc:spChg chg="mod">
          <ac:chgData name="Thiago Henrique Gomes Panini" userId="cc6a5c77081c362d" providerId="LiveId" clId="{182E8FFE-A928-41F2-9A79-3159D5686B1F}" dt="2023-05-22T01:37:22.775" v="17571"/>
          <ac:spMkLst>
            <pc:docMk/>
            <pc:sldMk cId="204944527" sldId="386"/>
            <ac:spMk id="29" creationId="{DF7FD03E-2375-6FAA-01BE-F4619A2F7117}"/>
          </ac:spMkLst>
        </pc:spChg>
        <pc:spChg chg="mod">
          <ac:chgData name="Thiago Henrique Gomes Panini" userId="cc6a5c77081c362d" providerId="LiveId" clId="{182E8FFE-A928-41F2-9A79-3159D5686B1F}" dt="2023-05-22T01:37:22.775" v="17571"/>
          <ac:spMkLst>
            <pc:docMk/>
            <pc:sldMk cId="204944527" sldId="386"/>
            <ac:spMk id="30" creationId="{1FDA7049-C4DB-4BEF-DF91-DCEA8365C580}"/>
          </ac:spMkLst>
        </pc:spChg>
        <pc:spChg chg="mod">
          <ac:chgData name="Thiago Henrique Gomes Panini" userId="cc6a5c77081c362d" providerId="LiveId" clId="{182E8FFE-A928-41F2-9A79-3159D5686B1F}" dt="2023-05-22T01:37:22.775" v="17571"/>
          <ac:spMkLst>
            <pc:docMk/>
            <pc:sldMk cId="204944527" sldId="386"/>
            <ac:spMk id="31" creationId="{ECA7990D-3EC0-6997-73E2-A3D86BB54A61}"/>
          </ac:spMkLst>
        </pc:spChg>
        <pc:spChg chg="mod">
          <ac:chgData name="Thiago Henrique Gomes Panini" userId="cc6a5c77081c362d" providerId="LiveId" clId="{182E8FFE-A928-41F2-9A79-3159D5686B1F}" dt="2023-05-22T01:37:22.775" v="17571"/>
          <ac:spMkLst>
            <pc:docMk/>
            <pc:sldMk cId="204944527" sldId="386"/>
            <ac:spMk id="32" creationId="{4AF9A7C8-5F1D-B1D4-7BC4-4030047C0410}"/>
          </ac:spMkLst>
        </pc:spChg>
        <pc:spChg chg="mod">
          <ac:chgData name="Thiago Henrique Gomes Panini" userId="cc6a5c77081c362d" providerId="LiveId" clId="{182E8FFE-A928-41F2-9A79-3159D5686B1F}" dt="2023-05-22T01:37:22.775" v="17571"/>
          <ac:spMkLst>
            <pc:docMk/>
            <pc:sldMk cId="204944527" sldId="386"/>
            <ac:spMk id="33" creationId="{A62E1115-B387-225A-4FC8-1CB45B7CAEE0}"/>
          </ac:spMkLst>
        </pc:spChg>
        <pc:spChg chg="mod">
          <ac:chgData name="Thiago Henrique Gomes Panini" userId="cc6a5c77081c362d" providerId="LiveId" clId="{182E8FFE-A928-41F2-9A79-3159D5686B1F}" dt="2023-05-22T01:37:22.775" v="17571"/>
          <ac:spMkLst>
            <pc:docMk/>
            <pc:sldMk cId="204944527" sldId="386"/>
            <ac:spMk id="34" creationId="{0318A6B1-3196-2207-3CEF-FCB9DC83407B}"/>
          </ac:spMkLst>
        </pc:spChg>
        <pc:spChg chg="mod">
          <ac:chgData name="Thiago Henrique Gomes Panini" userId="cc6a5c77081c362d" providerId="LiveId" clId="{182E8FFE-A928-41F2-9A79-3159D5686B1F}" dt="2023-05-22T01:37:22.775" v="17571"/>
          <ac:spMkLst>
            <pc:docMk/>
            <pc:sldMk cId="204944527" sldId="386"/>
            <ac:spMk id="35" creationId="{969EAA02-D6C9-4AD5-1B5F-CDEE8B8EA0DA}"/>
          </ac:spMkLst>
        </pc:spChg>
        <pc:spChg chg="mod">
          <ac:chgData name="Thiago Henrique Gomes Panini" userId="cc6a5c77081c362d" providerId="LiveId" clId="{182E8FFE-A928-41F2-9A79-3159D5686B1F}" dt="2023-05-22T01:37:22.775" v="17571"/>
          <ac:spMkLst>
            <pc:docMk/>
            <pc:sldMk cId="204944527" sldId="386"/>
            <ac:spMk id="36" creationId="{EB5212A8-85B7-2416-A81E-7EC5C159E946}"/>
          </ac:spMkLst>
        </pc:spChg>
        <pc:spChg chg="mod">
          <ac:chgData name="Thiago Henrique Gomes Panini" userId="cc6a5c77081c362d" providerId="LiveId" clId="{182E8FFE-A928-41F2-9A79-3159D5686B1F}" dt="2023-05-22T01:37:22.775" v="17571"/>
          <ac:spMkLst>
            <pc:docMk/>
            <pc:sldMk cId="204944527" sldId="386"/>
            <ac:spMk id="37" creationId="{F24CB7B6-BFBB-61C1-B0E4-B020B3531104}"/>
          </ac:spMkLst>
        </pc:spChg>
        <pc:spChg chg="mod">
          <ac:chgData name="Thiago Henrique Gomes Panini" userId="cc6a5c77081c362d" providerId="LiveId" clId="{182E8FFE-A928-41F2-9A79-3159D5686B1F}" dt="2023-05-22T01:37:22.775" v="17571"/>
          <ac:spMkLst>
            <pc:docMk/>
            <pc:sldMk cId="204944527" sldId="386"/>
            <ac:spMk id="38" creationId="{AC1CC92C-ABCF-4D86-5086-7E5B302F37C4}"/>
          </ac:spMkLst>
        </pc:spChg>
        <pc:spChg chg="mod">
          <ac:chgData name="Thiago Henrique Gomes Panini" userId="cc6a5c77081c362d" providerId="LiveId" clId="{182E8FFE-A928-41F2-9A79-3159D5686B1F}" dt="2023-05-22T01:37:22.775" v="17571"/>
          <ac:spMkLst>
            <pc:docMk/>
            <pc:sldMk cId="204944527" sldId="386"/>
            <ac:spMk id="39" creationId="{CDEFB6EA-2C86-7FC9-1028-0BBD7920AAE8}"/>
          </ac:spMkLst>
        </pc:spChg>
        <pc:spChg chg="mod">
          <ac:chgData name="Thiago Henrique Gomes Panini" userId="cc6a5c77081c362d" providerId="LiveId" clId="{182E8FFE-A928-41F2-9A79-3159D5686B1F}" dt="2023-05-22T01:37:22.775" v="17571"/>
          <ac:spMkLst>
            <pc:docMk/>
            <pc:sldMk cId="204944527" sldId="386"/>
            <ac:spMk id="40" creationId="{9B78554E-FEA0-D729-FD8C-0E7B1F0CABDE}"/>
          </ac:spMkLst>
        </pc:spChg>
        <pc:spChg chg="mod">
          <ac:chgData name="Thiago Henrique Gomes Panini" userId="cc6a5c77081c362d" providerId="LiveId" clId="{182E8FFE-A928-41F2-9A79-3159D5686B1F}" dt="2023-05-22T01:37:22.775" v="17571"/>
          <ac:spMkLst>
            <pc:docMk/>
            <pc:sldMk cId="204944527" sldId="386"/>
            <ac:spMk id="41" creationId="{EA861E0D-7466-4FC0-DAD0-8A2B699DC4D9}"/>
          </ac:spMkLst>
        </pc:spChg>
        <pc:spChg chg="mod">
          <ac:chgData name="Thiago Henrique Gomes Panini" userId="cc6a5c77081c362d" providerId="LiveId" clId="{182E8FFE-A928-41F2-9A79-3159D5686B1F}" dt="2023-05-22T01:37:22.775" v="17571"/>
          <ac:spMkLst>
            <pc:docMk/>
            <pc:sldMk cId="204944527" sldId="386"/>
            <ac:spMk id="42" creationId="{EB3BB8EB-B4F6-1EE7-C692-AA716800BB3D}"/>
          </ac:spMkLst>
        </pc:spChg>
        <pc:spChg chg="mod">
          <ac:chgData name="Thiago Henrique Gomes Panini" userId="cc6a5c77081c362d" providerId="LiveId" clId="{182E8FFE-A928-41F2-9A79-3159D5686B1F}" dt="2023-05-22T01:37:22.775" v="17571"/>
          <ac:spMkLst>
            <pc:docMk/>
            <pc:sldMk cId="204944527" sldId="386"/>
            <ac:spMk id="43" creationId="{D26C91A5-8242-79C5-F5E7-AB05F6BAAC08}"/>
          </ac:spMkLst>
        </pc:spChg>
        <pc:spChg chg="mod">
          <ac:chgData name="Thiago Henrique Gomes Panini" userId="cc6a5c77081c362d" providerId="LiveId" clId="{182E8FFE-A928-41F2-9A79-3159D5686B1F}" dt="2023-05-22T01:37:22.775" v="17571"/>
          <ac:spMkLst>
            <pc:docMk/>
            <pc:sldMk cId="204944527" sldId="386"/>
            <ac:spMk id="44" creationId="{927008AF-F764-4D2A-1831-8E93810FE486}"/>
          </ac:spMkLst>
        </pc:spChg>
        <pc:spChg chg="mod">
          <ac:chgData name="Thiago Henrique Gomes Panini" userId="cc6a5c77081c362d" providerId="LiveId" clId="{182E8FFE-A928-41F2-9A79-3159D5686B1F}" dt="2023-05-22T01:37:22.775" v="17571"/>
          <ac:spMkLst>
            <pc:docMk/>
            <pc:sldMk cId="204944527" sldId="386"/>
            <ac:spMk id="45" creationId="{0F93AA1D-8065-4DEA-F88F-0207E57BCEBE}"/>
          </ac:spMkLst>
        </pc:spChg>
        <pc:spChg chg="mod">
          <ac:chgData name="Thiago Henrique Gomes Panini" userId="cc6a5c77081c362d" providerId="LiveId" clId="{182E8FFE-A928-41F2-9A79-3159D5686B1F}" dt="2023-05-22T01:37:22.775" v="17571"/>
          <ac:spMkLst>
            <pc:docMk/>
            <pc:sldMk cId="204944527" sldId="386"/>
            <ac:spMk id="46" creationId="{B0E98291-847B-713A-750A-7889AF2939EE}"/>
          </ac:spMkLst>
        </pc:spChg>
        <pc:spChg chg="mod">
          <ac:chgData name="Thiago Henrique Gomes Panini" userId="cc6a5c77081c362d" providerId="LiveId" clId="{182E8FFE-A928-41F2-9A79-3159D5686B1F}" dt="2023-05-22T01:37:22.775" v="17571"/>
          <ac:spMkLst>
            <pc:docMk/>
            <pc:sldMk cId="204944527" sldId="386"/>
            <ac:spMk id="47" creationId="{6ED10F31-7418-B6FE-3C3C-24EC0C9E6D01}"/>
          </ac:spMkLst>
        </pc:spChg>
        <pc:spChg chg="mod">
          <ac:chgData name="Thiago Henrique Gomes Panini" userId="cc6a5c77081c362d" providerId="LiveId" clId="{182E8FFE-A928-41F2-9A79-3159D5686B1F}" dt="2023-05-22T01:37:22.775" v="17571"/>
          <ac:spMkLst>
            <pc:docMk/>
            <pc:sldMk cId="204944527" sldId="386"/>
            <ac:spMk id="48" creationId="{596B6812-347F-C650-CDD0-71129249BE73}"/>
          </ac:spMkLst>
        </pc:spChg>
        <pc:spChg chg="mod">
          <ac:chgData name="Thiago Henrique Gomes Panini" userId="cc6a5c77081c362d" providerId="LiveId" clId="{182E8FFE-A928-41F2-9A79-3159D5686B1F}" dt="2023-05-22T01:37:22.775" v="17571"/>
          <ac:spMkLst>
            <pc:docMk/>
            <pc:sldMk cId="204944527" sldId="386"/>
            <ac:spMk id="49" creationId="{C83B4CC5-8571-DF00-0E9E-608CB876F16A}"/>
          </ac:spMkLst>
        </pc:spChg>
        <pc:spChg chg="mod">
          <ac:chgData name="Thiago Henrique Gomes Panini" userId="cc6a5c77081c362d" providerId="LiveId" clId="{182E8FFE-A928-41F2-9A79-3159D5686B1F}" dt="2023-05-22T01:37:22.775" v="17571"/>
          <ac:spMkLst>
            <pc:docMk/>
            <pc:sldMk cId="204944527" sldId="386"/>
            <ac:spMk id="50" creationId="{E6071862-4C0C-2D47-3052-B0A81D6D758D}"/>
          </ac:spMkLst>
        </pc:spChg>
        <pc:spChg chg="mod">
          <ac:chgData name="Thiago Henrique Gomes Panini" userId="cc6a5c77081c362d" providerId="LiveId" clId="{182E8FFE-A928-41F2-9A79-3159D5686B1F}" dt="2023-05-22T01:37:22.775" v="17571"/>
          <ac:spMkLst>
            <pc:docMk/>
            <pc:sldMk cId="204944527" sldId="386"/>
            <ac:spMk id="51" creationId="{D4331AF5-5B87-190B-E2CB-CCECE69ACC60}"/>
          </ac:spMkLst>
        </pc:spChg>
        <pc:spChg chg="mod">
          <ac:chgData name="Thiago Henrique Gomes Panini" userId="cc6a5c77081c362d" providerId="LiveId" clId="{182E8FFE-A928-41F2-9A79-3159D5686B1F}" dt="2023-05-22T01:37:22.775" v="17571"/>
          <ac:spMkLst>
            <pc:docMk/>
            <pc:sldMk cId="204944527" sldId="386"/>
            <ac:spMk id="52" creationId="{C2A61E2F-88CB-E035-C5C4-CF3C226A3A8B}"/>
          </ac:spMkLst>
        </pc:spChg>
        <pc:spChg chg="mod">
          <ac:chgData name="Thiago Henrique Gomes Panini" userId="cc6a5c77081c362d" providerId="LiveId" clId="{182E8FFE-A928-41F2-9A79-3159D5686B1F}" dt="2023-05-22T01:37:22.775" v="17571"/>
          <ac:spMkLst>
            <pc:docMk/>
            <pc:sldMk cId="204944527" sldId="386"/>
            <ac:spMk id="53" creationId="{CCD3475E-22AB-E1D8-DEB8-F56426A3E3AF}"/>
          </ac:spMkLst>
        </pc:spChg>
        <pc:spChg chg="mod">
          <ac:chgData name="Thiago Henrique Gomes Panini" userId="cc6a5c77081c362d" providerId="LiveId" clId="{182E8FFE-A928-41F2-9A79-3159D5686B1F}" dt="2023-05-22T01:37:22.775" v="17571"/>
          <ac:spMkLst>
            <pc:docMk/>
            <pc:sldMk cId="204944527" sldId="386"/>
            <ac:spMk id="54" creationId="{D3753427-2C02-5ADC-CC77-8643CE43A786}"/>
          </ac:spMkLst>
        </pc:spChg>
        <pc:spChg chg="mod">
          <ac:chgData name="Thiago Henrique Gomes Panini" userId="cc6a5c77081c362d" providerId="LiveId" clId="{182E8FFE-A928-41F2-9A79-3159D5686B1F}" dt="2023-05-22T01:37:22.775" v="17571"/>
          <ac:spMkLst>
            <pc:docMk/>
            <pc:sldMk cId="204944527" sldId="386"/>
            <ac:spMk id="55" creationId="{9C07DE91-E819-0214-E8C0-B78563F97C7C}"/>
          </ac:spMkLst>
        </pc:spChg>
        <pc:spChg chg="mod">
          <ac:chgData name="Thiago Henrique Gomes Panini" userId="cc6a5c77081c362d" providerId="LiveId" clId="{182E8FFE-A928-41F2-9A79-3159D5686B1F}" dt="2023-05-22T01:37:22.775" v="17571"/>
          <ac:spMkLst>
            <pc:docMk/>
            <pc:sldMk cId="204944527" sldId="386"/>
            <ac:spMk id="56" creationId="{6441B361-8805-2CA6-F7E2-E5F61AC4E2AA}"/>
          </ac:spMkLst>
        </pc:spChg>
        <pc:spChg chg="mod">
          <ac:chgData name="Thiago Henrique Gomes Panini" userId="cc6a5c77081c362d" providerId="LiveId" clId="{182E8FFE-A928-41F2-9A79-3159D5686B1F}" dt="2023-05-22T01:37:22.775" v="17571"/>
          <ac:spMkLst>
            <pc:docMk/>
            <pc:sldMk cId="204944527" sldId="386"/>
            <ac:spMk id="57" creationId="{F7F2ABEB-4C9A-059A-8847-A35D181BE72C}"/>
          </ac:spMkLst>
        </pc:spChg>
        <pc:spChg chg="mod">
          <ac:chgData name="Thiago Henrique Gomes Panini" userId="cc6a5c77081c362d" providerId="LiveId" clId="{182E8FFE-A928-41F2-9A79-3159D5686B1F}" dt="2023-05-22T01:37:22.775" v="17571"/>
          <ac:spMkLst>
            <pc:docMk/>
            <pc:sldMk cId="204944527" sldId="386"/>
            <ac:spMk id="58" creationId="{30071770-944A-063C-11E4-467546B2C32F}"/>
          </ac:spMkLst>
        </pc:spChg>
        <pc:spChg chg="mod">
          <ac:chgData name="Thiago Henrique Gomes Panini" userId="cc6a5c77081c362d" providerId="LiveId" clId="{182E8FFE-A928-41F2-9A79-3159D5686B1F}" dt="2023-05-22T01:37:22.775" v="17571"/>
          <ac:spMkLst>
            <pc:docMk/>
            <pc:sldMk cId="204944527" sldId="386"/>
            <ac:spMk id="59" creationId="{E96C2F95-EA35-A9F5-4B55-00123C0B022A}"/>
          </ac:spMkLst>
        </pc:spChg>
        <pc:spChg chg="mod">
          <ac:chgData name="Thiago Henrique Gomes Panini" userId="cc6a5c77081c362d" providerId="LiveId" clId="{182E8FFE-A928-41F2-9A79-3159D5686B1F}" dt="2023-05-22T01:37:22.775" v="17571"/>
          <ac:spMkLst>
            <pc:docMk/>
            <pc:sldMk cId="204944527" sldId="386"/>
            <ac:spMk id="60" creationId="{BEC86899-D657-E58C-5FF1-2559AE7AD480}"/>
          </ac:spMkLst>
        </pc:spChg>
        <pc:spChg chg="mod">
          <ac:chgData name="Thiago Henrique Gomes Panini" userId="cc6a5c77081c362d" providerId="LiveId" clId="{182E8FFE-A928-41F2-9A79-3159D5686B1F}" dt="2023-05-22T01:37:22.775" v="17571"/>
          <ac:spMkLst>
            <pc:docMk/>
            <pc:sldMk cId="204944527" sldId="386"/>
            <ac:spMk id="61" creationId="{E873C1B0-393E-5FBE-F251-65E519C997EA}"/>
          </ac:spMkLst>
        </pc:spChg>
        <pc:spChg chg="mod">
          <ac:chgData name="Thiago Henrique Gomes Panini" userId="cc6a5c77081c362d" providerId="LiveId" clId="{182E8FFE-A928-41F2-9A79-3159D5686B1F}" dt="2023-05-22T01:37:22.775" v="17571"/>
          <ac:spMkLst>
            <pc:docMk/>
            <pc:sldMk cId="204944527" sldId="386"/>
            <ac:spMk id="62" creationId="{EE83F2E3-3229-74D6-32EE-E6FF2AEF7A5B}"/>
          </ac:spMkLst>
        </pc:spChg>
        <pc:spChg chg="mod">
          <ac:chgData name="Thiago Henrique Gomes Panini" userId="cc6a5c77081c362d" providerId="LiveId" clId="{182E8FFE-A928-41F2-9A79-3159D5686B1F}" dt="2023-05-22T01:37:22.775" v="17571"/>
          <ac:spMkLst>
            <pc:docMk/>
            <pc:sldMk cId="204944527" sldId="386"/>
            <ac:spMk id="63" creationId="{291B4B79-EF29-396E-4FDC-8CC15E9B6681}"/>
          </ac:spMkLst>
        </pc:spChg>
        <pc:spChg chg="mod">
          <ac:chgData name="Thiago Henrique Gomes Panini" userId="cc6a5c77081c362d" providerId="LiveId" clId="{182E8FFE-A928-41F2-9A79-3159D5686B1F}" dt="2023-05-22T01:37:22.775" v="17571"/>
          <ac:spMkLst>
            <pc:docMk/>
            <pc:sldMk cId="204944527" sldId="386"/>
            <ac:spMk id="1024" creationId="{D87A3FF9-BAE1-ED30-DB94-AC89EE07B7DF}"/>
          </ac:spMkLst>
        </pc:spChg>
        <pc:spChg chg="mod">
          <ac:chgData name="Thiago Henrique Gomes Panini" userId="cc6a5c77081c362d" providerId="LiveId" clId="{182E8FFE-A928-41F2-9A79-3159D5686B1F}" dt="2023-05-22T01:37:22.775" v="17571"/>
          <ac:spMkLst>
            <pc:docMk/>
            <pc:sldMk cId="204944527" sldId="386"/>
            <ac:spMk id="1025" creationId="{2B4AE10C-B3F1-10CD-7794-B6A5F1A55F33}"/>
          </ac:spMkLst>
        </pc:spChg>
        <pc:spChg chg="mod">
          <ac:chgData name="Thiago Henrique Gomes Panini" userId="cc6a5c77081c362d" providerId="LiveId" clId="{182E8FFE-A928-41F2-9A79-3159D5686B1F}" dt="2023-05-22T01:37:22.775" v="17571"/>
          <ac:spMkLst>
            <pc:docMk/>
            <pc:sldMk cId="204944527" sldId="386"/>
            <ac:spMk id="1027" creationId="{F12924CC-F49E-DE08-8B79-487D4205EB96}"/>
          </ac:spMkLst>
        </pc:spChg>
        <pc:spChg chg="mod">
          <ac:chgData name="Thiago Henrique Gomes Panini" userId="cc6a5c77081c362d" providerId="LiveId" clId="{182E8FFE-A928-41F2-9A79-3159D5686B1F}" dt="2023-05-22T01:37:22.775" v="17571"/>
          <ac:spMkLst>
            <pc:docMk/>
            <pc:sldMk cId="204944527" sldId="386"/>
            <ac:spMk id="1028" creationId="{4C27ABD2-D035-2A35-D4B7-0DCF23844F1D}"/>
          </ac:spMkLst>
        </pc:spChg>
        <pc:spChg chg="mod">
          <ac:chgData name="Thiago Henrique Gomes Panini" userId="cc6a5c77081c362d" providerId="LiveId" clId="{182E8FFE-A928-41F2-9A79-3159D5686B1F}" dt="2023-05-22T01:37:22.775" v="17571"/>
          <ac:spMkLst>
            <pc:docMk/>
            <pc:sldMk cId="204944527" sldId="386"/>
            <ac:spMk id="1029" creationId="{3E1B669C-28ED-E023-6D50-2FBD135F433A}"/>
          </ac:spMkLst>
        </pc:spChg>
        <pc:spChg chg="mod">
          <ac:chgData name="Thiago Henrique Gomes Panini" userId="cc6a5c77081c362d" providerId="LiveId" clId="{182E8FFE-A928-41F2-9A79-3159D5686B1F}" dt="2023-05-22T01:37:22.775" v="17571"/>
          <ac:spMkLst>
            <pc:docMk/>
            <pc:sldMk cId="204944527" sldId="386"/>
            <ac:spMk id="1030" creationId="{19017576-A595-FBC9-09B8-3DC666A52AB9}"/>
          </ac:spMkLst>
        </pc:spChg>
        <pc:spChg chg="mod">
          <ac:chgData name="Thiago Henrique Gomes Panini" userId="cc6a5c77081c362d" providerId="LiveId" clId="{182E8FFE-A928-41F2-9A79-3159D5686B1F}" dt="2023-05-22T01:37:22.775" v="17571"/>
          <ac:spMkLst>
            <pc:docMk/>
            <pc:sldMk cId="204944527" sldId="386"/>
            <ac:spMk id="1031" creationId="{36C0B5AD-0DC2-79DB-5C27-55DA6BDCD257}"/>
          </ac:spMkLst>
        </pc:spChg>
        <pc:spChg chg="mod">
          <ac:chgData name="Thiago Henrique Gomes Panini" userId="cc6a5c77081c362d" providerId="LiveId" clId="{182E8FFE-A928-41F2-9A79-3159D5686B1F}" dt="2023-05-22T01:37:22.775" v="17571"/>
          <ac:spMkLst>
            <pc:docMk/>
            <pc:sldMk cId="204944527" sldId="386"/>
            <ac:spMk id="1032" creationId="{0C7DB384-005E-BC24-82DB-014A3D09FA2D}"/>
          </ac:spMkLst>
        </pc:spChg>
        <pc:spChg chg="mod">
          <ac:chgData name="Thiago Henrique Gomes Panini" userId="cc6a5c77081c362d" providerId="LiveId" clId="{182E8FFE-A928-41F2-9A79-3159D5686B1F}" dt="2023-05-22T01:37:22.775" v="17571"/>
          <ac:spMkLst>
            <pc:docMk/>
            <pc:sldMk cId="204944527" sldId="386"/>
            <ac:spMk id="1033" creationId="{14B15F7E-2E46-8F0A-9854-6B13BA49480B}"/>
          </ac:spMkLst>
        </pc:spChg>
        <pc:spChg chg="mod">
          <ac:chgData name="Thiago Henrique Gomes Panini" userId="cc6a5c77081c362d" providerId="LiveId" clId="{182E8FFE-A928-41F2-9A79-3159D5686B1F}" dt="2023-05-22T01:37:22.775" v="17571"/>
          <ac:spMkLst>
            <pc:docMk/>
            <pc:sldMk cId="204944527" sldId="386"/>
            <ac:spMk id="1034" creationId="{EF41A721-E049-0E95-CF1B-0126C9592891}"/>
          </ac:spMkLst>
        </pc:spChg>
        <pc:spChg chg="mod">
          <ac:chgData name="Thiago Henrique Gomes Panini" userId="cc6a5c77081c362d" providerId="LiveId" clId="{182E8FFE-A928-41F2-9A79-3159D5686B1F}" dt="2023-05-22T01:37:22.775" v="17571"/>
          <ac:spMkLst>
            <pc:docMk/>
            <pc:sldMk cId="204944527" sldId="386"/>
            <ac:spMk id="1035" creationId="{7185E974-679B-59E4-3739-C6FD946CC128}"/>
          </ac:spMkLst>
        </pc:spChg>
        <pc:spChg chg="mod">
          <ac:chgData name="Thiago Henrique Gomes Panini" userId="cc6a5c77081c362d" providerId="LiveId" clId="{182E8FFE-A928-41F2-9A79-3159D5686B1F}" dt="2023-05-22T01:37:22.775" v="17571"/>
          <ac:spMkLst>
            <pc:docMk/>
            <pc:sldMk cId="204944527" sldId="386"/>
            <ac:spMk id="1036" creationId="{88D23EE2-EDD1-26E7-DE6D-E09C4F7D2724}"/>
          </ac:spMkLst>
        </pc:spChg>
        <pc:spChg chg="mod">
          <ac:chgData name="Thiago Henrique Gomes Panini" userId="cc6a5c77081c362d" providerId="LiveId" clId="{182E8FFE-A928-41F2-9A79-3159D5686B1F}" dt="2023-05-22T01:37:22.775" v="17571"/>
          <ac:spMkLst>
            <pc:docMk/>
            <pc:sldMk cId="204944527" sldId="386"/>
            <ac:spMk id="1037" creationId="{641F6194-DD98-120D-B573-47CD41D061EA}"/>
          </ac:spMkLst>
        </pc:spChg>
        <pc:spChg chg="mod">
          <ac:chgData name="Thiago Henrique Gomes Panini" userId="cc6a5c77081c362d" providerId="LiveId" clId="{182E8FFE-A928-41F2-9A79-3159D5686B1F}" dt="2023-05-22T01:37:22.775" v="17571"/>
          <ac:spMkLst>
            <pc:docMk/>
            <pc:sldMk cId="204944527" sldId="386"/>
            <ac:spMk id="1038" creationId="{8A038630-C85F-900D-21F7-E641702B9850}"/>
          </ac:spMkLst>
        </pc:spChg>
        <pc:spChg chg="mod">
          <ac:chgData name="Thiago Henrique Gomes Panini" userId="cc6a5c77081c362d" providerId="LiveId" clId="{182E8FFE-A928-41F2-9A79-3159D5686B1F}" dt="2023-05-22T01:37:22.775" v="17571"/>
          <ac:spMkLst>
            <pc:docMk/>
            <pc:sldMk cId="204944527" sldId="386"/>
            <ac:spMk id="1039" creationId="{6EF7704F-9929-DA10-8155-B38C25E17C78}"/>
          </ac:spMkLst>
        </pc:spChg>
        <pc:spChg chg="mod">
          <ac:chgData name="Thiago Henrique Gomes Panini" userId="cc6a5c77081c362d" providerId="LiveId" clId="{182E8FFE-A928-41F2-9A79-3159D5686B1F}" dt="2023-05-22T01:37:22.775" v="17571"/>
          <ac:spMkLst>
            <pc:docMk/>
            <pc:sldMk cId="204944527" sldId="386"/>
            <ac:spMk id="1040" creationId="{68115F9A-FD60-35FD-C6DD-4EEAFE370CCB}"/>
          </ac:spMkLst>
        </pc:spChg>
        <pc:spChg chg="mod">
          <ac:chgData name="Thiago Henrique Gomes Panini" userId="cc6a5c77081c362d" providerId="LiveId" clId="{182E8FFE-A928-41F2-9A79-3159D5686B1F}" dt="2023-05-22T01:37:22.775" v="17571"/>
          <ac:spMkLst>
            <pc:docMk/>
            <pc:sldMk cId="204944527" sldId="386"/>
            <ac:spMk id="1041" creationId="{738568A1-DA0E-BE6B-B718-EA6A8C6FD798}"/>
          </ac:spMkLst>
        </pc:spChg>
        <pc:spChg chg="mod">
          <ac:chgData name="Thiago Henrique Gomes Panini" userId="cc6a5c77081c362d" providerId="LiveId" clId="{182E8FFE-A928-41F2-9A79-3159D5686B1F}" dt="2023-05-22T01:37:22.775" v="17571"/>
          <ac:spMkLst>
            <pc:docMk/>
            <pc:sldMk cId="204944527" sldId="386"/>
            <ac:spMk id="1042" creationId="{08EF865F-68C5-C048-4CB7-65BA294EA9A8}"/>
          </ac:spMkLst>
        </pc:spChg>
        <pc:spChg chg="mod">
          <ac:chgData name="Thiago Henrique Gomes Panini" userId="cc6a5c77081c362d" providerId="LiveId" clId="{182E8FFE-A928-41F2-9A79-3159D5686B1F}" dt="2023-05-22T01:37:22.775" v="17571"/>
          <ac:spMkLst>
            <pc:docMk/>
            <pc:sldMk cId="204944527" sldId="386"/>
            <ac:spMk id="1043" creationId="{9A232260-F0C2-2326-3D1B-AC422AFE4587}"/>
          </ac:spMkLst>
        </pc:spChg>
        <pc:spChg chg="mod">
          <ac:chgData name="Thiago Henrique Gomes Panini" userId="cc6a5c77081c362d" providerId="LiveId" clId="{182E8FFE-A928-41F2-9A79-3159D5686B1F}" dt="2023-05-22T01:37:22.775" v="17571"/>
          <ac:spMkLst>
            <pc:docMk/>
            <pc:sldMk cId="204944527" sldId="386"/>
            <ac:spMk id="1044" creationId="{0F4F8F61-4C54-DF56-0531-F9D80E312F7E}"/>
          </ac:spMkLst>
        </pc:spChg>
        <pc:spChg chg="mod">
          <ac:chgData name="Thiago Henrique Gomes Panini" userId="cc6a5c77081c362d" providerId="LiveId" clId="{182E8FFE-A928-41F2-9A79-3159D5686B1F}" dt="2023-05-22T01:37:22.775" v="17571"/>
          <ac:spMkLst>
            <pc:docMk/>
            <pc:sldMk cId="204944527" sldId="386"/>
            <ac:spMk id="1045" creationId="{3B2ED80B-1AC9-EA56-09FF-84BC9A26CBE6}"/>
          </ac:spMkLst>
        </pc:spChg>
        <pc:spChg chg="mod">
          <ac:chgData name="Thiago Henrique Gomes Panini" userId="cc6a5c77081c362d" providerId="LiveId" clId="{182E8FFE-A928-41F2-9A79-3159D5686B1F}" dt="2023-05-22T01:37:22.775" v="17571"/>
          <ac:spMkLst>
            <pc:docMk/>
            <pc:sldMk cId="204944527" sldId="386"/>
            <ac:spMk id="1046" creationId="{A13080BE-0A0D-813E-60B1-9EBDAEF1700F}"/>
          </ac:spMkLst>
        </pc:spChg>
        <pc:spChg chg="mod">
          <ac:chgData name="Thiago Henrique Gomes Panini" userId="cc6a5c77081c362d" providerId="LiveId" clId="{182E8FFE-A928-41F2-9A79-3159D5686B1F}" dt="2023-05-22T01:37:22.775" v="17571"/>
          <ac:spMkLst>
            <pc:docMk/>
            <pc:sldMk cId="204944527" sldId="386"/>
            <ac:spMk id="1047" creationId="{B648931F-C6D6-98C2-04CD-C14E376E5B52}"/>
          </ac:spMkLst>
        </pc:spChg>
        <pc:spChg chg="mod">
          <ac:chgData name="Thiago Henrique Gomes Panini" userId="cc6a5c77081c362d" providerId="LiveId" clId="{182E8FFE-A928-41F2-9A79-3159D5686B1F}" dt="2023-05-22T01:37:22.775" v="17571"/>
          <ac:spMkLst>
            <pc:docMk/>
            <pc:sldMk cId="204944527" sldId="386"/>
            <ac:spMk id="1048" creationId="{B0C1F37C-AA41-B907-3DFF-3EBB8D3AF795}"/>
          </ac:spMkLst>
        </pc:spChg>
        <pc:spChg chg="mod">
          <ac:chgData name="Thiago Henrique Gomes Panini" userId="cc6a5c77081c362d" providerId="LiveId" clId="{182E8FFE-A928-41F2-9A79-3159D5686B1F}" dt="2023-05-22T01:37:22.775" v="17571"/>
          <ac:spMkLst>
            <pc:docMk/>
            <pc:sldMk cId="204944527" sldId="386"/>
            <ac:spMk id="1049" creationId="{780445B8-6968-AF9C-8466-AAC497DCFCF9}"/>
          </ac:spMkLst>
        </pc:spChg>
        <pc:spChg chg="mod">
          <ac:chgData name="Thiago Henrique Gomes Panini" userId="cc6a5c77081c362d" providerId="LiveId" clId="{182E8FFE-A928-41F2-9A79-3159D5686B1F}" dt="2023-05-22T01:38:25.798" v="17573"/>
          <ac:spMkLst>
            <pc:docMk/>
            <pc:sldMk cId="204944527" sldId="386"/>
            <ac:spMk id="1051" creationId="{92195531-71AF-AB6A-5BE1-D096B1173D9D}"/>
          </ac:spMkLst>
        </pc:spChg>
        <pc:spChg chg="mod">
          <ac:chgData name="Thiago Henrique Gomes Panini" userId="cc6a5c77081c362d" providerId="LiveId" clId="{182E8FFE-A928-41F2-9A79-3159D5686B1F}" dt="2023-05-22T01:38:25.798" v="17573"/>
          <ac:spMkLst>
            <pc:docMk/>
            <pc:sldMk cId="204944527" sldId="386"/>
            <ac:spMk id="1052" creationId="{F1E72429-80AB-172E-E1CF-5DB2C7874E4A}"/>
          </ac:spMkLst>
        </pc:spChg>
        <pc:spChg chg="mod">
          <ac:chgData name="Thiago Henrique Gomes Panini" userId="cc6a5c77081c362d" providerId="LiveId" clId="{182E8FFE-A928-41F2-9A79-3159D5686B1F}" dt="2023-05-22T01:38:25.798" v="17573"/>
          <ac:spMkLst>
            <pc:docMk/>
            <pc:sldMk cId="204944527" sldId="386"/>
            <ac:spMk id="1053" creationId="{759F0B22-35A6-A879-FDA3-A45F9E516A91}"/>
          </ac:spMkLst>
        </pc:spChg>
        <pc:spChg chg="mod">
          <ac:chgData name="Thiago Henrique Gomes Panini" userId="cc6a5c77081c362d" providerId="LiveId" clId="{182E8FFE-A928-41F2-9A79-3159D5686B1F}" dt="2023-05-22T01:38:25.798" v="17573"/>
          <ac:spMkLst>
            <pc:docMk/>
            <pc:sldMk cId="204944527" sldId="386"/>
            <ac:spMk id="1054" creationId="{50C51049-3DAD-FBE6-08F0-A09B84D927D6}"/>
          </ac:spMkLst>
        </pc:spChg>
        <pc:spChg chg="mod">
          <ac:chgData name="Thiago Henrique Gomes Panini" userId="cc6a5c77081c362d" providerId="LiveId" clId="{182E8FFE-A928-41F2-9A79-3159D5686B1F}" dt="2023-05-22T01:38:25.798" v="17573"/>
          <ac:spMkLst>
            <pc:docMk/>
            <pc:sldMk cId="204944527" sldId="386"/>
            <ac:spMk id="1055" creationId="{C5C06016-8316-1BD6-27C5-8055D2AB142C}"/>
          </ac:spMkLst>
        </pc:spChg>
        <pc:spChg chg="mod">
          <ac:chgData name="Thiago Henrique Gomes Panini" userId="cc6a5c77081c362d" providerId="LiveId" clId="{182E8FFE-A928-41F2-9A79-3159D5686B1F}" dt="2023-05-22T01:38:25.798" v="17573"/>
          <ac:spMkLst>
            <pc:docMk/>
            <pc:sldMk cId="204944527" sldId="386"/>
            <ac:spMk id="1056" creationId="{1CBF252E-787D-4F0E-6BFB-9480FBEADD56}"/>
          </ac:spMkLst>
        </pc:spChg>
        <pc:spChg chg="mod">
          <ac:chgData name="Thiago Henrique Gomes Panini" userId="cc6a5c77081c362d" providerId="LiveId" clId="{182E8FFE-A928-41F2-9A79-3159D5686B1F}" dt="2023-05-22T01:38:25.798" v="17573"/>
          <ac:spMkLst>
            <pc:docMk/>
            <pc:sldMk cId="204944527" sldId="386"/>
            <ac:spMk id="1057" creationId="{D86F0FBB-734A-0065-AB57-0DCE778C994A}"/>
          </ac:spMkLst>
        </pc:spChg>
        <pc:spChg chg="mod">
          <ac:chgData name="Thiago Henrique Gomes Panini" userId="cc6a5c77081c362d" providerId="LiveId" clId="{182E8FFE-A928-41F2-9A79-3159D5686B1F}" dt="2023-05-22T01:38:25.798" v="17573"/>
          <ac:spMkLst>
            <pc:docMk/>
            <pc:sldMk cId="204944527" sldId="386"/>
            <ac:spMk id="1058" creationId="{BEB60486-3F26-7E1F-78CF-FBB24883DBAC}"/>
          </ac:spMkLst>
        </pc:spChg>
        <pc:spChg chg="mod">
          <ac:chgData name="Thiago Henrique Gomes Panini" userId="cc6a5c77081c362d" providerId="LiveId" clId="{182E8FFE-A928-41F2-9A79-3159D5686B1F}" dt="2023-05-22T01:38:25.798" v="17573"/>
          <ac:spMkLst>
            <pc:docMk/>
            <pc:sldMk cId="204944527" sldId="386"/>
            <ac:spMk id="1059" creationId="{EFC344EC-80C9-90BA-1B06-073439312EFD}"/>
          </ac:spMkLst>
        </pc:spChg>
        <pc:spChg chg="mod">
          <ac:chgData name="Thiago Henrique Gomes Panini" userId="cc6a5c77081c362d" providerId="LiveId" clId="{182E8FFE-A928-41F2-9A79-3159D5686B1F}" dt="2023-05-22T01:38:25.798" v="17573"/>
          <ac:spMkLst>
            <pc:docMk/>
            <pc:sldMk cId="204944527" sldId="386"/>
            <ac:spMk id="1060" creationId="{3126E8E8-A6F6-94A6-BBF4-4923F188550E}"/>
          </ac:spMkLst>
        </pc:spChg>
        <pc:spChg chg="mod">
          <ac:chgData name="Thiago Henrique Gomes Panini" userId="cc6a5c77081c362d" providerId="LiveId" clId="{182E8FFE-A928-41F2-9A79-3159D5686B1F}" dt="2023-05-22T01:38:25.798" v="17573"/>
          <ac:spMkLst>
            <pc:docMk/>
            <pc:sldMk cId="204944527" sldId="386"/>
            <ac:spMk id="1061" creationId="{7BD7C8FF-6CC8-E9A5-CB14-54890D5F459C}"/>
          </ac:spMkLst>
        </pc:spChg>
        <pc:spChg chg="mod">
          <ac:chgData name="Thiago Henrique Gomes Panini" userId="cc6a5c77081c362d" providerId="LiveId" clId="{182E8FFE-A928-41F2-9A79-3159D5686B1F}" dt="2023-05-22T01:38:25.798" v="17573"/>
          <ac:spMkLst>
            <pc:docMk/>
            <pc:sldMk cId="204944527" sldId="386"/>
            <ac:spMk id="1062" creationId="{33326475-4C51-F06B-5376-AE037E21AD2C}"/>
          </ac:spMkLst>
        </pc:spChg>
        <pc:spChg chg="mod">
          <ac:chgData name="Thiago Henrique Gomes Panini" userId="cc6a5c77081c362d" providerId="LiveId" clId="{182E8FFE-A928-41F2-9A79-3159D5686B1F}" dt="2023-05-22T01:38:25.798" v="17573"/>
          <ac:spMkLst>
            <pc:docMk/>
            <pc:sldMk cId="204944527" sldId="386"/>
            <ac:spMk id="1063" creationId="{52959E0B-88E1-7CD4-C15D-8D46495374C9}"/>
          </ac:spMkLst>
        </pc:spChg>
        <pc:spChg chg="mod">
          <ac:chgData name="Thiago Henrique Gomes Panini" userId="cc6a5c77081c362d" providerId="LiveId" clId="{182E8FFE-A928-41F2-9A79-3159D5686B1F}" dt="2023-05-22T01:38:25.798" v="17573"/>
          <ac:spMkLst>
            <pc:docMk/>
            <pc:sldMk cId="204944527" sldId="386"/>
            <ac:spMk id="1064" creationId="{BDC5BC23-B171-C132-5232-4D578018CE66}"/>
          </ac:spMkLst>
        </pc:spChg>
        <pc:spChg chg="mod">
          <ac:chgData name="Thiago Henrique Gomes Panini" userId="cc6a5c77081c362d" providerId="LiveId" clId="{182E8FFE-A928-41F2-9A79-3159D5686B1F}" dt="2023-05-22T01:38:25.798" v="17573"/>
          <ac:spMkLst>
            <pc:docMk/>
            <pc:sldMk cId="204944527" sldId="386"/>
            <ac:spMk id="1065" creationId="{03358BDB-903A-6E6B-8136-B5810ABF5626}"/>
          </ac:spMkLst>
        </pc:spChg>
        <pc:spChg chg="mod">
          <ac:chgData name="Thiago Henrique Gomes Panini" userId="cc6a5c77081c362d" providerId="LiveId" clId="{182E8FFE-A928-41F2-9A79-3159D5686B1F}" dt="2023-05-22T01:38:25.798" v="17573"/>
          <ac:spMkLst>
            <pc:docMk/>
            <pc:sldMk cId="204944527" sldId="386"/>
            <ac:spMk id="1066" creationId="{E4D1DAF2-13AB-469D-20D8-CEB92473A581}"/>
          </ac:spMkLst>
        </pc:spChg>
        <pc:spChg chg="mod">
          <ac:chgData name="Thiago Henrique Gomes Panini" userId="cc6a5c77081c362d" providerId="LiveId" clId="{182E8FFE-A928-41F2-9A79-3159D5686B1F}" dt="2023-05-22T01:38:25.798" v="17573"/>
          <ac:spMkLst>
            <pc:docMk/>
            <pc:sldMk cId="204944527" sldId="386"/>
            <ac:spMk id="1067" creationId="{E276EF41-97D6-6472-60EE-16CD78100C1A}"/>
          </ac:spMkLst>
        </pc:spChg>
        <pc:spChg chg="mod">
          <ac:chgData name="Thiago Henrique Gomes Panini" userId="cc6a5c77081c362d" providerId="LiveId" clId="{182E8FFE-A928-41F2-9A79-3159D5686B1F}" dt="2023-05-22T01:38:25.798" v="17573"/>
          <ac:spMkLst>
            <pc:docMk/>
            <pc:sldMk cId="204944527" sldId="386"/>
            <ac:spMk id="1068" creationId="{B93E966E-AFA9-5199-B703-9D8A679C7903}"/>
          </ac:spMkLst>
        </pc:spChg>
        <pc:spChg chg="mod">
          <ac:chgData name="Thiago Henrique Gomes Panini" userId="cc6a5c77081c362d" providerId="LiveId" clId="{182E8FFE-A928-41F2-9A79-3159D5686B1F}" dt="2023-05-22T01:38:25.798" v="17573"/>
          <ac:spMkLst>
            <pc:docMk/>
            <pc:sldMk cId="204944527" sldId="386"/>
            <ac:spMk id="1069" creationId="{79A02BF2-10CE-EDAA-BBCA-C7804403F155}"/>
          </ac:spMkLst>
        </pc:spChg>
        <pc:spChg chg="mod">
          <ac:chgData name="Thiago Henrique Gomes Panini" userId="cc6a5c77081c362d" providerId="LiveId" clId="{182E8FFE-A928-41F2-9A79-3159D5686B1F}" dt="2023-05-22T01:38:25.798" v="17573"/>
          <ac:spMkLst>
            <pc:docMk/>
            <pc:sldMk cId="204944527" sldId="386"/>
            <ac:spMk id="1070" creationId="{7087AE41-C857-B022-DDF7-095E64DA6BF9}"/>
          </ac:spMkLst>
        </pc:spChg>
        <pc:spChg chg="mod">
          <ac:chgData name="Thiago Henrique Gomes Panini" userId="cc6a5c77081c362d" providerId="LiveId" clId="{182E8FFE-A928-41F2-9A79-3159D5686B1F}" dt="2023-05-22T01:38:25.798" v="17573"/>
          <ac:spMkLst>
            <pc:docMk/>
            <pc:sldMk cId="204944527" sldId="386"/>
            <ac:spMk id="1071" creationId="{C2EBAAC0-355C-C19A-5EAD-992ABF00790C}"/>
          </ac:spMkLst>
        </pc:spChg>
        <pc:spChg chg="mod">
          <ac:chgData name="Thiago Henrique Gomes Panini" userId="cc6a5c77081c362d" providerId="LiveId" clId="{182E8FFE-A928-41F2-9A79-3159D5686B1F}" dt="2023-05-22T01:38:25.798" v="17573"/>
          <ac:spMkLst>
            <pc:docMk/>
            <pc:sldMk cId="204944527" sldId="386"/>
            <ac:spMk id="1072" creationId="{3FB6135F-3B83-E288-F103-74ECAAF9D4AC}"/>
          </ac:spMkLst>
        </pc:spChg>
        <pc:spChg chg="mod">
          <ac:chgData name="Thiago Henrique Gomes Panini" userId="cc6a5c77081c362d" providerId="LiveId" clId="{182E8FFE-A928-41F2-9A79-3159D5686B1F}" dt="2023-05-22T01:38:25.798" v="17573"/>
          <ac:spMkLst>
            <pc:docMk/>
            <pc:sldMk cId="204944527" sldId="386"/>
            <ac:spMk id="1073" creationId="{703F95D5-FDCC-00DD-27A3-970E090664E7}"/>
          </ac:spMkLst>
        </pc:spChg>
        <pc:spChg chg="mod">
          <ac:chgData name="Thiago Henrique Gomes Panini" userId="cc6a5c77081c362d" providerId="LiveId" clId="{182E8FFE-A928-41F2-9A79-3159D5686B1F}" dt="2023-05-22T01:38:25.798" v="17573"/>
          <ac:spMkLst>
            <pc:docMk/>
            <pc:sldMk cId="204944527" sldId="386"/>
            <ac:spMk id="1074" creationId="{C2037DA6-89D4-9F1C-7878-3F8A09C0D574}"/>
          </ac:spMkLst>
        </pc:spChg>
        <pc:spChg chg="mod">
          <ac:chgData name="Thiago Henrique Gomes Panini" userId="cc6a5c77081c362d" providerId="LiveId" clId="{182E8FFE-A928-41F2-9A79-3159D5686B1F}" dt="2023-05-22T01:38:25.798" v="17573"/>
          <ac:spMkLst>
            <pc:docMk/>
            <pc:sldMk cId="204944527" sldId="386"/>
            <ac:spMk id="1075" creationId="{7446A463-7EC6-9EF2-1635-6C0E5E3C853B}"/>
          </ac:spMkLst>
        </pc:spChg>
        <pc:spChg chg="mod">
          <ac:chgData name="Thiago Henrique Gomes Panini" userId="cc6a5c77081c362d" providerId="LiveId" clId="{182E8FFE-A928-41F2-9A79-3159D5686B1F}" dt="2023-05-22T01:38:25.798" v="17573"/>
          <ac:spMkLst>
            <pc:docMk/>
            <pc:sldMk cId="204944527" sldId="386"/>
            <ac:spMk id="1076" creationId="{AA4DA58A-E5E1-DF52-435B-6816D295500A}"/>
          </ac:spMkLst>
        </pc:spChg>
        <pc:spChg chg="mod">
          <ac:chgData name="Thiago Henrique Gomes Panini" userId="cc6a5c77081c362d" providerId="LiveId" clId="{182E8FFE-A928-41F2-9A79-3159D5686B1F}" dt="2023-05-22T01:38:25.798" v="17573"/>
          <ac:spMkLst>
            <pc:docMk/>
            <pc:sldMk cId="204944527" sldId="386"/>
            <ac:spMk id="1077" creationId="{3ECF1A1D-7BFC-68DE-426F-D88BAF63EE5B}"/>
          </ac:spMkLst>
        </pc:spChg>
        <pc:spChg chg="mod">
          <ac:chgData name="Thiago Henrique Gomes Panini" userId="cc6a5c77081c362d" providerId="LiveId" clId="{182E8FFE-A928-41F2-9A79-3159D5686B1F}" dt="2023-05-22T01:38:25.798" v="17573"/>
          <ac:spMkLst>
            <pc:docMk/>
            <pc:sldMk cId="204944527" sldId="386"/>
            <ac:spMk id="1078" creationId="{8D59E8B8-39B1-69DD-E39F-39A513338790}"/>
          </ac:spMkLst>
        </pc:spChg>
        <pc:spChg chg="mod">
          <ac:chgData name="Thiago Henrique Gomes Panini" userId="cc6a5c77081c362d" providerId="LiveId" clId="{182E8FFE-A928-41F2-9A79-3159D5686B1F}" dt="2023-05-22T01:38:25.798" v="17573"/>
          <ac:spMkLst>
            <pc:docMk/>
            <pc:sldMk cId="204944527" sldId="386"/>
            <ac:spMk id="1079" creationId="{A0D4F0BC-50EB-EFEB-5FCF-FA25DBAE0F31}"/>
          </ac:spMkLst>
        </pc:spChg>
        <pc:spChg chg="mod">
          <ac:chgData name="Thiago Henrique Gomes Panini" userId="cc6a5c77081c362d" providerId="LiveId" clId="{182E8FFE-A928-41F2-9A79-3159D5686B1F}" dt="2023-05-22T01:38:25.798" v="17573"/>
          <ac:spMkLst>
            <pc:docMk/>
            <pc:sldMk cId="204944527" sldId="386"/>
            <ac:spMk id="1080" creationId="{DD47D52D-2A5F-0717-5ACC-4403D91227A1}"/>
          </ac:spMkLst>
        </pc:spChg>
        <pc:spChg chg="mod">
          <ac:chgData name="Thiago Henrique Gomes Panini" userId="cc6a5c77081c362d" providerId="LiveId" clId="{182E8FFE-A928-41F2-9A79-3159D5686B1F}" dt="2023-05-22T01:38:25.798" v="17573"/>
          <ac:spMkLst>
            <pc:docMk/>
            <pc:sldMk cId="204944527" sldId="386"/>
            <ac:spMk id="1081" creationId="{282CE9DA-DB05-6C56-F74B-0991F28D2D4C}"/>
          </ac:spMkLst>
        </pc:spChg>
        <pc:spChg chg="mod">
          <ac:chgData name="Thiago Henrique Gomes Panini" userId="cc6a5c77081c362d" providerId="LiveId" clId="{182E8FFE-A928-41F2-9A79-3159D5686B1F}" dt="2023-05-22T01:38:25.798" v="17573"/>
          <ac:spMkLst>
            <pc:docMk/>
            <pc:sldMk cId="204944527" sldId="386"/>
            <ac:spMk id="1082" creationId="{EBCC7022-F25D-2E59-DE14-07F35F924FE8}"/>
          </ac:spMkLst>
        </pc:spChg>
        <pc:spChg chg="mod">
          <ac:chgData name="Thiago Henrique Gomes Panini" userId="cc6a5c77081c362d" providerId="LiveId" clId="{182E8FFE-A928-41F2-9A79-3159D5686B1F}" dt="2023-05-22T01:38:25.798" v="17573"/>
          <ac:spMkLst>
            <pc:docMk/>
            <pc:sldMk cId="204944527" sldId="386"/>
            <ac:spMk id="1083" creationId="{C063C1CE-77AB-330A-3062-3BD258F2B0BE}"/>
          </ac:spMkLst>
        </pc:spChg>
        <pc:spChg chg="mod">
          <ac:chgData name="Thiago Henrique Gomes Panini" userId="cc6a5c77081c362d" providerId="LiveId" clId="{182E8FFE-A928-41F2-9A79-3159D5686B1F}" dt="2023-05-22T01:38:25.798" v="17573"/>
          <ac:spMkLst>
            <pc:docMk/>
            <pc:sldMk cId="204944527" sldId="386"/>
            <ac:spMk id="1084" creationId="{AE413CB7-A3C4-72E6-4285-B50D30DBBABB}"/>
          </ac:spMkLst>
        </pc:spChg>
        <pc:spChg chg="mod">
          <ac:chgData name="Thiago Henrique Gomes Panini" userId="cc6a5c77081c362d" providerId="LiveId" clId="{182E8FFE-A928-41F2-9A79-3159D5686B1F}" dt="2023-05-22T01:38:25.798" v="17573"/>
          <ac:spMkLst>
            <pc:docMk/>
            <pc:sldMk cId="204944527" sldId="386"/>
            <ac:spMk id="1085" creationId="{AF190143-3DD2-8B4B-4543-6A335B69F054}"/>
          </ac:spMkLst>
        </pc:spChg>
        <pc:spChg chg="mod">
          <ac:chgData name="Thiago Henrique Gomes Panini" userId="cc6a5c77081c362d" providerId="LiveId" clId="{182E8FFE-A928-41F2-9A79-3159D5686B1F}" dt="2023-05-22T01:38:25.798" v="17573"/>
          <ac:spMkLst>
            <pc:docMk/>
            <pc:sldMk cId="204944527" sldId="386"/>
            <ac:spMk id="1086" creationId="{34BC9B5F-A24E-D10F-04CB-E7488EB032C8}"/>
          </ac:spMkLst>
        </pc:spChg>
        <pc:spChg chg="mod">
          <ac:chgData name="Thiago Henrique Gomes Panini" userId="cc6a5c77081c362d" providerId="LiveId" clId="{182E8FFE-A928-41F2-9A79-3159D5686B1F}" dt="2023-05-22T01:38:25.798" v="17573"/>
          <ac:spMkLst>
            <pc:docMk/>
            <pc:sldMk cId="204944527" sldId="386"/>
            <ac:spMk id="1087" creationId="{AA20DE64-2818-B085-D48E-521BCDB34BF2}"/>
          </ac:spMkLst>
        </pc:spChg>
        <pc:spChg chg="del">
          <ac:chgData name="Thiago Henrique Gomes Panini" userId="cc6a5c77081c362d" providerId="LiveId" clId="{182E8FFE-A928-41F2-9A79-3159D5686B1F}" dt="2023-05-22T01:36:54.976" v="17569" actId="478"/>
          <ac:spMkLst>
            <pc:docMk/>
            <pc:sldMk cId="204944527" sldId="386"/>
            <ac:spMk id="1409" creationId="{A31F8F4F-8810-F464-B929-6EEC753F27CA}"/>
          </ac:spMkLst>
        </pc:spChg>
        <pc:spChg chg="del">
          <ac:chgData name="Thiago Henrique Gomes Panini" userId="cc6a5c77081c362d" providerId="LiveId" clId="{182E8FFE-A928-41F2-9A79-3159D5686B1F}" dt="2023-05-22T01:36:54.976" v="17569" actId="478"/>
          <ac:spMkLst>
            <pc:docMk/>
            <pc:sldMk cId="204944527" sldId="386"/>
            <ac:spMk id="1410" creationId="{F5E7F854-9EA6-BA91-CCD3-779C3A2CC5B0}"/>
          </ac:spMkLst>
        </pc:spChg>
        <pc:spChg chg="mod">
          <ac:chgData name="Thiago Henrique Gomes Panini" userId="cc6a5c77081c362d" providerId="LiveId" clId="{182E8FFE-A928-41F2-9A79-3159D5686B1F}" dt="2023-05-22T01:37:22.775" v="17571"/>
          <ac:spMkLst>
            <pc:docMk/>
            <pc:sldMk cId="204944527" sldId="386"/>
            <ac:spMk id="1412" creationId="{005F65B3-076A-37A0-E802-77171496A83E}"/>
          </ac:spMkLst>
        </pc:spChg>
        <pc:spChg chg="mod">
          <ac:chgData name="Thiago Henrique Gomes Panini" userId="cc6a5c77081c362d" providerId="LiveId" clId="{182E8FFE-A928-41F2-9A79-3159D5686B1F}" dt="2023-05-22T01:37:22.775" v="17571"/>
          <ac:spMkLst>
            <pc:docMk/>
            <pc:sldMk cId="204944527" sldId="386"/>
            <ac:spMk id="1413" creationId="{693B0975-25F8-044D-5985-7F4EDFA34D70}"/>
          </ac:spMkLst>
        </pc:spChg>
        <pc:spChg chg="mod">
          <ac:chgData name="Thiago Henrique Gomes Panini" userId="cc6a5c77081c362d" providerId="LiveId" clId="{182E8FFE-A928-41F2-9A79-3159D5686B1F}" dt="2023-05-22T01:37:22.775" v="17571"/>
          <ac:spMkLst>
            <pc:docMk/>
            <pc:sldMk cId="204944527" sldId="386"/>
            <ac:spMk id="1414" creationId="{E14A2074-2C70-1A02-2767-461AE5B5FADB}"/>
          </ac:spMkLst>
        </pc:spChg>
        <pc:spChg chg="mod">
          <ac:chgData name="Thiago Henrique Gomes Panini" userId="cc6a5c77081c362d" providerId="LiveId" clId="{182E8FFE-A928-41F2-9A79-3159D5686B1F}" dt="2023-05-22T01:37:22.775" v="17571"/>
          <ac:spMkLst>
            <pc:docMk/>
            <pc:sldMk cId="204944527" sldId="386"/>
            <ac:spMk id="1415" creationId="{D20BE99E-5698-BE5B-5500-6B9CA9E45000}"/>
          </ac:spMkLst>
        </pc:spChg>
        <pc:spChg chg="mod">
          <ac:chgData name="Thiago Henrique Gomes Panini" userId="cc6a5c77081c362d" providerId="LiveId" clId="{182E8FFE-A928-41F2-9A79-3159D5686B1F}" dt="2023-05-22T01:37:22.775" v="17571"/>
          <ac:spMkLst>
            <pc:docMk/>
            <pc:sldMk cId="204944527" sldId="386"/>
            <ac:spMk id="1416" creationId="{569CFA6F-21F9-9C20-D584-408904F6D3E6}"/>
          </ac:spMkLst>
        </pc:spChg>
        <pc:spChg chg="del">
          <ac:chgData name="Thiago Henrique Gomes Panini" userId="cc6a5c77081c362d" providerId="LiveId" clId="{182E8FFE-A928-41F2-9A79-3159D5686B1F}" dt="2023-05-22T01:36:41.797" v="17568" actId="478"/>
          <ac:spMkLst>
            <pc:docMk/>
            <pc:sldMk cId="204944527" sldId="386"/>
            <ac:spMk id="1417" creationId="{9D379E9C-7AF4-7B44-2F90-464C58A98840}"/>
          </ac:spMkLst>
        </pc:spChg>
        <pc:spChg chg="mod">
          <ac:chgData name="Thiago Henrique Gomes Panini" userId="cc6a5c77081c362d" providerId="LiveId" clId="{182E8FFE-A928-41F2-9A79-3159D5686B1F}" dt="2023-05-22T01:37:22.775" v="17571"/>
          <ac:spMkLst>
            <pc:docMk/>
            <pc:sldMk cId="204944527" sldId="386"/>
            <ac:spMk id="1459" creationId="{745E56E2-84EB-C311-5F06-2B0C0DD563F2}"/>
          </ac:spMkLst>
        </pc:spChg>
        <pc:spChg chg="mod">
          <ac:chgData name="Thiago Henrique Gomes Panini" userId="cc6a5c77081c362d" providerId="LiveId" clId="{182E8FFE-A928-41F2-9A79-3159D5686B1F}" dt="2023-05-22T01:37:22.775" v="17571"/>
          <ac:spMkLst>
            <pc:docMk/>
            <pc:sldMk cId="204944527" sldId="386"/>
            <ac:spMk id="1460" creationId="{2602A43C-A1F9-CFCB-6985-55EFC313A413}"/>
          </ac:spMkLst>
        </pc:spChg>
        <pc:spChg chg="mod">
          <ac:chgData name="Thiago Henrique Gomes Panini" userId="cc6a5c77081c362d" providerId="LiveId" clId="{182E8FFE-A928-41F2-9A79-3159D5686B1F}" dt="2023-05-22T01:37:22.775" v="17571"/>
          <ac:spMkLst>
            <pc:docMk/>
            <pc:sldMk cId="204944527" sldId="386"/>
            <ac:spMk id="1462" creationId="{E707D8C8-CB50-77FA-8EA6-C31BE6669F82}"/>
          </ac:spMkLst>
        </pc:spChg>
        <pc:spChg chg="mod">
          <ac:chgData name="Thiago Henrique Gomes Panini" userId="cc6a5c77081c362d" providerId="LiveId" clId="{182E8FFE-A928-41F2-9A79-3159D5686B1F}" dt="2023-05-22T01:37:22.775" v="17571"/>
          <ac:spMkLst>
            <pc:docMk/>
            <pc:sldMk cId="204944527" sldId="386"/>
            <ac:spMk id="1463" creationId="{463894F8-B3F9-8CB1-E792-29CA7A906C1E}"/>
          </ac:spMkLst>
        </pc:spChg>
        <pc:spChg chg="mod">
          <ac:chgData name="Thiago Henrique Gomes Panini" userId="cc6a5c77081c362d" providerId="LiveId" clId="{182E8FFE-A928-41F2-9A79-3159D5686B1F}" dt="2023-05-22T01:37:22.775" v="17571"/>
          <ac:spMkLst>
            <pc:docMk/>
            <pc:sldMk cId="204944527" sldId="386"/>
            <ac:spMk id="1464" creationId="{043A4976-4B2D-68B6-4F86-8C67BB56DD0F}"/>
          </ac:spMkLst>
        </pc:spChg>
        <pc:spChg chg="mod">
          <ac:chgData name="Thiago Henrique Gomes Panini" userId="cc6a5c77081c362d" providerId="LiveId" clId="{182E8FFE-A928-41F2-9A79-3159D5686B1F}" dt="2023-05-22T01:37:22.775" v="17571"/>
          <ac:spMkLst>
            <pc:docMk/>
            <pc:sldMk cId="204944527" sldId="386"/>
            <ac:spMk id="1465" creationId="{B2B6BD5F-1C65-66B1-E721-82ADD26A6407}"/>
          </ac:spMkLst>
        </pc:spChg>
        <pc:spChg chg="mod">
          <ac:chgData name="Thiago Henrique Gomes Panini" userId="cc6a5c77081c362d" providerId="LiveId" clId="{182E8FFE-A928-41F2-9A79-3159D5686B1F}" dt="2023-05-22T01:37:22.775" v="17571"/>
          <ac:spMkLst>
            <pc:docMk/>
            <pc:sldMk cId="204944527" sldId="386"/>
            <ac:spMk id="1466" creationId="{56534C30-32E8-9667-CC94-DA52160DF398}"/>
          </ac:spMkLst>
        </pc:spChg>
        <pc:spChg chg="mod">
          <ac:chgData name="Thiago Henrique Gomes Panini" userId="cc6a5c77081c362d" providerId="LiveId" clId="{182E8FFE-A928-41F2-9A79-3159D5686B1F}" dt="2023-05-22T01:37:22.775" v="17571"/>
          <ac:spMkLst>
            <pc:docMk/>
            <pc:sldMk cId="204944527" sldId="386"/>
            <ac:spMk id="1467" creationId="{ED60652F-FD60-C1B4-1BA7-37976E924AE5}"/>
          </ac:spMkLst>
        </pc:spChg>
        <pc:spChg chg="mod">
          <ac:chgData name="Thiago Henrique Gomes Panini" userId="cc6a5c77081c362d" providerId="LiveId" clId="{182E8FFE-A928-41F2-9A79-3159D5686B1F}" dt="2023-05-22T01:37:22.775" v="17571"/>
          <ac:spMkLst>
            <pc:docMk/>
            <pc:sldMk cId="204944527" sldId="386"/>
            <ac:spMk id="1468" creationId="{7D9163FD-6084-FD65-F4C0-3005BDE7AA25}"/>
          </ac:spMkLst>
        </pc:spChg>
        <pc:spChg chg="mod">
          <ac:chgData name="Thiago Henrique Gomes Panini" userId="cc6a5c77081c362d" providerId="LiveId" clId="{182E8FFE-A928-41F2-9A79-3159D5686B1F}" dt="2023-05-22T01:37:22.775" v="17571"/>
          <ac:spMkLst>
            <pc:docMk/>
            <pc:sldMk cId="204944527" sldId="386"/>
            <ac:spMk id="1469" creationId="{78F6DACC-97AF-75E9-16A8-6004793A562F}"/>
          </ac:spMkLst>
        </pc:spChg>
        <pc:spChg chg="mod">
          <ac:chgData name="Thiago Henrique Gomes Panini" userId="cc6a5c77081c362d" providerId="LiveId" clId="{182E8FFE-A928-41F2-9A79-3159D5686B1F}" dt="2023-05-22T01:37:22.775" v="17571"/>
          <ac:spMkLst>
            <pc:docMk/>
            <pc:sldMk cId="204944527" sldId="386"/>
            <ac:spMk id="1470" creationId="{BB9735C8-3F8A-4CCC-9D0C-975C94283464}"/>
          </ac:spMkLst>
        </pc:spChg>
        <pc:spChg chg="mod">
          <ac:chgData name="Thiago Henrique Gomes Panini" userId="cc6a5c77081c362d" providerId="LiveId" clId="{182E8FFE-A928-41F2-9A79-3159D5686B1F}" dt="2023-05-22T01:37:22.775" v="17571"/>
          <ac:spMkLst>
            <pc:docMk/>
            <pc:sldMk cId="204944527" sldId="386"/>
            <ac:spMk id="1471" creationId="{D7869B62-692D-E571-E446-0776B21632B1}"/>
          </ac:spMkLst>
        </pc:spChg>
        <pc:spChg chg="mod">
          <ac:chgData name="Thiago Henrique Gomes Panini" userId="cc6a5c77081c362d" providerId="LiveId" clId="{182E8FFE-A928-41F2-9A79-3159D5686B1F}" dt="2023-05-22T01:38:25.798" v="17573"/>
          <ac:spMkLst>
            <pc:docMk/>
            <pc:sldMk cId="204944527" sldId="386"/>
            <ac:spMk id="1472" creationId="{6BAA5CD3-F94B-1A32-383F-A32E13DE8BCE}"/>
          </ac:spMkLst>
        </pc:spChg>
        <pc:spChg chg="mod">
          <ac:chgData name="Thiago Henrique Gomes Panini" userId="cc6a5c77081c362d" providerId="LiveId" clId="{182E8FFE-A928-41F2-9A79-3159D5686B1F}" dt="2023-05-22T01:38:25.798" v="17573"/>
          <ac:spMkLst>
            <pc:docMk/>
            <pc:sldMk cId="204944527" sldId="386"/>
            <ac:spMk id="1473" creationId="{E82871A9-9C4D-3A41-45F5-015716C8A876}"/>
          </ac:spMkLst>
        </pc:spChg>
        <pc:spChg chg="mod">
          <ac:chgData name="Thiago Henrique Gomes Panini" userId="cc6a5c77081c362d" providerId="LiveId" clId="{182E8FFE-A928-41F2-9A79-3159D5686B1F}" dt="2023-05-22T01:38:25.798" v="17573"/>
          <ac:spMkLst>
            <pc:docMk/>
            <pc:sldMk cId="204944527" sldId="386"/>
            <ac:spMk id="1474" creationId="{166EF922-89FF-D8A6-8B6F-3ECB47CFA702}"/>
          </ac:spMkLst>
        </pc:spChg>
        <pc:spChg chg="mod">
          <ac:chgData name="Thiago Henrique Gomes Panini" userId="cc6a5c77081c362d" providerId="LiveId" clId="{182E8FFE-A928-41F2-9A79-3159D5686B1F}" dt="2023-05-22T01:38:25.798" v="17573"/>
          <ac:spMkLst>
            <pc:docMk/>
            <pc:sldMk cId="204944527" sldId="386"/>
            <ac:spMk id="1475" creationId="{194BADC9-F59B-4314-A4F4-F58413157955}"/>
          </ac:spMkLst>
        </pc:spChg>
        <pc:spChg chg="mod">
          <ac:chgData name="Thiago Henrique Gomes Panini" userId="cc6a5c77081c362d" providerId="LiveId" clId="{182E8FFE-A928-41F2-9A79-3159D5686B1F}" dt="2023-05-22T01:38:25.798" v="17573"/>
          <ac:spMkLst>
            <pc:docMk/>
            <pc:sldMk cId="204944527" sldId="386"/>
            <ac:spMk id="1476" creationId="{A9475EF7-6192-9F32-3A3E-81831FC62EB5}"/>
          </ac:spMkLst>
        </pc:spChg>
        <pc:spChg chg="mod">
          <ac:chgData name="Thiago Henrique Gomes Panini" userId="cc6a5c77081c362d" providerId="LiveId" clId="{182E8FFE-A928-41F2-9A79-3159D5686B1F}" dt="2023-05-22T01:38:25.798" v="17573"/>
          <ac:spMkLst>
            <pc:docMk/>
            <pc:sldMk cId="204944527" sldId="386"/>
            <ac:spMk id="1477" creationId="{6DCC76EA-51C9-6001-295C-7785934AC02F}"/>
          </ac:spMkLst>
        </pc:spChg>
        <pc:spChg chg="mod">
          <ac:chgData name="Thiago Henrique Gomes Panini" userId="cc6a5c77081c362d" providerId="LiveId" clId="{182E8FFE-A928-41F2-9A79-3159D5686B1F}" dt="2023-05-22T01:38:25.798" v="17573"/>
          <ac:spMkLst>
            <pc:docMk/>
            <pc:sldMk cId="204944527" sldId="386"/>
            <ac:spMk id="1478" creationId="{C2D2B1EE-3DDB-3D31-CA3B-A0ADDF5217E8}"/>
          </ac:spMkLst>
        </pc:spChg>
        <pc:spChg chg="mod">
          <ac:chgData name="Thiago Henrique Gomes Panini" userId="cc6a5c77081c362d" providerId="LiveId" clId="{182E8FFE-A928-41F2-9A79-3159D5686B1F}" dt="2023-05-22T01:38:25.798" v="17573"/>
          <ac:spMkLst>
            <pc:docMk/>
            <pc:sldMk cId="204944527" sldId="386"/>
            <ac:spMk id="1479" creationId="{8675ABF7-61F2-0506-8B61-B3F3175E102C}"/>
          </ac:spMkLst>
        </pc:spChg>
        <pc:spChg chg="mod">
          <ac:chgData name="Thiago Henrique Gomes Panini" userId="cc6a5c77081c362d" providerId="LiveId" clId="{182E8FFE-A928-41F2-9A79-3159D5686B1F}" dt="2023-05-22T01:38:25.798" v="17573"/>
          <ac:spMkLst>
            <pc:docMk/>
            <pc:sldMk cId="204944527" sldId="386"/>
            <ac:spMk id="1480" creationId="{BDD5577B-225D-E808-E767-B814FD319073}"/>
          </ac:spMkLst>
        </pc:spChg>
        <pc:spChg chg="mod">
          <ac:chgData name="Thiago Henrique Gomes Panini" userId="cc6a5c77081c362d" providerId="LiveId" clId="{182E8FFE-A928-41F2-9A79-3159D5686B1F}" dt="2023-05-22T01:38:25.798" v="17573"/>
          <ac:spMkLst>
            <pc:docMk/>
            <pc:sldMk cId="204944527" sldId="386"/>
            <ac:spMk id="1481" creationId="{80650D80-6E11-8B17-9468-E96A3B1A049C}"/>
          </ac:spMkLst>
        </pc:spChg>
        <pc:spChg chg="mod">
          <ac:chgData name="Thiago Henrique Gomes Panini" userId="cc6a5c77081c362d" providerId="LiveId" clId="{182E8FFE-A928-41F2-9A79-3159D5686B1F}" dt="2023-05-22T01:38:25.798" v="17573"/>
          <ac:spMkLst>
            <pc:docMk/>
            <pc:sldMk cId="204944527" sldId="386"/>
            <ac:spMk id="1482" creationId="{6345C2AF-8B5C-742E-5028-1BC264F9C1BA}"/>
          </ac:spMkLst>
        </pc:spChg>
        <pc:spChg chg="mod">
          <ac:chgData name="Thiago Henrique Gomes Panini" userId="cc6a5c77081c362d" providerId="LiveId" clId="{182E8FFE-A928-41F2-9A79-3159D5686B1F}" dt="2023-05-22T01:38:25.798" v="17573"/>
          <ac:spMkLst>
            <pc:docMk/>
            <pc:sldMk cId="204944527" sldId="386"/>
            <ac:spMk id="1483" creationId="{41295D1C-0215-32E8-D4EB-5CBAB598C964}"/>
          </ac:spMkLst>
        </pc:spChg>
        <pc:spChg chg="mod">
          <ac:chgData name="Thiago Henrique Gomes Panini" userId="cc6a5c77081c362d" providerId="LiveId" clId="{182E8FFE-A928-41F2-9A79-3159D5686B1F}" dt="2023-05-22T01:38:25.798" v="17573"/>
          <ac:spMkLst>
            <pc:docMk/>
            <pc:sldMk cId="204944527" sldId="386"/>
            <ac:spMk id="1484" creationId="{DBD89BB7-B378-E92E-77B3-329E40EE76FF}"/>
          </ac:spMkLst>
        </pc:spChg>
        <pc:spChg chg="mod">
          <ac:chgData name="Thiago Henrique Gomes Panini" userId="cc6a5c77081c362d" providerId="LiveId" clId="{182E8FFE-A928-41F2-9A79-3159D5686B1F}" dt="2023-05-22T01:38:25.798" v="17573"/>
          <ac:spMkLst>
            <pc:docMk/>
            <pc:sldMk cId="204944527" sldId="386"/>
            <ac:spMk id="1485" creationId="{8622D1FC-66CD-B08D-A969-20A96C5FAA66}"/>
          </ac:spMkLst>
        </pc:spChg>
        <pc:spChg chg="mod">
          <ac:chgData name="Thiago Henrique Gomes Panini" userId="cc6a5c77081c362d" providerId="LiveId" clId="{182E8FFE-A928-41F2-9A79-3159D5686B1F}" dt="2023-05-22T01:38:25.798" v="17573"/>
          <ac:spMkLst>
            <pc:docMk/>
            <pc:sldMk cId="204944527" sldId="386"/>
            <ac:spMk id="1486" creationId="{CEDD0707-5709-7027-963A-B4D979DDC00E}"/>
          </ac:spMkLst>
        </pc:spChg>
        <pc:spChg chg="mod">
          <ac:chgData name="Thiago Henrique Gomes Panini" userId="cc6a5c77081c362d" providerId="LiveId" clId="{182E8FFE-A928-41F2-9A79-3159D5686B1F}" dt="2023-05-22T01:38:25.798" v="17573"/>
          <ac:spMkLst>
            <pc:docMk/>
            <pc:sldMk cId="204944527" sldId="386"/>
            <ac:spMk id="1487" creationId="{BE0AD751-FF70-CD38-68CE-DC2072A32769}"/>
          </ac:spMkLst>
        </pc:spChg>
        <pc:spChg chg="mod">
          <ac:chgData name="Thiago Henrique Gomes Panini" userId="cc6a5c77081c362d" providerId="LiveId" clId="{182E8FFE-A928-41F2-9A79-3159D5686B1F}" dt="2023-05-22T01:38:25.798" v="17573"/>
          <ac:spMkLst>
            <pc:docMk/>
            <pc:sldMk cId="204944527" sldId="386"/>
            <ac:spMk id="1488" creationId="{407E0588-D28C-03DC-3B08-D17086048E7B}"/>
          </ac:spMkLst>
        </pc:spChg>
        <pc:spChg chg="mod">
          <ac:chgData name="Thiago Henrique Gomes Panini" userId="cc6a5c77081c362d" providerId="LiveId" clId="{182E8FFE-A928-41F2-9A79-3159D5686B1F}" dt="2023-05-22T01:38:25.798" v="17573"/>
          <ac:spMkLst>
            <pc:docMk/>
            <pc:sldMk cId="204944527" sldId="386"/>
            <ac:spMk id="1489" creationId="{60832741-C0B7-1E91-197A-0ED710C71377}"/>
          </ac:spMkLst>
        </pc:spChg>
        <pc:spChg chg="mod">
          <ac:chgData name="Thiago Henrique Gomes Panini" userId="cc6a5c77081c362d" providerId="LiveId" clId="{182E8FFE-A928-41F2-9A79-3159D5686B1F}" dt="2023-05-22T01:38:25.798" v="17573"/>
          <ac:spMkLst>
            <pc:docMk/>
            <pc:sldMk cId="204944527" sldId="386"/>
            <ac:spMk id="1490" creationId="{2310D684-D495-46A6-3006-1FAB4AA8CA47}"/>
          </ac:spMkLst>
        </pc:spChg>
        <pc:spChg chg="mod">
          <ac:chgData name="Thiago Henrique Gomes Panini" userId="cc6a5c77081c362d" providerId="LiveId" clId="{182E8FFE-A928-41F2-9A79-3159D5686B1F}" dt="2023-05-22T01:38:25.798" v="17573"/>
          <ac:spMkLst>
            <pc:docMk/>
            <pc:sldMk cId="204944527" sldId="386"/>
            <ac:spMk id="1491" creationId="{90B2D9FB-1417-0BD8-53F6-7109172995A0}"/>
          </ac:spMkLst>
        </pc:spChg>
        <pc:spChg chg="mod">
          <ac:chgData name="Thiago Henrique Gomes Panini" userId="cc6a5c77081c362d" providerId="LiveId" clId="{182E8FFE-A928-41F2-9A79-3159D5686B1F}" dt="2023-05-22T01:38:25.798" v="17573"/>
          <ac:spMkLst>
            <pc:docMk/>
            <pc:sldMk cId="204944527" sldId="386"/>
            <ac:spMk id="1492" creationId="{E2838B95-15C1-78F6-B3DD-243978E55EA1}"/>
          </ac:spMkLst>
        </pc:spChg>
        <pc:spChg chg="mod">
          <ac:chgData name="Thiago Henrique Gomes Panini" userId="cc6a5c77081c362d" providerId="LiveId" clId="{182E8FFE-A928-41F2-9A79-3159D5686B1F}" dt="2023-05-22T01:38:25.798" v="17573"/>
          <ac:spMkLst>
            <pc:docMk/>
            <pc:sldMk cId="204944527" sldId="386"/>
            <ac:spMk id="1493" creationId="{B02F6663-175E-DB77-347E-C916518677E8}"/>
          </ac:spMkLst>
        </pc:spChg>
        <pc:spChg chg="mod">
          <ac:chgData name="Thiago Henrique Gomes Panini" userId="cc6a5c77081c362d" providerId="LiveId" clId="{182E8FFE-A928-41F2-9A79-3159D5686B1F}" dt="2023-05-22T01:38:25.798" v="17573"/>
          <ac:spMkLst>
            <pc:docMk/>
            <pc:sldMk cId="204944527" sldId="386"/>
            <ac:spMk id="1494" creationId="{0C0586C6-59BB-4041-F7FD-9971EAC06823}"/>
          </ac:spMkLst>
        </pc:spChg>
        <pc:spChg chg="mod">
          <ac:chgData name="Thiago Henrique Gomes Panini" userId="cc6a5c77081c362d" providerId="LiveId" clId="{182E8FFE-A928-41F2-9A79-3159D5686B1F}" dt="2023-05-22T01:38:25.798" v="17573"/>
          <ac:spMkLst>
            <pc:docMk/>
            <pc:sldMk cId="204944527" sldId="386"/>
            <ac:spMk id="1495" creationId="{AF5DA411-DC29-DBFE-D706-8A8D2876B8C6}"/>
          </ac:spMkLst>
        </pc:spChg>
        <pc:spChg chg="mod">
          <ac:chgData name="Thiago Henrique Gomes Panini" userId="cc6a5c77081c362d" providerId="LiveId" clId="{182E8FFE-A928-41F2-9A79-3159D5686B1F}" dt="2023-05-22T01:38:25.798" v="17573"/>
          <ac:spMkLst>
            <pc:docMk/>
            <pc:sldMk cId="204944527" sldId="386"/>
            <ac:spMk id="1496" creationId="{830133DA-1AFF-76AB-CDF0-93C1EFD140ED}"/>
          </ac:spMkLst>
        </pc:spChg>
        <pc:spChg chg="mod">
          <ac:chgData name="Thiago Henrique Gomes Panini" userId="cc6a5c77081c362d" providerId="LiveId" clId="{182E8FFE-A928-41F2-9A79-3159D5686B1F}" dt="2023-05-22T01:38:25.798" v="17573"/>
          <ac:spMkLst>
            <pc:docMk/>
            <pc:sldMk cId="204944527" sldId="386"/>
            <ac:spMk id="1497" creationId="{6A16DD45-77CB-9D13-0EEF-E192F6DFF141}"/>
          </ac:spMkLst>
        </pc:spChg>
        <pc:spChg chg="mod">
          <ac:chgData name="Thiago Henrique Gomes Panini" userId="cc6a5c77081c362d" providerId="LiveId" clId="{182E8FFE-A928-41F2-9A79-3159D5686B1F}" dt="2023-05-22T01:38:25.798" v="17573"/>
          <ac:spMkLst>
            <pc:docMk/>
            <pc:sldMk cId="204944527" sldId="386"/>
            <ac:spMk id="1498" creationId="{F5D28AE8-F040-6BA3-3485-A118B11B0F83}"/>
          </ac:spMkLst>
        </pc:spChg>
        <pc:spChg chg="mod">
          <ac:chgData name="Thiago Henrique Gomes Panini" userId="cc6a5c77081c362d" providerId="LiveId" clId="{182E8FFE-A928-41F2-9A79-3159D5686B1F}" dt="2023-05-22T01:38:25.798" v="17573"/>
          <ac:spMkLst>
            <pc:docMk/>
            <pc:sldMk cId="204944527" sldId="386"/>
            <ac:spMk id="1499" creationId="{108A66F0-770B-0983-7873-D3F140EE72F1}"/>
          </ac:spMkLst>
        </pc:spChg>
        <pc:spChg chg="mod">
          <ac:chgData name="Thiago Henrique Gomes Panini" userId="cc6a5c77081c362d" providerId="LiveId" clId="{182E8FFE-A928-41F2-9A79-3159D5686B1F}" dt="2023-05-22T01:38:25.798" v="17573"/>
          <ac:spMkLst>
            <pc:docMk/>
            <pc:sldMk cId="204944527" sldId="386"/>
            <ac:spMk id="1500" creationId="{F96A7F17-1A2A-2690-0B1A-B218CA275BBB}"/>
          </ac:spMkLst>
        </pc:spChg>
        <pc:spChg chg="add mod">
          <ac:chgData name="Thiago Henrique Gomes Panini" userId="cc6a5c77081c362d" providerId="LiveId" clId="{182E8FFE-A928-41F2-9A79-3159D5686B1F}" dt="2023-05-23T00:15:21.217" v="18884" actId="1076"/>
          <ac:spMkLst>
            <pc:docMk/>
            <pc:sldMk cId="204944527" sldId="386"/>
            <ac:spMk id="1501" creationId="{7B416DAE-99BD-EA4F-E477-65719A299D6E}"/>
          </ac:spMkLst>
        </pc:spChg>
        <pc:spChg chg="add mod">
          <ac:chgData name="Thiago Henrique Gomes Panini" userId="cc6a5c77081c362d" providerId="LiveId" clId="{182E8FFE-A928-41F2-9A79-3159D5686B1F}" dt="2023-05-22T01:48:17.950" v="18726" actId="1076"/>
          <ac:spMkLst>
            <pc:docMk/>
            <pc:sldMk cId="204944527" sldId="386"/>
            <ac:spMk id="1502" creationId="{D19BFAD6-8250-4409-6C4A-0D0FCACFC787}"/>
          </ac:spMkLst>
        </pc:spChg>
        <pc:spChg chg="add del mod">
          <ac:chgData name="Thiago Henrique Gomes Panini" userId="cc6a5c77081c362d" providerId="LiveId" clId="{182E8FFE-A928-41F2-9A79-3159D5686B1F}" dt="2023-05-23T00:17:40.171" v="18926" actId="478"/>
          <ac:spMkLst>
            <pc:docMk/>
            <pc:sldMk cId="204944527" sldId="386"/>
            <ac:spMk id="1503" creationId="{3F93FD3F-16D2-20C6-7DB9-51057D46341E}"/>
          </ac:spMkLst>
        </pc:spChg>
        <pc:spChg chg="add mod">
          <ac:chgData name="Thiago Henrique Gomes Panini" userId="cc6a5c77081c362d" providerId="LiveId" clId="{182E8FFE-A928-41F2-9A79-3159D5686B1F}" dt="2023-05-23T00:15:21.217" v="18884" actId="1076"/>
          <ac:spMkLst>
            <pc:docMk/>
            <pc:sldMk cId="204944527" sldId="386"/>
            <ac:spMk id="1504" creationId="{68F445A6-7314-65FC-EFA7-495EF67550B3}"/>
          </ac:spMkLst>
        </pc:spChg>
        <pc:spChg chg="add mod">
          <ac:chgData name="Thiago Henrique Gomes Panini" userId="cc6a5c77081c362d" providerId="LiveId" clId="{182E8FFE-A928-41F2-9A79-3159D5686B1F}" dt="2023-05-22T01:48:17.950" v="18726" actId="1076"/>
          <ac:spMkLst>
            <pc:docMk/>
            <pc:sldMk cId="204944527" sldId="386"/>
            <ac:spMk id="1505" creationId="{50D16159-4629-6B35-0855-4EBD0C2978A1}"/>
          </ac:spMkLst>
        </pc:spChg>
        <pc:grpChg chg="add del mod">
          <ac:chgData name="Thiago Henrique Gomes Panini" userId="cc6a5c77081c362d" providerId="LiveId" clId="{182E8FFE-A928-41F2-9A79-3159D5686B1F}" dt="2023-05-22T01:37:51.935" v="17572" actId="478"/>
          <ac:grpSpMkLst>
            <pc:docMk/>
            <pc:sldMk cId="204944527" sldId="386"/>
            <ac:grpSpMk id="3" creationId="{9B1268CE-9413-7F91-F074-0F833D5771CB}"/>
          </ac:grpSpMkLst>
        </pc:grpChg>
        <pc:grpChg chg="add mod">
          <ac:chgData name="Thiago Henrique Gomes Panini" userId="cc6a5c77081c362d" providerId="LiveId" clId="{182E8FFE-A928-41F2-9A79-3159D5686B1F}" dt="2023-05-22T01:38:29.101" v="17574" actId="1076"/>
          <ac:grpSpMkLst>
            <pc:docMk/>
            <pc:sldMk cId="204944527" sldId="386"/>
            <ac:grpSpMk id="1050" creationId="{666F6697-4FA1-30E6-F464-492074C70797}"/>
          </ac:grpSpMkLst>
        </pc:grpChg>
        <pc:grpChg chg="del">
          <ac:chgData name="Thiago Henrique Gomes Panini" userId="cc6a5c77081c362d" providerId="LiveId" clId="{182E8FFE-A928-41F2-9A79-3159D5686B1F}" dt="2023-05-22T01:36:41.797" v="17568" actId="478"/>
          <ac:grpSpMkLst>
            <pc:docMk/>
            <pc:sldMk cId="204944527" sldId="386"/>
            <ac:grpSpMk id="1418" creationId="{51D4F5AD-2D16-1467-6D68-CFB6F4C27C0D}"/>
          </ac:grpSpMkLst>
        </pc:grpChg>
        <pc:picChg chg="del">
          <ac:chgData name="Thiago Henrique Gomes Panini" userId="cc6a5c77081c362d" providerId="LiveId" clId="{182E8FFE-A928-41F2-9A79-3159D5686B1F}" dt="2023-05-22T01:36:41.797" v="17568" actId="478"/>
          <ac:picMkLst>
            <pc:docMk/>
            <pc:sldMk cId="204944527" sldId="386"/>
            <ac:picMk id="1026" creationId="{35969094-BE03-BCD8-7A70-CC56DFFE30A0}"/>
          </ac:picMkLst>
        </pc:picChg>
        <pc:picChg chg="mod">
          <ac:chgData name="Thiago Henrique Gomes Panini" userId="cc6a5c77081c362d" providerId="LiveId" clId="{182E8FFE-A928-41F2-9A79-3159D5686B1F}" dt="2023-05-22T01:48:13.849" v="18725" actId="1076"/>
          <ac:picMkLst>
            <pc:docMk/>
            <pc:sldMk cId="204944527" sldId="386"/>
            <ac:picMk id="1408" creationId="{C781100A-5801-A841-CBF2-6BAF779F4308}"/>
          </ac:picMkLst>
        </pc:picChg>
        <pc:cxnChg chg="add mod">
          <ac:chgData name="Thiago Henrique Gomes Panini" userId="cc6a5c77081c362d" providerId="LiveId" clId="{182E8FFE-A928-41F2-9A79-3159D5686B1F}" dt="2023-05-23T00:27:38.184" v="18943" actId="1035"/>
          <ac:cxnSpMkLst>
            <pc:docMk/>
            <pc:sldMk cId="204944527" sldId="386"/>
            <ac:cxnSpMk id="5" creationId="{63D1B0CE-6426-BB00-B90E-2182651ECFF3}"/>
          </ac:cxnSpMkLst>
        </pc:cxnChg>
        <pc:cxnChg chg="del">
          <ac:chgData name="Thiago Henrique Gomes Panini" userId="cc6a5c77081c362d" providerId="LiveId" clId="{182E8FFE-A928-41F2-9A79-3159D5686B1F}" dt="2023-05-22T01:36:38.651" v="17567" actId="478"/>
          <ac:cxnSpMkLst>
            <pc:docMk/>
            <pc:sldMk cId="204944527" sldId="386"/>
            <ac:cxnSpMk id="1411" creationId="{BFEC0660-0A5B-C48C-355F-529EFB43E3C5}"/>
          </ac:cxnSpMkLst>
        </pc:cxnChg>
        <pc:cxnChg chg="add del mod">
          <ac:chgData name="Thiago Henrique Gomes Panini" userId="cc6a5c77081c362d" providerId="LiveId" clId="{182E8FFE-A928-41F2-9A79-3159D5686B1F}" dt="2023-05-23T00:15:21.756" v="18885" actId="478"/>
          <ac:cxnSpMkLst>
            <pc:docMk/>
            <pc:sldMk cId="204944527" sldId="386"/>
            <ac:cxnSpMk id="1507" creationId="{5FC99930-C92D-2FEC-EE85-5B75E7403274}"/>
          </ac:cxnSpMkLst>
        </pc:cxnChg>
        <pc:cxnChg chg="add del mod">
          <ac:chgData name="Thiago Henrique Gomes Panini" userId="cc6a5c77081c362d" providerId="LiveId" clId="{182E8FFE-A928-41F2-9A79-3159D5686B1F}" dt="2023-05-23T00:15:20.645" v="18883" actId="478"/>
          <ac:cxnSpMkLst>
            <pc:docMk/>
            <pc:sldMk cId="204944527" sldId="386"/>
            <ac:cxnSpMk id="1511" creationId="{4205D0E1-BF96-A80D-E9FD-1541A76E21E5}"/>
          </ac:cxnSpMkLst>
        </pc:cxnChg>
        <pc:cxnChg chg="add del mod">
          <ac:chgData name="Thiago Henrique Gomes Panini" userId="cc6a5c77081c362d" providerId="LiveId" clId="{182E8FFE-A928-41F2-9A79-3159D5686B1F}" dt="2023-05-23T00:16:23.484" v="18886" actId="478"/>
          <ac:cxnSpMkLst>
            <pc:docMk/>
            <pc:sldMk cId="204944527" sldId="386"/>
            <ac:cxnSpMk id="1514" creationId="{7A165913-D627-2AC1-DB66-50366FB85F98}"/>
          </ac:cxnSpMkLst>
        </pc:cxnChg>
      </pc:sldChg>
      <pc:sldChg chg="modSp add del mod">
        <pc:chgData name="Thiago Henrique Gomes Panini" userId="cc6a5c77081c362d" providerId="LiveId" clId="{182E8FFE-A928-41F2-9A79-3159D5686B1F}" dt="2023-05-23T01:17:00.746" v="19999" actId="47"/>
        <pc:sldMkLst>
          <pc:docMk/>
          <pc:sldMk cId="2684715878" sldId="387"/>
        </pc:sldMkLst>
        <pc:spChg chg="mod">
          <ac:chgData name="Thiago Henrique Gomes Panini" userId="cc6a5c77081c362d" providerId="LiveId" clId="{182E8FFE-A928-41F2-9A79-3159D5686B1F}" dt="2023-05-22T01:43:26.672" v="18488" actId="948"/>
          <ac:spMkLst>
            <pc:docMk/>
            <pc:sldMk cId="2684715878" sldId="387"/>
            <ac:spMk id="2" creationId="{F1B658A4-96F8-29B5-52AA-1ABA8CD0C666}"/>
          </ac:spMkLst>
        </pc:spChg>
      </pc:sldChg>
      <pc:sldChg chg="addSp delSp modSp add del mod ord delAnim modAnim">
        <pc:chgData name="Thiago Henrique Gomes Panini" userId="cc6a5c77081c362d" providerId="LiveId" clId="{182E8FFE-A928-41F2-9A79-3159D5686B1F}" dt="2023-05-23T01:12:00.361" v="19840" actId="47"/>
        <pc:sldMkLst>
          <pc:docMk/>
          <pc:sldMk cId="3153308770" sldId="388"/>
        </pc:sldMkLst>
        <pc:spChg chg="mod">
          <ac:chgData name="Thiago Henrique Gomes Panini" userId="cc6a5c77081c362d" providerId="LiveId" clId="{182E8FFE-A928-41F2-9A79-3159D5686B1F}" dt="2023-05-22T01:49:45.598" v="18745"/>
          <ac:spMkLst>
            <pc:docMk/>
            <pc:sldMk cId="3153308770" sldId="388"/>
            <ac:spMk id="3" creationId="{F4C40992-77AF-4C13-34A6-8B2BA5036A79}"/>
          </ac:spMkLst>
        </pc:spChg>
        <pc:spChg chg="mod">
          <ac:chgData name="Thiago Henrique Gomes Panini" userId="cc6a5c77081c362d" providerId="LiveId" clId="{182E8FFE-A928-41F2-9A79-3159D5686B1F}" dt="2023-05-22T01:49:45.598" v="18745"/>
          <ac:spMkLst>
            <pc:docMk/>
            <pc:sldMk cId="3153308770" sldId="388"/>
            <ac:spMk id="4" creationId="{63149DF8-A77A-FA25-8A58-E44F803870ED}"/>
          </ac:spMkLst>
        </pc:spChg>
        <pc:spChg chg="mod">
          <ac:chgData name="Thiago Henrique Gomes Panini" userId="cc6a5c77081c362d" providerId="LiveId" clId="{182E8FFE-A928-41F2-9A79-3159D5686B1F}" dt="2023-05-22T01:49:45.598" v="18745"/>
          <ac:spMkLst>
            <pc:docMk/>
            <pc:sldMk cId="3153308770" sldId="388"/>
            <ac:spMk id="5" creationId="{FC15D142-4B8E-5B06-6AEE-49F602171A96}"/>
          </ac:spMkLst>
        </pc:spChg>
        <pc:spChg chg="mod">
          <ac:chgData name="Thiago Henrique Gomes Panini" userId="cc6a5c77081c362d" providerId="LiveId" clId="{182E8FFE-A928-41F2-9A79-3159D5686B1F}" dt="2023-05-22T01:49:45.598" v="18745"/>
          <ac:spMkLst>
            <pc:docMk/>
            <pc:sldMk cId="3153308770" sldId="388"/>
            <ac:spMk id="6" creationId="{E1C2AFB5-1F8B-87A2-8B79-EAA2E3ED661D}"/>
          </ac:spMkLst>
        </pc:spChg>
        <pc:spChg chg="mod">
          <ac:chgData name="Thiago Henrique Gomes Panini" userId="cc6a5c77081c362d" providerId="LiveId" clId="{182E8FFE-A928-41F2-9A79-3159D5686B1F}" dt="2023-05-22T01:49:45.598" v="18745"/>
          <ac:spMkLst>
            <pc:docMk/>
            <pc:sldMk cId="3153308770" sldId="388"/>
            <ac:spMk id="7" creationId="{8A31C643-FAA1-6359-00B9-B09D9E075322}"/>
          </ac:spMkLst>
        </pc:spChg>
        <pc:spChg chg="mod">
          <ac:chgData name="Thiago Henrique Gomes Panini" userId="cc6a5c77081c362d" providerId="LiveId" clId="{182E8FFE-A928-41F2-9A79-3159D5686B1F}" dt="2023-05-22T01:49:45.598" v="18745"/>
          <ac:spMkLst>
            <pc:docMk/>
            <pc:sldMk cId="3153308770" sldId="388"/>
            <ac:spMk id="8" creationId="{86191ECA-11F6-67FB-3A13-896B00C0E41F}"/>
          </ac:spMkLst>
        </pc:spChg>
        <pc:spChg chg="mod">
          <ac:chgData name="Thiago Henrique Gomes Panini" userId="cc6a5c77081c362d" providerId="LiveId" clId="{182E8FFE-A928-41F2-9A79-3159D5686B1F}" dt="2023-05-22T01:49:45.598" v="18745"/>
          <ac:spMkLst>
            <pc:docMk/>
            <pc:sldMk cId="3153308770" sldId="388"/>
            <ac:spMk id="9" creationId="{B90AF26B-77E5-6ECD-A9E7-F1919017BD8A}"/>
          </ac:spMkLst>
        </pc:spChg>
        <pc:spChg chg="mod">
          <ac:chgData name="Thiago Henrique Gomes Panini" userId="cc6a5c77081c362d" providerId="LiveId" clId="{182E8FFE-A928-41F2-9A79-3159D5686B1F}" dt="2023-05-22T01:49:45.598" v="18745"/>
          <ac:spMkLst>
            <pc:docMk/>
            <pc:sldMk cId="3153308770" sldId="388"/>
            <ac:spMk id="10" creationId="{C8A9EA13-C221-43D5-D248-711EB1579CE3}"/>
          </ac:spMkLst>
        </pc:spChg>
        <pc:spChg chg="mod">
          <ac:chgData name="Thiago Henrique Gomes Panini" userId="cc6a5c77081c362d" providerId="LiveId" clId="{182E8FFE-A928-41F2-9A79-3159D5686B1F}" dt="2023-05-22T01:49:45.598" v="18745"/>
          <ac:spMkLst>
            <pc:docMk/>
            <pc:sldMk cId="3153308770" sldId="388"/>
            <ac:spMk id="11" creationId="{C10F209B-F24F-7895-1CE1-2608C6AE7F2E}"/>
          </ac:spMkLst>
        </pc:spChg>
        <pc:spChg chg="mod">
          <ac:chgData name="Thiago Henrique Gomes Panini" userId="cc6a5c77081c362d" providerId="LiveId" clId="{182E8FFE-A928-41F2-9A79-3159D5686B1F}" dt="2023-05-22T01:49:45.598" v="18745"/>
          <ac:spMkLst>
            <pc:docMk/>
            <pc:sldMk cId="3153308770" sldId="388"/>
            <ac:spMk id="12" creationId="{9DEC6D2B-C8AB-88FE-D704-B959EC607396}"/>
          </ac:spMkLst>
        </pc:spChg>
        <pc:spChg chg="mod">
          <ac:chgData name="Thiago Henrique Gomes Panini" userId="cc6a5c77081c362d" providerId="LiveId" clId="{182E8FFE-A928-41F2-9A79-3159D5686B1F}" dt="2023-05-22T01:49:45.598" v="18745"/>
          <ac:spMkLst>
            <pc:docMk/>
            <pc:sldMk cId="3153308770" sldId="388"/>
            <ac:spMk id="13" creationId="{CA45BAED-3B85-E9F8-3725-8CF1828A390B}"/>
          </ac:spMkLst>
        </pc:spChg>
        <pc:spChg chg="mod">
          <ac:chgData name="Thiago Henrique Gomes Panini" userId="cc6a5c77081c362d" providerId="LiveId" clId="{182E8FFE-A928-41F2-9A79-3159D5686B1F}" dt="2023-05-22T01:49:45.598" v="18745"/>
          <ac:spMkLst>
            <pc:docMk/>
            <pc:sldMk cId="3153308770" sldId="388"/>
            <ac:spMk id="14" creationId="{16A9F3F5-079C-3C3E-1827-9A38E8206EF4}"/>
          </ac:spMkLst>
        </pc:spChg>
        <pc:spChg chg="mod">
          <ac:chgData name="Thiago Henrique Gomes Panini" userId="cc6a5c77081c362d" providerId="LiveId" clId="{182E8FFE-A928-41F2-9A79-3159D5686B1F}" dt="2023-05-22T01:49:45.598" v="18745"/>
          <ac:spMkLst>
            <pc:docMk/>
            <pc:sldMk cId="3153308770" sldId="388"/>
            <ac:spMk id="15" creationId="{9EAAFA65-3A96-AB77-B98D-C35BCB1C8373}"/>
          </ac:spMkLst>
        </pc:spChg>
        <pc:spChg chg="mod">
          <ac:chgData name="Thiago Henrique Gomes Panini" userId="cc6a5c77081c362d" providerId="LiveId" clId="{182E8FFE-A928-41F2-9A79-3159D5686B1F}" dt="2023-05-22T01:49:45.598" v="18745"/>
          <ac:spMkLst>
            <pc:docMk/>
            <pc:sldMk cId="3153308770" sldId="388"/>
            <ac:spMk id="16" creationId="{7BBA350C-425A-DCF2-8277-504005C521B6}"/>
          </ac:spMkLst>
        </pc:spChg>
        <pc:spChg chg="mod">
          <ac:chgData name="Thiago Henrique Gomes Panini" userId="cc6a5c77081c362d" providerId="LiveId" clId="{182E8FFE-A928-41F2-9A79-3159D5686B1F}" dt="2023-05-22T01:49:45.598" v="18745"/>
          <ac:spMkLst>
            <pc:docMk/>
            <pc:sldMk cId="3153308770" sldId="388"/>
            <ac:spMk id="17" creationId="{CE6A50EA-03D3-DEA9-E699-2E47F454B173}"/>
          </ac:spMkLst>
        </pc:spChg>
        <pc:spChg chg="mod">
          <ac:chgData name="Thiago Henrique Gomes Panini" userId="cc6a5c77081c362d" providerId="LiveId" clId="{182E8FFE-A928-41F2-9A79-3159D5686B1F}" dt="2023-05-22T01:49:45.598" v="18745"/>
          <ac:spMkLst>
            <pc:docMk/>
            <pc:sldMk cId="3153308770" sldId="388"/>
            <ac:spMk id="18" creationId="{F955C131-EB56-3C45-1A91-8CDCD61600FD}"/>
          </ac:spMkLst>
        </pc:spChg>
        <pc:spChg chg="mod">
          <ac:chgData name="Thiago Henrique Gomes Panini" userId="cc6a5c77081c362d" providerId="LiveId" clId="{182E8FFE-A928-41F2-9A79-3159D5686B1F}" dt="2023-05-22T01:49:45.598" v="18745"/>
          <ac:spMkLst>
            <pc:docMk/>
            <pc:sldMk cId="3153308770" sldId="388"/>
            <ac:spMk id="19" creationId="{25E9BBB0-4265-D803-F11C-62E7E99DC7CF}"/>
          </ac:spMkLst>
        </pc:spChg>
        <pc:spChg chg="mod">
          <ac:chgData name="Thiago Henrique Gomes Panini" userId="cc6a5c77081c362d" providerId="LiveId" clId="{182E8FFE-A928-41F2-9A79-3159D5686B1F}" dt="2023-05-22T01:49:45.598" v="18745"/>
          <ac:spMkLst>
            <pc:docMk/>
            <pc:sldMk cId="3153308770" sldId="388"/>
            <ac:spMk id="20" creationId="{38198F6D-961C-546D-7929-A56CC5706973}"/>
          </ac:spMkLst>
        </pc:spChg>
        <pc:spChg chg="mod">
          <ac:chgData name="Thiago Henrique Gomes Panini" userId="cc6a5c77081c362d" providerId="LiveId" clId="{182E8FFE-A928-41F2-9A79-3159D5686B1F}" dt="2023-05-22T01:49:45.598" v="18745"/>
          <ac:spMkLst>
            <pc:docMk/>
            <pc:sldMk cId="3153308770" sldId="388"/>
            <ac:spMk id="21" creationId="{2A861AC8-BE9D-49B1-FEC4-84795821134A}"/>
          </ac:spMkLst>
        </pc:spChg>
        <pc:spChg chg="mod">
          <ac:chgData name="Thiago Henrique Gomes Panini" userId="cc6a5c77081c362d" providerId="LiveId" clId="{182E8FFE-A928-41F2-9A79-3159D5686B1F}" dt="2023-05-22T01:49:45.598" v="18745"/>
          <ac:spMkLst>
            <pc:docMk/>
            <pc:sldMk cId="3153308770" sldId="388"/>
            <ac:spMk id="22" creationId="{4DE5EFFB-E546-0532-C672-EC79B72596D2}"/>
          </ac:spMkLst>
        </pc:spChg>
        <pc:spChg chg="mod">
          <ac:chgData name="Thiago Henrique Gomes Panini" userId="cc6a5c77081c362d" providerId="LiveId" clId="{182E8FFE-A928-41F2-9A79-3159D5686B1F}" dt="2023-05-22T01:49:45.598" v="18745"/>
          <ac:spMkLst>
            <pc:docMk/>
            <pc:sldMk cId="3153308770" sldId="388"/>
            <ac:spMk id="23" creationId="{98443D32-3F49-AA00-AB24-BB4385DD86EC}"/>
          </ac:spMkLst>
        </pc:spChg>
        <pc:spChg chg="mod">
          <ac:chgData name="Thiago Henrique Gomes Panini" userId="cc6a5c77081c362d" providerId="LiveId" clId="{182E8FFE-A928-41F2-9A79-3159D5686B1F}" dt="2023-05-22T01:49:45.598" v="18745"/>
          <ac:spMkLst>
            <pc:docMk/>
            <pc:sldMk cId="3153308770" sldId="388"/>
            <ac:spMk id="24" creationId="{2F38E243-221E-B233-6FC4-C0793BEF9343}"/>
          </ac:spMkLst>
        </pc:spChg>
        <pc:spChg chg="mod">
          <ac:chgData name="Thiago Henrique Gomes Panini" userId="cc6a5c77081c362d" providerId="LiveId" clId="{182E8FFE-A928-41F2-9A79-3159D5686B1F}" dt="2023-05-22T01:49:45.598" v="18745"/>
          <ac:spMkLst>
            <pc:docMk/>
            <pc:sldMk cId="3153308770" sldId="388"/>
            <ac:spMk id="25" creationId="{8CD5E260-C5B2-F631-0B78-EEDB7D5C58B9}"/>
          </ac:spMkLst>
        </pc:spChg>
        <pc:spChg chg="mod">
          <ac:chgData name="Thiago Henrique Gomes Panini" userId="cc6a5c77081c362d" providerId="LiveId" clId="{182E8FFE-A928-41F2-9A79-3159D5686B1F}" dt="2023-05-22T01:49:45.598" v="18745"/>
          <ac:spMkLst>
            <pc:docMk/>
            <pc:sldMk cId="3153308770" sldId="388"/>
            <ac:spMk id="26" creationId="{CFE552CC-334C-39C5-4405-4F148A7E03A2}"/>
          </ac:spMkLst>
        </pc:spChg>
        <pc:spChg chg="mod">
          <ac:chgData name="Thiago Henrique Gomes Panini" userId="cc6a5c77081c362d" providerId="LiveId" clId="{182E8FFE-A928-41F2-9A79-3159D5686B1F}" dt="2023-05-22T01:49:45.598" v="18745"/>
          <ac:spMkLst>
            <pc:docMk/>
            <pc:sldMk cId="3153308770" sldId="388"/>
            <ac:spMk id="27" creationId="{8C42E186-23EB-A22E-F2BE-09C6E31096D3}"/>
          </ac:spMkLst>
        </pc:spChg>
        <pc:spChg chg="mod">
          <ac:chgData name="Thiago Henrique Gomes Panini" userId="cc6a5c77081c362d" providerId="LiveId" clId="{182E8FFE-A928-41F2-9A79-3159D5686B1F}" dt="2023-05-22T01:49:45.598" v="18745"/>
          <ac:spMkLst>
            <pc:docMk/>
            <pc:sldMk cId="3153308770" sldId="388"/>
            <ac:spMk id="28" creationId="{253725DC-F8BD-0C44-A67B-F13D9F36DFE1}"/>
          </ac:spMkLst>
        </pc:spChg>
        <pc:spChg chg="mod">
          <ac:chgData name="Thiago Henrique Gomes Panini" userId="cc6a5c77081c362d" providerId="LiveId" clId="{182E8FFE-A928-41F2-9A79-3159D5686B1F}" dt="2023-05-22T01:49:45.598" v="18745"/>
          <ac:spMkLst>
            <pc:docMk/>
            <pc:sldMk cId="3153308770" sldId="388"/>
            <ac:spMk id="29" creationId="{E47BC11F-951C-8813-874A-D48EB3BAF715}"/>
          </ac:spMkLst>
        </pc:spChg>
        <pc:spChg chg="mod">
          <ac:chgData name="Thiago Henrique Gomes Panini" userId="cc6a5c77081c362d" providerId="LiveId" clId="{182E8FFE-A928-41F2-9A79-3159D5686B1F}" dt="2023-05-22T01:49:45.598" v="18745"/>
          <ac:spMkLst>
            <pc:docMk/>
            <pc:sldMk cId="3153308770" sldId="388"/>
            <ac:spMk id="30" creationId="{8DA928DA-7259-501F-FFB7-0A6BAB631CB4}"/>
          </ac:spMkLst>
        </pc:spChg>
        <pc:spChg chg="mod">
          <ac:chgData name="Thiago Henrique Gomes Panini" userId="cc6a5c77081c362d" providerId="LiveId" clId="{182E8FFE-A928-41F2-9A79-3159D5686B1F}" dt="2023-05-22T01:49:45.598" v="18745"/>
          <ac:spMkLst>
            <pc:docMk/>
            <pc:sldMk cId="3153308770" sldId="388"/>
            <ac:spMk id="31" creationId="{D097C6BB-E863-BD24-F618-E5FF9C222B69}"/>
          </ac:spMkLst>
        </pc:spChg>
        <pc:spChg chg="mod">
          <ac:chgData name="Thiago Henrique Gomes Panini" userId="cc6a5c77081c362d" providerId="LiveId" clId="{182E8FFE-A928-41F2-9A79-3159D5686B1F}" dt="2023-05-22T01:49:45.598" v="18745"/>
          <ac:spMkLst>
            <pc:docMk/>
            <pc:sldMk cId="3153308770" sldId="388"/>
            <ac:spMk id="32" creationId="{23211675-3AA6-B1BC-D590-AFFCA354662D}"/>
          </ac:spMkLst>
        </pc:spChg>
        <pc:spChg chg="mod">
          <ac:chgData name="Thiago Henrique Gomes Panini" userId="cc6a5c77081c362d" providerId="LiveId" clId="{182E8FFE-A928-41F2-9A79-3159D5686B1F}" dt="2023-05-22T01:49:45.598" v="18745"/>
          <ac:spMkLst>
            <pc:docMk/>
            <pc:sldMk cId="3153308770" sldId="388"/>
            <ac:spMk id="33" creationId="{F298C45C-1193-5877-D4F6-FD2473188447}"/>
          </ac:spMkLst>
        </pc:spChg>
        <pc:spChg chg="mod">
          <ac:chgData name="Thiago Henrique Gomes Panini" userId="cc6a5c77081c362d" providerId="LiveId" clId="{182E8FFE-A928-41F2-9A79-3159D5686B1F}" dt="2023-05-22T01:49:45.598" v="18745"/>
          <ac:spMkLst>
            <pc:docMk/>
            <pc:sldMk cId="3153308770" sldId="388"/>
            <ac:spMk id="34" creationId="{0466AA44-A1DF-709F-EFD9-2223FBC1E36B}"/>
          </ac:spMkLst>
        </pc:spChg>
        <pc:spChg chg="mod">
          <ac:chgData name="Thiago Henrique Gomes Panini" userId="cc6a5c77081c362d" providerId="LiveId" clId="{182E8FFE-A928-41F2-9A79-3159D5686B1F}" dt="2023-05-22T01:49:45.598" v="18745"/>
          <ac:spMkLst>
            <pc:docMk/>
            <pc:sldMk cId="3153308770" sldId="388"/>
            <ac:spMk id="35" creationId="{FDA23CB2-5EA8-01CD-C073-F8EC3D29F478}"/>
          </ac:spMkLst>
        </pc:spChg>
        <pc:spChg chg="mod">
          <ac:chgData name="Thiago Henrique Gomes Panini" userId="cc6a5c77081c362d" providerId="LiveId" clId="{182E8FFE-A928-41F2-9A79-3159D5686B1F}" dt="2023-05-22T01:49:45.598" v="18745"/>
          <ac:spMkLst>
            <pc:docMk/>
            <pc:sldMk cId="3153308770" sldId="388"/>
            <ac:spMk id="36" creationId="{BBA42894-11FF-9FFD-744E-B0630AB3EFA9}"/>
          </ac:spMkLst>
        </pc:spChg>
        <pc:spChg chg="mod">
          <ac:chgData name="Thiago Henrique Gomes Panini" userId="cc6a5c77081c362d" providerId="LiveId" clId="{182E8FFE-A928-41F2-9A79-3159D5686B1F}" dt="2023-05-22T01:49:45.598" v="18745"/>
          <ac:spMkLst>
            <pc:docMk/>
            <pc:sldMk cId="3153308770" sldId="388"/>
            <ac:spMk id="37" creationId="{F5218B3A-FF17-3216-E77C-C0D472151C87}"/>
          </ac:spMkLst>
        </pc:spChg>
        <pc:spChg chg="mod">
          <ac:chgData name="Thiago Henrique Gomes Panini" userId="cc6a5c77081c362d" providerId="LiveId" clId="{182E8FFE-A928-41F2-9A79-3159D5686B1F}" dt="2023-05-22T01:49:45.598" v="18745"/>
          <ac:spMkLst>
            <pc:docMk/>
            <pc:sldMk cId="3153308770" sldId="388"/>
            <ac:spMk id="38" creationId="{76F9A69C-7A9C-2AEC-A215-4882E0B7EAC8}"/>
          </ac:spMkLst>
        </pc:spChg>
        <pc:spChg chg="mod">
          <ac:chgData name="Thiago Henrique Gomes Panini" userId="cc6a5c77081c362d" providerId="LiveId" clId="{182E8FFE-A928-41F2-9A79-3159D5686B1F}" dt="2023-05-22T01:49:45.598" v="18745"/>
          <ac:spMkLst>
            <pc:docMk/>
            <pc:sldMk cId="3153308770" sldId="388"/>
            <ac:spMk id="39" creationId="{5B99EC94-8329-B88F-BB60-D1D0274597E6}"/>
          </ac:spMkLst>
        </pc:spChg>
        <pc:spChg chg="mod">
          <ac:chgData name="Thiago Henrique Gomes Panini" userId="cc6a5c77081c362d" providerId="LiveId" clId="{182E8FFE-A928-41F2-9A79-3159D5686B1F}" dt="2023-05-22T01:49:45.598" v="18745"/>
          <ac:spMkLst>
            <pc:docMk/>
            <pc:sldMk cId="3153308770" sldId="388"/>
            <ac:spMk id="40" creationId="{88D139A3-105F-059B-2041-C1698709344F}"/>
          </ac:spMkLst>
        </pc:spChg>
        <pc:spChg chg="mod">
          <ac:chgData name="Thiago Henrique Gomes Panini" userId="cc6a5c77081c362d" providerId="LiveId" clId="{182E8FFE-A928-41F2-9A79-3159D5686B1F}" dt="2023-05-22T01:49:45.598" v="18745"/>
          <ac:spMkLst>
            <pc:docMk/>
            <pc:sldMk cId="3153308770" sldId="388"/>
            <ac:spMk id="41" creationId="{99910259-39AE-CC47-CEE0-19378433969E}"/>
          </ac:spMkLst>
        </pc:spChg>
        <pc:spChg chg="mod">
          <ac:chgData name="Thiago Henrique Gomes Panini" userId="cc6a5c77081c362d" providerId="LiveId" clId="{182E8FFE-A928-41F2-9A79-3159D5686B1F}" dt="2023-05-22T01:49:45.598" v="18745"/>
          <ac:spMkLst>
            <pc:docMk/>
            <pc:sldMk cId="3153308770" sldId="388"/>
            <ac:spMk id="42" creationId="{2B6AF083-7962-95BD-AF53-332C4BD0742E}"/>
          </ac:spMkLst>
        </pc:spChg>
        <pc:spChg chg="mod">
          <ac:chgData name="Thiago Henrique Gomes Panini" userId="cc6a5c77081c362d" providerId="LiveId" clId="{182E8FFE-A928-41F2-9A79-3159D5686B1F}" dt="2023-05-22T01:49:45.598" v="18745"/>
          <ac:spMkLst>
            <pc:docMk/>
            <pc:sldMk cId="3153308770" sldId="388"/>
            <ac:spMk id="43" creationId="{E082AA50-5DAA-F0CA-26EF-BF8CF9D09DD1}"/>
          </ac:spMkLst>
        </pc:spChg>
        <pc:spChg chg="mod">
          <ac:chgData name="Thiago Henrique Gomes Panini" userId="cc6a5c77081c362d" providerId="LiveId" clId="{182E8FFE-A928-41F2-9A79-3159D5686B1F}" dt="2023-05-22T01:49:45.598" v="18745"/>
          <ac:spMkLst>
            <pc:docMk/>
            <pc:sldMk cId="3153308770" sldId="388"/>
            <ac:spMk id="44" creationId="{EFE6F34A-25DF-3690-6D6F-B72612776944}"/>
          </ac:spMkLst>
        </pc:spChg>
        <pc:spChg chg="mod">
          <ac:chgData name="Thiago Henrique Gomes Panini" userId="cc6a5c77081c362d" providerId="LiveId" clId="{182E8FFE-A928-41F2-9A79-3159D5686B1F}" dt="2023-05-22T01:49:45.598" v="18745"/>
          <ac:spMkLst>
            <pc:docMk/>
            <pc:sldMk cId="3153308770" sldId="388"/>
            <ac:spMk id="45" creationId="{8D6B6A21-BD05-D23B-A886-2F34951B6621}"/>
          </ac:spMkLst>
        </pc:spChg>
        <pc:spChg chg="mod">
          <ac:chgData name="Thiago Henrique Gomes Panini" userId="cc6a5c77081c362d" providerId="LiveId" clId="{182E8FFE-A928-41F2-9A79-3159D5686B1F}" dt="2023-05-22T01:49:45.598" v="18745"/>
          <ac:spMkLst>
            <pc:docMk/>
            <pc:sldMk cId="3153308770" sldId="388"/>
            <ac:spMk id="46" creationId="{9669F1B4-0D14-54F5-40EA-F1B4439DEF7D}"/>
          </ac:spMkLst>
        </pc:spChg>
        <pc:spChg chg="mod">
          <ac:chgData name="Thiago Henrique Gomes Panini" userId="cc6a5c77081c362d" providerId="LiveId" clId="{182E8FFE-A928-41F2-9A79-3159D5686B1F}" dt="2023-05-22T01:49:45.598" v="18745"/>
          <ac:spMkLst>
            <pc:docMk/>
            <pc:sldMk cId="3153308770" sldId="388"/>
            <ac:spMk id="47" creationId="{82CC055B-8990-6EB6-A805-C01268E0A113}"/>
          </ac:spMkLst>
        </pc:spChg>
        <pc:spChg chg="mod">
          <ac:chgData name="Thiago Henrique Gomes Panini" userId="cc6a5c77081c362d" providerId="LiveId" clId="{182E8FFE-A928-41F2-9A79-3159D5686B1F}" dt="2023-05-22T01:49:45.598" v="18745"/>
          <ac:spMkLst>
            <pc:docMk/>
            <pc:sldMk cId="3153308770" sldId="388"/>
            <ac:spMk id="48" creationId="{3540827C-BF76-1281-1C53-7E2296DDFD3E}"/>
          </ac:spMkLst>
        </pc:spChg>
        <pc:spChg chg="mod">
          <ac:chgData name="Thiago Henrique Gomes Panini" userId="cc6a5c77081c362d" providerId="LiveId" clId="{182E8FFE-A928-41F2-9A79-3159D5686B1F}" dt="2023-05-22T01:49:45.598" v="18745"/>
          <ac:spMkLst>
            <pc:docMk/>
            <pc:sldMk cId="3153308770" sldId="388"/>
            <ac:spMk id="49" creationId="{15934578-7E62-90EB-CB28-97E1E130DE10}"/>
          </ac:spMkLst>
        </pc:spChg>
        <pc:spChg chg="mod">
          <ac:chgData name="Thiago Henrique Gomes Panini" userId="cc6a5c77081c362d" providerId="LiveId" clId="{182E8FFE-A928-41F2-9A79-3159D5686B1F}" dt="2023-05-22T01:49:45.598" v="18745"/>
          <ac:spMkLst>
            <pc:docMk/>
            <pc:sldMk cId="3153308770" sldId="388"/>
            <ac:spMk id="50" creationId="{DCE000AD-B558-7559-933E-4EC021909809}"/>
          </ac:spMkLst>
        </pc:spChg>
        <pc:spChg chg="mod">
          <ac:chgData name="Thiago Henrique Gomes Panini" userId="cc6a5c77081c362d" providerId="LiveId" clId="{182E8FFE-A928-41F2-9A79-3159D5686B1F}" dt="2023-05-22T01:49:45.598" v="18745"/>
          <ac:spMkLst>
            <pc:docMk/>
            <pc:sldMk cId="3153308770" sldId="388"/>
            <ac:spMk id="51" creationId="{3047CFCF-9FC2-5CC1-7AC9-A4E1EBACBB1A}"/>
          </ac:spMkLst>
        </pc:spChg>
        <pc:spChg chg="mod">
          <ac:chgData name="Thiago Henrique Gomes Panini" userId="cc6a5c77081c362d" providerId="LiveId" clId="{182E8FFE-A928-41F2-9A79-3159D5686B1F}" dt="2023-05-22T01:49:45.598" v="18745"/>
          <ac:spMkLst>
            <pc:docMk/>
            <pc:sldMk cId="3153308770" sldId="388"/>
            <ac:spMk id="52" creationId="{78C371A3-BD75-0629-EC7A-A01E81DC45A6}"/>
          </ac:spMkLst>
        </pc:spChg>
        <pc:spChg chg="mod">
          <ac:chgData name="Thiago Henrique Gomes Panini" userId="cc6a5c77081c362d" providerId="LiveId" clId="{182E8FFE-A928-41F2-9A79-3159D5686B1F}" dt="2023-05-22T01:49:45.598" v="18745"/>
          <ac:spMkLst>
            <pc:docMk/>
            <pc:sldMk cId="3153308770" sldId="388"/>
            <ac:spMk id="53" creationId="{BA02C639-FDE2-7B40-3019-7D0F5025A877}"/>
          </ac:spMkLst>
        </pc:spChg>
        <pc:spChg chg="mod">
          <ac:chgData name="Thiago Henrique Gomes Panini" userId="cc6a5c77081c362d" providerId="LiveId" clId="{182E8FFE-A928-41F2-9A79-3159D5686B1F}" dt="2023-05-22T01:49:45.598" v="18745"/>
          <ac:spMkLst>
            <pc:docMk/>
            <pc:sldMk cId="3153308770" sldId="388"/>
            <ac:spMk id="54" creationId="{7A658037-A9BC-86AF-4607-556182ACAA1B}"/>
          </ac:spMkLst>
        </pc:spChg>
        <pc:spChg chg="mod">
          <ac:chgData name="Thiago Henrique Gomes Panini" userId="cc6a5c77081c362d" providerId="LiveId" clId="{182E8FFE-A928-41F2-9A79-3159D5686B1F}" dt="2023-05-22T01:49:45.598" v="18745"/>
          <ac:spMkLst>
            <pc:docMk/>
            <pc:sldMk cId="3153308770" sldId="388"/>
            <ac:spMk id="55" creationId="{11FF2DE8-F173-0441-A639-47037BB8FCB2}"/>
          </ac:spMkLst>
        </pc:spChg>
        <pc:spChg chg="mod">
          <ac:chgData name="Thiago Henrique Gomes Panini" userId="cc6a5c77081c362d" providerId="LiveId" clId="{182E8FFE-A928-41F2-9A79-3159D5686B1F}" dt="2023-05-22T01:49:45.598" v="18745"/>
          <ac:spMkLst>
            <pc:docMk/>
            <pc:sldMk cId="3153308770" sldId="388"/>
            <ac:spMk id="56" creationId="{6EA68211-C33C-C36C-3D63-DFA25D19C3F4}"/>
          </ac:spMkLst>
        </pc:spChg>
        <pc:spChg chg="mod">
          <ac:chgData name="Thiago Henrique Gomes Panini" userId="cc6a5c77081c362d" providerId="LiveId" clId="{182E8FFE-A928-41F2-9A79-3159D5686B1F}" dt="2023-05-22T01:49:45.598" v="18745"/>
          <ac:spMkLst>
            <pc:docMk/>
            <pc:sldMk cId="3153308770" sldId="388"/>
            <ac:spMk id="57" creationId="{F7082E0F-1268-F50B-AB40-BAF68029534D}"/>
          </ac:spMkLst>
        </pc:spChg>
        <pc:spChg chg="mod">
          <ac:chgData name="Thiago Henrique Gomes Panini" userId="cc6a5c77081c362d" providerId="LiveId" clId="{182E8FFE-A928-41F2-9A79-3159D5686B1F}" dt="2023-05-22T01:49:45.598" v="18745"/>
          <ac:spMkLst>
            <pc:docMk/>
            <pc:sldMk cId="3153308770" sldId="388"/>
            <ac:spMk id="58" creationId="{749DDDB6-0B03-0B76-32CE-1E0695A48B91}"/>
          </ac:spMkLst>
        </pc:spChg>
        <pc:spChg chg="mod">
          <ac:chgData name="Thiago Henrique Gomes Panini" userId="cc6a5c77081c362d" providerId="LiveId" clId="{182E8FFE-A928-41F2-9A79-3159D5686B1F}" dt="2023-05-22T01:49:45.598" v="18745"/>
          <ac:spMkLst>
            <pc:docMk/>
            <pc:sldMk cId="3153308770" sldId="388"/>
            <ac:spMk id="59" creationId="{3CAA2489-294F-AFC3-3C8E-CD8243A1F7BC}"/>
          </ac:spMkLst>
        </pc:spChg>
        <pc:spChg chg="mod">
          <ac:chgData name="Thiago Henrique Gomes Panini" userId="cc6a5c77081c362d" providerId="LiveId" clId="{182E8FFE-A928-41F2-9A79-3159D5686B1F}" dt="2023-05-22T01:49:45.598" v="18745"/>
          <ac:spMkLst>
            <pc:docMk/>
            <pc:sldMk cId="3153308770" sldId="388"/>
            <ac:spMk id="60" creationId="{715056CB-1A7B-0C1A-F485-477B6AC5E45F}"/>
          </ac:spMkLst>
        </pc:spChg>
        <pc:spChg chg="mod">
          <ac:chgData name="Thiago Henrique Gomes Panini" userId="cc6a5c77081c362d" providerId="LiveId" clId="{182E8FFE-A928-41F2-9A79-3159D5686B1F}" dt="2023-05-22T01:49:45.598" v="18745"/>
          <ac:spMkLst>
            <pc:docMk/>
            <pc:sldMk cId="3153308770" sldId="388"/>
            <ac:spMk id="61" creationId="{E3F8015E-B050-4A72-FBDB-F0CD180E3704}"/>
          </ac:spMkLst>
        </pc:spChg>
        <pc:spChg chg="mod">
          <ac:chgData name="Thiago Henrique Gomes Panini" userId="cc6a5c77081c362d" providerId="LiveId" clId="{182E8FFE-A928-41F2-9A79-3159D5686B1F}" dt="2023-05-22T01:49:45.598" v="18745"/>
          <ac:spMkLst>
            <pc:docMk/>
            <pc:sldMk cId="3153308770" sldId="388"/>
            <ac:spMk id="62" creationId="{59DB75F8-CCEE-DEC9-E150-8CE296A2519A}"/>
          </ac:spMkLst>
        </pc:spChg>
        <pc:spChg chg="mod">
          <ac:chgData name="Thiago Henrique Gomes Panini" userId="cc6a5c77081c362d" providerId="LiveId" clId="{182E8FFE-A928-41F2-9A79-3159D5686B1F}" dt="2023-05-22T01:49:45.598" v="18745"/>
          <ac:spMkLst>
            <pc:docMk/>
            <pc:sldMk cId="3153308770" sldId="388"/>
            <ac:spMk id="63" creationId="{96A83F5E-C15F-636C-57C3-92D510224C29}"/>
          </ac:spMkLst>
        </pc:spChg>
        <pc:spChg chg="mod">
          <ac:chgData name="Thiago Henrique Gomes Panini" userId="cc6a5c77081c362d" providerId="LiveId" clId="{182E8FFE-A928-41F2-9A79-3159D5686B1F}" dt="2023-05-22T01:49:45.598" v="18745"/>
          <ac:spMkLst>
            <pc:docMk/>
            <pc:sldMk cId="3153308770" sldId="388"/>
            <ac:spMk id="1409" creationId="{36C0A998-47AF-53AB-DD40-893332563231}"/>
          </ac:spMkLst>
        </pc:spChg>
        <pc:spChg chg="mod">
          <ac:chgData name="Thiago Henrique Gomes Panini" userId="cc6a5c77081c362d" providerId="LiveId" clId="{182E8FFE-A928-41F2-9A79-3159D5686B1F}" dt="2023-05-22T01:49:45.598" v="18745"/>
          <ac:spMkLst>
            <pc:docMk/>
            <pc:sldMk cId="3153308770" sldId="388"/>
            <ac:spMk id="1410" creationId="{641C22DC-56EB-509A-5D7D-60F18B4BC397}"/>
          </ac:spMkLst>
        </pc:spChg>
        <pc:spChg chg="add del mod">
          <ac:chgData name="Thiago Henrique Gomes Panini" userId="cc6a5c77081c362d" providerId="LiveId" clId="{182E8FFE-A928-41F2-9A79-3159D5686B1F}" dt="2023-05-23T00:34:55.176" v="19316" actId="478"/>
          <ac:spMkLst>
            <pc:docMk/>
            <pc:sldMk cId="3153308770" sldId="388"/>
            <ac:spMk id="1411" creationId="{F54471F6-2213-ACB6-7DB6-B16A4BFA793D}"/>
          </ac:spMkLst>
        </pc:spChg>
        <pc:spChg chg="add del mod">
          <ac:chgData name="Thiago Henrique Gomes Panini" userId="cc6a5c77081c362d" providerId="LiveId" clId="{182E8FFE-A928-41F2-9A79-3159D5686B1F}" dt="2023-05-23T00:34:52.045" v="19315" actId="478"/>
          <ac:spMkLst>
            <pc:docMk/>
            <pc:sldMk cId="3153308770" sldId="388"/>
            <ac:spMk id="1413" creationId="{EE70D69A-97B0-4862-BDB4-EFD077BA5A29}"/>
          </ac:spMkLst>
        </pc:spChg>
        <pc:spChg chg="mod">
          <ac:chgData name="Thiago Henrique Gomes Panini" userId="cc6a5c77081c362d" providerId="LiveId" clId="{182E8FFE-A928-41F2-9A79-3159D5686B1F}" dt="2023-05-23T00:35:08.030" v="19319"/>
          <ac:spMkLst>
            <pc:docMk/>
            <pc:sldMk cId="3153308770" sldId="388"/>
            <ac:spMk id="1415" creationId="{9461408E-B62C-1FF5-51C2-03BA36F30882}"/>
          </ac:spMkLst>
        </pc:spChg>
        <pc:spChg chg="mod">
          <ac:chgData name="Thiago Henrique Gomes Panini" userId="cc6a5c77081c362d" providerId="LiveId" clId="{182E8FFE-A928-41F2-9A79-3159D5686B1F}" dt="2023-05-23T00:35:08.030" v="19319"/>
          <ac:spMkLst>
            <pc:docMk/>
            <pc:sldMk cId="3153308770" sldId="388"/>
            <ac:spMk id="1416" creationId="{4E057E13-6932-B916-3F37-76EFCBCB2582}"/>
          </ac:spMkLst>
        </pc:spChg>
        <pc:spChg chg="mod">
          <ac:chgData name="Thiago Henrique Gomes Panini" userId="cc6a5c77081c362d" providerId="LiveId" clId="{182E8FFE-A928-41F2-9A79-3159D5686B1F}" dt="2023-05-23T00:35:08.030" v="19319"/>
          <ac:spMkLst>
            <pc:docMk/>
            <pc:sldMk cId="3153308770" sldId="388"/>
            <ac:spMk id="1417" creationId="{F4AD7109-F6BA-7B98-DB3F-65D390C99F02}"/>
          </ac:spMkLst>
        </pc:spChg>
        <pc:spChg chg="mod">
          <ac:chgData name="Thiago Henrique Gomes Panini" userId="cc6a5c77081c362d" providerId="LiveId" clId="{182E8FFE-A928-41F2-9A79-3159D5686B1F}" dt="2023-05-23T00:35:08.030" v="19319"/>
          <ac:spMkLst>
            <pc:docMk/>
            <pc:sldMk cId="3153308770" sldId="388"/>
            <ac:spMk id="1418" creationId="{3F8707C0-BD0A-597F-970A-09324E4912A2}"/>
          </ac:spMkLst>
        </pc:spChg>
        <pc:spChg chg="mod">
          <ac:chgData name="Thiago Henrique Gomes Panini" userId="cc6a5c77081c362d" providerId="LiveId" clId="{182E8FFE-A928-41F2-9A79-3159D5686B1F}" dt="2023-05-23T00:35:08.030" v="19319"/>
          <ac:spMkLst>
            <pc:docMk/>
            <pc:sldMk cId="3153308770" sldId="388"/>
            <ac:spMk id="1419" creationId="{52962C5D-BFA5-FF15-4024-E7C261435B65}"/>
          </ac:spMkLst>
        </pc:spChg>
        <pc:spChg chg="mod">
          <ac:chgData name="Thiago Henrique Gomes Panini" userId="cc6a5c77081c362d" providerId="LiveId" clId="{182E8FFE-A928-41F2-9A79-3159D5686B1F}" dt="2023-05-23T00:35:08.030" v="19319"/>
          <ac:spMkLst>
            <pc:docMk/>
            <pc:sldMk cId="3153308770" sldId="388"/>
            <ac:spMk id="1420" creationId="{16099DDF-BAD7-097F-5D9E-25860CEC4878}"/>
          </ac:spMkLst>
        </pc:spChg>
        <pc:spChg chg="mod">
          <ac:chgData name="Thiago Henrique Gomes Panini" userId="cc6a5c77081c362d" providerId="LiveId" clId="{182E8FFE-A928-41F2-9A79-3159D5686B1F}" dt="2023-05-23T00:35:08.030" v="19319"/>
          <ac:spMkLst>
            <pc:docMk/>
            <pc:sldMk cId="3153308770" sldId="388"/>
            <ac:spMk id="1422" creationId="{99259C4C-4790-F7A3-29D3-A2D2A55F34CD}"/>
          </ac:spMkLst>
        </pc:spChg>
        <pc:spChg chg="mod">
          <ac:chgData name="Thiago Henrique Gomes Panini" userId="cc6a5c77081c362d" providerId="LiveId" clId="{182E8FFE-A928-41F2-9A79-3159D5686B1F}" dt="2023-05-23T00:35:08.030" v="19319"/>
          <ac:spMkLst>
            <pc:docMk/>
            <pc:sldMk cId="3153308770" sldId="388"/>
            <ac:spMk id="1423" creationId="{AD2E3C18-0592-4DE2-ED4A-14CF26A9AD18}"/>
          </ac:spMkLst>
        </pc:spChg>
        <pc:spChg chg="mod">
          <ac:chgData name="Thiago Henrique Gomes Panini" userId="cc6a5c77081c362d" providerId="LiveId" clId="{182E8FFE-A928-41F2-9A79-3159D5686B1F}" dt="2023-05-23T00:35:08.030" v="19319"/>
          <ac:spMkLst>
            <pc:docMk/>
            <pc:sldMk cId="3153308770" sldId="388"/>
            <ac:spMk id="1424" creationId="{B3E57950-2270-8882-5067-AFF5BC1D6C0B}"/>
          </ac:spMkLst>
        </pc:spChg>
        <pc:spChg chg="mod">
          <ac:chgData name="Thiago Henrique Gomes Panini" userId="cc6a5c77081c362d" providerId="LiveId" clId="{182E8FFE-A928-41F2-9A79-3159D5686B1F}" dt="2023-05-23T00:35:08.030" v="19319"/>
          <ac:spMkLst>
            <pc:docMk/>
            <pc:sldMk cId="3153308770" sldId="388"/>
            <ac:spMk id="1425" creationId="{D5BE0663-B0D7-F298-9F58-5217962CC7B3}"/>
          </ac:spMkLst>
        </pc:spChg>
        <pc:spChg chg="mod">
          <ac:chgData name="Thiago Henrique Gomes Panini" userId="cc6a5c77081c362d" providerId="LiveId" clId="{182E8FFE-A928-41F2-9A79-3159D5686B1F}" dt="2023-05-23T00:35:08.030" v="19319"/>
          <ac:spMkLst>
            <pc:docMk/>
            <pc:sldMk cId="3153308770" sldId="388"/>
            <ac:spMk id="1426" creationId="{3B5784D3-91D4-12E2-738B-D3F014FF6625}"/>
          </ac:spMkLst>
        </pc:spChg>
        <pc:spChg chg="mod">
          <ac:chgData name="Thiago Henrique Gomes Panini" userId="cc6a5c77081c362d" providerId="LiveId" clId="{182E8FFE-A928-41F2-9A79-3159D5686B1F}" dt="2023-05-23T00:35:08.030" v="19319"/>
          <ac:spMkLst>
            <pc:docMk/>
            <pc:sldMk cId="3153308770" sldId="388"/>
            <ac:spMk id="1427" creationId="{52F3A6E3-34E3-6195-DFA5-934B7DD29986}"/>
          </ac:spMkLst>
        </pc:spChg>
        <pc:spChg chg="mod">
          <ac:chgData name="Thiago Henrique Gomes Panini" userId="cc6a5c77081c362d" providerId="LiveId" clId="{182E8FFE-A928-41F2-9A79-3159D5686B1F}" dt="2023-05-23T00:35:08.030" v="19319"/>
          <ac:spMkLst>
            <pc:docMk/>
            <pc:sldMk cId="3153308770" sldId="388"/>
            <ac:spMk id="1428" creationId="{2E3B2EEC-202B-AA95-118A-98BB2B2666E2}"/>
          </ac:spMkLst>
        </pc:spChg>
        <pc:spChg chg="mod">
          <ac:chgData name="Thiago Henrique Gomes Panini" userId="cc6a5c77081c362d" providerId="LiveId" clId="{182E8FFE-A928-41F2-9A79-3159D5686B1F}" dt="2023-05-23T00:35:08.030" v="19319"/>
          <ac:spMkLst>
            <pc:docMk/>
            <pc:sldMk cId="3153308770" sldId="388"/>
            <ac:spMk id="1429" creationId="{1B68BDA9-F783-EFD6-AB95-D5F7E3A79776}"/>
          </ac:spMkLst>
        </pc:spChg>
        <pc:spChg chg="mod">
          <ac:chgData name="Thiago Henrique Gomes Panini" userId="cc6a5c77081c362d" providerId="LiveId" clId="{182E8FFE-A928-41F2-9A79-3159D5686B1F}" dt="2023-05-23T00:35:08.030" v="19319"/>
          <ac:spMkLst>
            <pc:docMk/>
            <pc:sldMk cId="3153308770" sldId="388"/>
            <ac:spMk id="1430" creationId="{C7FD8727-F8C5-E448-046B-03B3044D0A51}"/>
          </ac:spMkLst>
        </pc:spChg>
        <pc:spChg chg="mod">
          <ac:chgData name="Thiago Henrique Gomes Panini" userId="cc6a5c77081c362d" providerId="LiveId" clId="{182E8FFE-A928-41F2-9A79-3159D5686B1F}" dt="2023-05-23T00:35:08.030" v="19319"/>
          <ac:spMkLst>
            <pc:docMk/>
            <pc:sldMk cId="3153308770" sldId="388"/>
            <ac:spMk id="1431" creationId="{1A211DFD-B988-56F4-853F-DCAC7867CB14}"/>
          </ac:spMkLst>
        </pc:spChg>
        <pc:spChg chg="mod">
          <ac:chgData name="Thiago Henrique Gomes Panini" userId="cc6a5c77081c362d" providerId="LiveId" clId="{182E8FFE-A928-41F2-9A79-3159D5686B1F}" dt="2023-05-23T00:35:08.030" v="19319"/>
          <ac:spMkLst>
            <pc:docMk/>
            <pc:sldMk cId="3153308770" sldId="388"/>
            <ac:spMk id="1432" creationId="{3B30609D-8068-D2C2-1A9E-D76D35645912}"/>
          </ac:spMkLst>
        </pc:spChg>
        <pc:spChg chg="mod">
          <ac:chgData name="Thiago Henrique Gomes Panini" userId="cc6a5c77081c362d" providerId="LiveId" clId="{182E8FFE-A928-41F2-9A79-3159D5686B1F}" dt="2023-05-23T00:35:08.030" v="19319"/>
          <ac:spMkLst>
            <pc:docMk/>
            <pc:sldMk cId="3153308770" sldId="388"/>
            <ac:spMk id="1433" creationId="{A1872B20-59CB-B133-9FFE-8136AA898901}"/>
          </ac:spMkLst>
        </pc:spChg>
        <pc:spChg chg="mod">
          <ac:chgData name="Thiago Henrique Gomes Panini" userId="cc6a5c77081c362d" providerId="LiveId" clId="{182E8FFE-A928-41F2-9A79-3159D5686B1F}" dt="2023-05-23T00:35:08.030" v="19319"/>
          <ac:spMkLst>
            <pc:docMk/>
            <pc:sldMk cId="3153308770" sldId="388"/>
            <ac:spMk id="1434" creationId="{157EB9FE-C33D-7A13-6319-92A2B76E3102}"/>
          </ac:spMkLst>
        </pc:spChg>
        <pc:spChg chg="mod">
          <ac:chgData name="Thiago Henrique Gomes Panini" userId="cc6a5c77081c362d" providerId="LiveId" clId="{182E8FFE-A928-41F2-9A79-3159D5686B1F}" dt="2023-05-23T00:35:08.030" v="19319"/>
          <ac:spMkLst>
            <pc:docMk/>
            <pc:sldMk cId="3153308770" sldId="388"/>
            <ac:spMk id="1435" creationId="{D417EF9A-3A43-F21F-C36F-1CEE8D666BF1}"/>
          </ac:spMkLst>
        </pc:spChg>
        <pc:spChg chg="mod">
          <ac:chgData name="Thiago Henrique Gomes Panini" userId="cc6a5c77081c362d" providerId="LiveId" clId="{182E8FFE-A928-41F2-9A79-3159D5686B1F}" dt="2023-05-23T00:35:08.030" v="19319"/>
          <ac:spMkLst>
            <pc:docMk/>
            <pc:sldMk cId="3153308770" sldId="388"/>
            <ac:spMk id="1436" creationId="{7A831960-A495-3FAC-6FCC-41454CD4E06D}"/>
          </ac:spMkLst>
        </pc:spChg>
        <pc:spChg chg="mod">
          <ac:chgData name="Thiago Henrique Gomes Panini" userId="cc6a5c77081c362d" providerId="LiveId" clId="{182E8FFE-A928-41F2-9A79-3159D5686B1F}" dt="2023-05-23T00:35:08.030" v="19319"/>
          <ac:spMkLst>
            <pc:docMk/>
            <pc:sldMk cId="3153308770" sldId="388"/>
            <ac:spMk id="1437" creationId="{3F7C21DA-213A-3A23-E3DB-47792FE90FAD}"/>
          </ac:spMkLst>
        </pc:spChg>
        <pc:spChg chg="mod">
          <ac:chgData name="Thiago Henrique Gomes Panini" userId="cc6a5c77081c362d" providerId="LiveId" clId="{182E8FFE-A928-41F2-9A79-3159D5686B1F}" dt="2023-05-23T00:35:08.030" v="19319"/>
          <ac:spMkLst>
            <pc:docMk/>
            <pc:sldMk cId="3153308770" sldId="388"/>
            <ac:spMk id="1438" creationId="{C472B1DB-6A14-7962-F3E8-7AC90CB6F0AC}"/>
          </ac:spMkLst>
        </pc:spChg>
        <pc:spChg chg="mod">
          <ac:chgData name="Thiago Henrique Gomes Panini" userId="cc6a5c77081c362d" providerId="LiveId" clId="{182E8FFE-A928-41F2-9A79-3159D5686B1F}" dt="2023-05-23T00:35:08.030" v="19319"/>
          <ac:spMkLst>
            <pc:docMk/>
            <pc:sldMk cId="3153308770" sldId="388"/>
            <ac:spMk id="1439" creationId="{75D5DDC8-C4F5-B8AF-580F-273624DA00DD}"/>
          </ac:spMkLst>
        </pc:spChg>
        <pc:spChg chg="mod">
          <ac:chgData name="Thiago Henrique Gomes Panini" userId="cc6a5c77081c362d" providerId="LiveId" clId="{182E8FFE-A928-41F2-9A79-3159D5686B1F}" dt="2023-05-23T00:35:08.030" v="19319"/>
          <ac:spMkLst>
            <pc:docMk/>
            <pc:sldMk cId="3153308770" sldId="388"/>
            <ac:spMk id="1440" creationId="{C0685BFE-7F21-AD25-AF66-47C500E9E757}"/>
          </ac:spMkLst>
        </pc:spChg>
        <pc:spChg chg="mod">
          <ac:chgData name="Thiago Henrique Gomes Panini" userId="cc6a5c77081c362d" providerId="LiveId" clId="{182E8FFE-A928-41F2-9A79-3159D5686B1F}" dt="2023-05-23T00:35:08.030" v="19319"/>
          <ac:spMkLst>
            <pc:docMk/>
            <pc:sldMk cId="3153308770" sldId="388"/>
            <ac:spMk id="1441" creationId="{1339F36A-EF11-6D53-093B-790F0C79CA71}"/>
          </ac:spMkLst>
        </pc:spChg>
        <pc:spChg chg="mod">
          <ac:chgData name="Thiago Henrique Gomes Panini" userId="cc6a5c77081c362d" providerId="LiveId" clId="{182E8FFE-A928-41F2-9A79-3159D5686B1F}" dt="2023-05-23T00:35:08.030" v="19319"/>
          <ac:spMkLst>
            <pc:docMk/>
            <pc:sldMk cId="3153308770" sldId="388"/>
            <ac:spMk id="1442" creationId="{45F2075A-2148-A317-1F64-DDF338FE3896}"/>
          </ac:spMkLst>
        </pc:spChg>
        <pc:spChg chg="mod">
          <ac:chgData name="Thiago Henrique Gomes Panini" userId="cc6a5c77081c362d" providerId="LiveId" clId="{182E8FFE-A928-41F2-9A79-3159D5686B1F}" dt="2023-05-23T00:35:08.030" v="19319"/>
          <ac:spMkLst>
            <pc:docMk/>
            <pc:sldMk cId="3153308770" sldId="388"/>
            <ac:spMk id="1443" creationId="{3E51225D-EC64-9D4E-1169-167D3583646F}"/>
          </ac:spMkLst>
        </pc:spChg>
        <pc:spChg chg="mod">
          <ac:chgData name="Thiago Henrique Gomes Panini" userId="cc6a5c77081c362d" providerId="LiveId" clId="{182E8FFE-A928-41F2-9A79-3159D5686B1F}" dt="2023-05-23T00:35:08.030" v="19319"/>
          <ac:spMkLst>
            <pc:docMk/>
            <pc:sldMk cId="3153308770" sldId="388"/>
            <ac:spMk id="1444" creationId="{996124C2-2E1C-B081-0D9C-DBF7A50F6737}"/>
          </ac:spMkLst>
        </pc:spChg>
        <pc:spChg chg="mod">
          <ac:chgData name="Thiago Henrique Gomes Panini" userId="cc6a5c77081c362d" providerId="LiveId" clId="{182E8FFE-A928-41F2-9A79-3159D5686B1F}" dt="2023-05-23T00:35:08.030" v="19319"/>
          <ac:spMkLst>
            <pc:docMk/>
            <pc:sldMk cId="3153308770" sldId="388"/>
            <ac:spMk id="1445" creationId="{87600F3D-8404-048C-D137-7C5C442229DE}"/>
          </ac:spMkLst>
        </pc:spChg>
        <pc:spChg chg="mod">
          <ac:chgData name="Thiago Henrique Gomes Panini" userId="cc6a5c77081c362d" providerId="LiveId" clId="{182E8FFE-A928-41F2-9A79-3159D5686B1F}" dt="2023-05-23T00:35:08.030" v="19319"/>
          <ac:spMkLst>
            <pc:docMk/>
            <pc:sldMk cId="3153308770" sldId="388"/>
            <ac:spMk id="1446" creationId="{94A7E1EB-7DF0-2BA2-FE28-8D2F6FD8D4C8}"/>
          </ac:spMkLst>
        </pc:spChg>
        <pc:spChg chg="mod">
          <ac:chgData name="Thiago Henrique Gomes Panini" userId="cc6a5c77081c362d" providerId="LiveId" clId="{182E8FFE-A928-41F2-9A79-3159D5686B1F}" dt="2023-05-23T00:35:08.030" v="19319"/>
          <ac:spMkLst>
            <pc:docMk/>
            <pc:sldMk cId="3153308770" sldId="388"/>
            <ac:spMk id="1447" creationId="{D3043396-B78C-95A3-715C-1F2AAA5C28B5}"/>
          </ac:spMkLst>
        </pc:spChg>
        <pc:spChg chg="mod">
          <ac:chgData name="Thiago Henrique Gomes Panini" userId="cc6a5c77081c362d" providerId="LiveId" clId="{182E8FFE-A928-41F2-9A79-3159D5686B1F}" dt="2023-05-23T00:35:08.030" v="19319"/>
          <ac:spMkLst>
            <pc:docMk/>
            <pc:sldMk cId="3153308770" sldId="388"/>
            <ac:spMk id="1448" creationId="{2850A86B-6F4C-D831-15EF-25BE7AC7B87A}"/>
          </ac:spMkLst>
        </pc:spChg>
        <pc:spChg chg="mod">
          <ac:chgData name="Thiago Henrique Gomes Panini" userId="cc6a5c77081c362d" providerId="LiveId" clId="{182E8FFE-A928-41F2-9A79-3159D5686B1F}" dt="2023-05-23T00:35:08.030" v="19319"/>
          <ac:spMkLst>
            <pc:docMk/>
            <pc:sldMk cId="3153308770" sldId="388"/>
            <ac:spMk id="1449" creationId="{19D13F08-C64C-756A-417F-D6061FDF24BA}"/>
          </ac:spMkLst>
        </pc:spChg>
        <pc:spChg chg="mod">
          <ac:chgData name="Thiago Henrique Gomes Panini" userId="cc6a5c77081c362d" providerId="LiveId" clId="{182E8FFE-A928-41F2-9A79-3159D5686B1F}" dt="2023-05-23T00:35:08.030" v="19319"/>
          <ac:spMkLst>
            <pc:docMk/>
            <pc:sldMk cId="3153308770" sldId="388"/>
            <ac:spMk id="1450" creationId="{B93021C3-62B0-5ED3-A588-91ADC632016C}"/>
          </ac:spMkLst>
        </pc:spChg>
        <pc:spChg chg="mod">
          <ac:chgData name="Thiago Henrique Gomes Panini" userId="cc6a5c77081c362d" providerId="LiveId" clId="{182E8FFE-A928-41F2-9A79-3159D5686B1F}" dt="2023-05-23T00:35:08.030" v="19319"/>
          <ac:spMkLst>
            <pc:docMk/>
            <pc:sldMk cId="3153308770" sldId="388"/>
            <ac:spMk id="1451" creationId="{012C3263-D6D0-824F-DF04-29B0566FD339}"/>
          </ac:spMkLst>
        </pc:spChg>
        <pc:spChg chg="mod">
          <ac:chgData name="Thiago Henrique Gomes Panini" userId="cc6a5c77081c362d" providerId="LiveId" clId="{182E8FFE-A928-41F2-9A79-3159D5686B1F}" dt="2023-05-23T00:35:08.030" v="19319"/>
          <ac:spMkLst>
            <pc:docMk/>
            <pc:sldMk cId="3153308770" sldId="388"/>
            <ac:spMk id="1452" creationId="{4D505B43-B4D2-642F-A9B5-8E3324BEF7EE}"/>
          </ac:spMkLst>
        </pc:spChg>
        <pc:spChg chg="mod">
          <ac:chgData name="Thiago Henrique Gomes Panini" userId="cc6a5c77081c362d" providerId="LiveId" clId="{182E8FFE-A928-41F2-9A79-3159D5686B1F}" dt="2023-05-23T00:35:08.030" v="19319"/>
          <ac:spMkLst>
            <pc:docMk/>
            <pc:sldMk cId="3153308770" sldId="388"/>
            <ac:spMk id="1453" creationId="{87F96AD0-69FD-5B5A-B6F5-4A122667AD01}"/>
          </ac:spMkLst>
        </pc:spChg>
        <pc:spChg chg="mod">
          <ac:chgData name="Thiago Henrique Gomes Panini" userId="cc6a5c77081c362d" providerId="LiveId" clId="{182E8FFE-A928-41F2-9A79-3159D5686B1F}" dt="2023-05-23T00:35:08.030" v="19319"/>
          <ac:spMkLst>
            <pc:docMk/>
            <pc:sldMk cId="3153308770" sldId="388"/>
            <ac:spMk id="1454" creationId="{8C6CF307-030E-65E5-C810-28405DF2E0C1}"/>
          </ac:spMkLst>
        </pc:spChg>
        <pc:spChg chg="mod">
          <ac:chgData name="Thiago Henrique Gomes Panini" userId="cc6a5c77081c362d" providerId="LiveId" clId="{182E8FFE-A928-41F2-9A79-3159D5686B1F}" dt="2023-05-23T00:35:08.030" v="19319"/>
          <ac:spMkLst>
            <pc:docMk/>
            <pc:sldMk cId="3153308770" sldId="388"/>
            <ac:spMk id="1455" creationId="{3074FDD0-02AD-A56E-2931-2E6AE8937BEC}"/>
          </ac:spMkLst>
        </pc:spChg>
        <pc:spChg chg="mod">
          <ac:chgData name="Thiago Henrique Gomes Panini" userId="cc6a5c77081c362d" providerId="LiveId" clId="{182E8FFE-A928-41F2-9A79-3159D5686B1F}" dt="2023-05-23T00:35:08.030" v="19319"/>
          <ac:spMkLst>
            <pc:docMk/>
            <pc:sldMk cId="3153308770" sldId="388"/>
            <ac:spMk id="1456" creationId="{27E68C63-6F56-3364-4245-17F8551E8130}"/>
          </ac:spMkLst>
        </pc:spChg>
        <pc:spChg chg="mod">
          <ac:chgData name="Thiago Henrique Gomes Panini" userId="cc6a5c77081c362d" providerId="LiveId" clId="{182E8FFE-A928-41F2-9A79-3159D5686B1F}" dt="2023-05-23T00:35:08.030" v="19319"/>
          <ac:spMkLst>
            <pc:docMk/>
            <pc:sldMk cId="3153308770" sldId="388"/>
            <ac:spMk id="1457" creationId="{AC66B5D9-E5AA-D746-3EED-91E8552D7A27}"/>
          </ac:spMkLst>
        </pc:spChg>
        <pc:spChg chg="mod">
          <ac:chgData name="Thiago Henrique Gomes Panini" userId="cc6a5c77081c362d" providerId="LiveId" clId="{182E8FFE-A928-41F2-9A79-3159D5686B1F}" dt="2023-05-23T00:35:08.030" v="19319"/>
          <ac:spMkLst>
            <pc:docMk/>
            <pc:sldMk cId="3153308770" sldId="388"/>
            <ac:spMk id="1458" creationId="{05741C1C-6E81-4665-F2CB-6B5C4038C090}"/>
          </ac:spMkLst>
        </pc:spChg>
        <pc:spChg chg="mod">
          <ac:chgData name="Thiago Henrique Gomes Panini" userId="cc6a5c77081c362d" providerId="LiveId" clId="{182E8FFE-A928-41F2-9A79-3159D5686B1F}" dt="2023-05-23T00:35:08.030" v="19319"/>
          <ac:spMkLst>
            <pc:docMk/>
            <pc:sldMk cId="3153308770" sldId="388"/>
            <ac:spMk id="1459" creationId="{B657F1D8-B792-871E-2C27-D1641A776BD7}"/>
          </ac:spMkLst>
        </pc:spChg>
        <pc:spChg chg="mod">
          <ac:chgData name="Thiago Henrique Gomes Panini" userId="cc6a5c77081c362d" providerId="LiveId" clId="{182E8FFE-A928-41F2-9A79-3159D5686B1F}" dt="2023-05-23T00:35:08.030" v="19319"/>
          <ac:spMkLst>
            <pc:docMk/>
            <pc:sldMk cId="3153308770" sldId="388"/>
            <ac:spMk id="1460" creationId="{988548D5-16FC-9232-E875-0C98E81063F2}"/>
          </ac:spMkLst>
        </pc:spChg>
        <pc:spChg chg="mod">
          <ac:chgData name="Thiago Henrique Gomes Panini" userId="cc6a5c77081c362d" providerId="LiveId" clId="{182E8FFE-A928-41F2-9A79-3159D5686B1F}" dt="2023-05-23T00:35:08.030" v="19319"/>
          <ac:spMkLst>
            <pc:docMk/>
            <pc:sldMk cId="3153308770" sldId="388"/>
            <ac:spMk id="1461" creationId="{CC9608D7-F83B-23ED-932B-1970E6C0D05D}"/>
          </ac:spMkLst>
        </pc:spChg>
        <pc:spChg chg="mod">
          <ac:chgData name="Thiago Henrique Gomes Panini" userId="cc6a5c77081c362d" providerId="LiveId" clId="{182E8FFE-A928-41F2-9A79-3159D5686B1F}" dt="2023-05-23T00:35:08.030" v="19319"/>
          <ac:spMkLst>
            <pc:docMk/>
            <pc:sldMk cId="3153308770" sldId="388"/>
            <ac:spMk id="1462" creationId="{3363C38E-9B7C-DB39-0526-51C89EBE76F9}"/>
          </ac:spMkLst>
        </pc:spChg>
        <pc:spChg chg="mod">
          <ac:chgData name="Thiago Henrique Gomes Panini" userId="cc6a5c77081c362d" providerId="LiveId" clId="{182E8FFE-A928-41F2-9A79-3159D5686B1F}" dt="2023-05-23T00:35:08.030" v="19319"/>
          <ac:spMkLst>
            <pc:docMk/>
            <pc:sldMk cId="3153308770" sldId="388"/>
            <ac:spMk id="1463" creationId="{EB9B9514-2B0A-2905-B256-7DB508DAA99D}"/>
          </ac:spMkLst>
        </pc:spChg>
        <pc:spChg chg="mod">
          <ac:chgData name="Thiago Henrique Gomes Panini" userId="cc6a5c77081c362d" providerId="LiveId" clId="{182E8FFE-A928-41F2-9A79-3159D5686B1F}" dt="2023-05-23T00:35:08.030" v="19319"/>
          <ac:spMkLst>
            <pc:docMk/>
            <pc:sldMk cId="3153308770" sldId="388"/>
            <ac:spMk id="1464" creationId="{0D5A4F13-D419-50DC-7083-805E4F6A14CB}"/>
          </ac:spMkLst>
        </pc:spChg>
        <pc:spChg chg="mod">
          <ac:chgData name="Thiago Henrique Gomes Panini" userId="cc6a5c77081c362d" providerId="LiveId" clId="{182E8FFE-A928-41F2-9A79-3159D5686B1F}" dt="2023-05-23T00:35:08.030" v="19319"/>
          <ac:spMkLst>
            <pc:docMk/>
            <pc:sldMk cId="3153308770" sldId="388"/>
            <ac:spMk id="1465" creationId="{6965014C-E1C6-B936-3543-40AD4F5844B6}"/>
          </ac:spMkLst>
        </pc:spChg>
        <pc:spChg chg="mod">
          <ac:chgData name="Thiago Henrique Gomes Panini" userId="cc6a5c77081c362d" providerId="LiveId" clId="{182E8FFE-A928-41F2-9A79-3159D5686B1F}" dt="2023-05-23T00:35:08.030" v="19319"/>
          <ac:spMkLst>
            <pc:docMk/>
            <pc:sldMk cId="3153308770" sldId="388"/>
            <ac:spMk id="1466" creationId="{87C43F76-7749-8B18-7DC0-FCA3D07C1073}"/>
          </ac:spMkLst>
        </pc:spChg>
        <pc:spChg chg="mod">
          <ac:chgData name="Thiago Henrique Gomes Panini" userId="cc6a5c77081c362d" providerId="LiveId" clId="{182E8FFE-A928-41F2-9A79-3159D5686B1F}" dt="2023-05-23T00:35:08.030" v="19319"/>
          <ac:spMkLst>
            <pc:docMk/>
            <pc:sldMk cId="3153308770" sldId="388"/>
            <ac:spMk id="1467" creationId="{2BEC7BB2-D8A5-B3CF-FAED-E5774B1B715A}"/>
          </ac:spMkLst>
        </pc:spChg>
        <pc:spChg chg="mod">
          <ac:chgData name="Thiago Henrique Gomes Panini" userId="cc6a5c77081c362d" providerId="LiveId" clId="{182E8FFE-A928-41F2-9A79-3159D5686B1F}" dt="2023-05-23T00:35:08.030" v="19319"/>
          <ac:spMkLst>
            <pc:docMk/>
            <pc:sldMk cId="3153308770" sldId="388"/>
            <ac:spMk id="1468" creationId="{2ED1456F-B8C1-E833-2942-2E2AD271E638}"/>
          </ac:spMkLst>
        </pc:spChg>
        <pc:spChg chg="mod">
          <ac:chgData name="Thiago Henrique Gomes Panini" userId="cc6a5c77081c362d" providerId="LiveId" clId="{182E8FFE-A928-41F2-9A79-3159D5686B1F}" dt="2023-05-23T00:35:08.030" v="19319"/>
          <ac:spMkLst>
            <pc:docMk/>
            <pc:sldMk cId="3153308770" sldId="388"/>
            <ac:spMk id="1469" creationId="{E0298D91-6B19-BF44-37BA-A928D35FBD23}"/>
          </ac:spMkLst>
        </pc:spChg>
        <pc:spChg chg="mod">
          <ac:chgData name="Thiago Henrique Gomes Panini" userId="cc6a5c77081c362d" providerId="LiveId" clId="{182E8FFE-A928-41F2-9A79-3159D5686B1F}" dt="2023-05-23T00:35:08.030" v="19319"/>
          <ac:spMkLst>
            <pc:docMk/>
            <pc:sldMk cId="3153308770" sldId="388"/>
            <ac:spMk id="1470" creationId="{49FC9E46-FDF5-5006-0177-7E727CB06D78}"/>
          </ac:spMkLst>
        </pc:spChg>
        <pc:spChg chg="mod">
          <ac:chgData name="Thiago Henrique Gomes Panini" userId="cc6a5c77081c362d" providerId="LiveId" clId="{182E8FFE-A928-41F2-9A79-3159D5686B1F}" dt="2023-05-23T00:35:08.030" v="19319"/>
          <ac:spMkLst>
            <pc:docMk/>
            <pc:sldMk cId="3153308770" sldId="388"/>
            <ac:spMk id="1471" creationId="{C71FD00E-14FE-8914-AC59-36FD115F7519}"/>
          </ac:spMkLst>
        </pc:spChg>
        <pc:spChg chg="mod">
          <ac:chgData name="Thiago Henrique Gomes Panini" userId="cc6a5c77081c362d" providerId="LiveId" clId="{182E8FFE-A928-41F2-9A79-3159D5686B1F}" dt="2023-05-23T00:35:08.030" v="19319"/>
          <ac:spMkLst>
            <pc:docMk/>
            <pc:sldMk cId="3153308770" sldId="388"/>
            <ac:spMk id="1472" creationId="{7304E78C-8551-0A98-265F-C4D6725B43BE}"/>
          </ac:spMkLst>
        </pc:spChg>
        <pc:spChg chg="mod">
          <ac:chgData name="Thiago Henrique Gomes Panini" userId="cc6a5c77081c362d" providerId="LiveId" clId="{182E8FFE-A928-41F2-9A79-3159D5686B1F}" dt="2023-05-23T00:35:08.030" v="19319"/>
          <ac:spMkLst>
            <pc:docMk/>
            <pc:sldMk cId="3153308770" sldId="388"/>
            <ac:spMk id="1473" creationId="{423A21DC-4811-75BA-915F-5F3C483BF165}"/>
          </ac:spMkLst>
        </pc:spChg>
        <pc:spChg chg="mod">
          <ac:chgData name="Thiago Henrique Gomes Panini" userId="cc6a5c77081c362d" providerId="LiveId" clId="{182E8FFE-A928-41F2-9A79-3159D5686B1F}" dt="2023-05-23T00:35:08.030" v="19319"/>
          <ac:spMkLst>
            <pc:docMk/>
            <pc:sldMk cId="3153308770" sldId="388"/>
            <ac:spMk id="1474" creationId="{D95E7632-8A60-618F-DB61-D1992F06A066}"/>
          </ac:spMkLst>
        </pc:spChg>
        <pc:spChg chg="mod">
          <ac:chgData name="Thiago Henrique Gomes Panini" userId="cc6a5c77081c362d" providerId="LiveId" clId="{182E8FFE-A928-41F2-9A79-3159D5686B1F}" dt="2023-05-23T00:35:08.030" v="19319"/>
          <ac:spMkLst>
            <pc:docMk/>
            <pc:sldMk cId="3153308770" sldId="388"/>
            <ac:spMk id="1475" creationId="{D4568B18-3C18-ABE0-25A2-BE27FA5F2225}"/>
          </ac:spMkLst>
        </pc:spChg>
        <pc:spChg chg="mod">
          <ac:chgData name="Thiago Henrique Gomes Panini" userId="cc6a5c77081c362d" providerId="LiveId" clId="{182E8FFE-A928-41F2-9A79-3159D5686B1F}" dt="2023-05-23T00:35:08.030" v="19319"/>
          <ac:spMkLst>
            <pc:docMk/>
            <pc:sldMk cId="3153308770" sldId="388"/>
            <ac:spMk id="1476" creationId="{4314FEF6-58EC-EF48-DD4F-490D4BC70A42}"/>
          </ac:spMkLst>
        </pc:spChg>
        <pc:spChg chg="mod">
          <ac:chgData name="Thiago Henrique Gomes Panini" userId="cc6a5c77081c362d" providerId="LiveId" clId="{182E8FFE-A928-41F2-9A79-3159D5686B1F}" dt="2023-05-23T00:35:08.030" v="19319"/>
          <ac:spMkLst>
            <pc:docMk/>
            <pc:sldMk cId="3153308770" sldId="388"/>
            <ac:spMk id="1477" creationId="{B08F0C49-D71D-0C7F-1CCF-34CEFDBA2639}"/>
          </ac:spMkLst>
        </pc:spChg>
        <pc:spChg chg="mod">
          <ac:chgData name="Thiago Henrique Gomes Panini" userId="cc6a5c77081c362d" providerId="LiveId" clId="{182E8FFE-A928-41F2-9A79-3159D5686B1F}" dt="2023-05-23T00:35:08.030" v="19319"/>
          <ac:spMkLst>
            <pc:docMk/>
            <pc:sldMk cId="3153308770" sldId="388"/>
            <ac:spMk id="1478" creationId="{1576A339-8B8B-4F71-8F45-A6030E7EB5FC}"/>
          </ac:spMkLst>
        </pc:spChg>
        <pc:spChg chg="mod">
          <ac:chgData name="Thiago Henrique Gomes Panini" userId="cc6a5c77081c362d" providerId="LiveId" clId="{182E8FFE-A928-41F2-9A79-3159D5686B1F}" dt="2023-05-23T00:35:08.030" v="19319"/>
          <ac:spMkLst>
            <pc:docMk/>
            <pc:sldMk cId="3153308770" sldId="388"/>
            <ac:spMk id="1479" creationId="{277DF4F2-CF8F-E27C-939F-FEBC328C031C}"/>
          </ac:spMkLst>
        </pc:spChg>
        <pc:spChg chg="mod">
          <ac:chgData name="Thiago Henrique Gomes Panini" userId="cc6a5c77081c362d" providerId="LiveId" clId="{182E8FFE-A928-41F2-9A79-3159D5686B1F}" dt="2023-05-23T00:35:08.030" v="19319"/>
          <ac:spMkLst>
            <pc:docMk/>
            <pc:sldMk cId="3153308770" sldId="388"/>
            <ac:spMk id="1480" creationId="{33424858-8434-F6CF-D69E-82943A7918C9}"/>
          </ac:spMkLst>
        </pc:spChg>
        <pc:spChg chg="mod">
          <ac:chgData name="Thiago Henrique Gomes Panini" userId="cc6a5c77081c362d" providerId="LiveId" clId="{182E8FFE-A928-41F2-9A79-3159D5686B1F}" dt="2023-05-23T00:35:08.030" v="19319"/>
          <ac:spMkLst>
            <pc:docMk/>
            <pc:sldMk cId="3153308770" sldId="388"/>
            <ac:spMk id="1481" creationId="{44328359-044D-8C0E-8E73-3EE34E3DA7FA}"/>
          </ac:spMkLst>
        </pc:spChg>
        <pc:spChg chg="mod">
          <ac:chgData name="Thiago Henrique Gomes Panini" userId="cc6a5c77081c362d" providerId="LiveId" clId="{182E8FFE-A928-41F2-9A79-3159D5686B1F}" dt="2023-05-23T00:35:08.030" v="19319"/>
          <ac:spMkLst>
            <pc:docMk/>
            <pc:sldMk cId="3153308770" sldId="388"/>
            <ac:spMk id="1482" creationId="{AC12FB92-DB57-A7F5-C948-99AB474DD4D6}"/>
          </ac:spMkLst>
        </pc:spChg>
        <pc:spChg chg="mod">
          <ac:chgData name="Thiago Henrique Gomes Panini" userId="cc6a5c77081c362d" providerId="LiveId" clId="{182E8FFE-A928-41F2-9A79-3159D5686B1F}" dt="2023-05-23T00:35:08.030" v="19319"/>
          <ac:spMkLst>
            <pc:docMk/>
            <pc:sldMk cId="3153308770" sldId="388"/>
            <ac:spMk id="1483" creationId="{F4CB008B-BAA2-882B-3AE4-A42B6DC19029}"/>
          </ac:spMkLst>
        </pc:spChg>
        <pc:spChg chg="mod">
          <ac:chgData name="Thiago Henrique Gomes Panini" userId="cc6a5c77081c362d" providerId="LiveId" clId="{182E8FFE-A928-41F2-9A79-3159D5686B1F}" dt="2023-05-23T00:35:08.030" v="19319"/>
          <ac:spMkLst>
            <pc:docMk/>
            <pc:sldMk cId="3153308770" sldId="388"/>
            <ac:spMk id="1484" creationId="{A8C6A564-46DF-B235-BD9C-7CA2F983C0DD}"/>
          </ac:spMkLst>
        </pc:spChg>
        <pc:spChg chg="mod">
          <ac:chgData name="Thiago Henrique Gomes Panini" userId="cc6a5c77081c362d" providerId="LiveId" clId="{182E8FFE-A928-41F2-9A79-3159D5686B1F}" dt="2023-05-23T00:35:08.030" v="19319"/>
          <ac:spMkLst>
            <pc:docMk/>
            <pc:sldMk cId="3153308770" sldId="388"/>
            <ac:spMk id="1485" creationId="{7E96F00A-DEE1-B22F-6229-6DEC4A2D61D0}"/>
          </ac:spMkLst>
        </pc:spChg>
        <pc:spChg chg="mod">
          <ac:chgData name="Thiago Henrique Gomes Panini" userId="cc6a5c77081c362d" providerId="LiveId" clId="{182E8FFE-A928-41F2-9A79-3159D5686B1F}" dt="2023-05-23T00:35:08.030" v="19319"/>
          <ac:spMkLst>
            <pc:docMk/>
            <pc:sldMk cId="3153308770" sldId="388"/>
            <ac:spMk id="1486" creationId="{C4E5E50C-B3CB-9B89-F61B-40037530AB97}"/>
          </ac:spMkLst>
        </pc:spChg>
        <pc:spChg chg="mod">
          <ac:chgData name="Thiago Henrique Gomes Panini" userId="cc6a5c77081c362d" providerId="LiveId" clId="{182E8FFE-A928-41F2-9A79-3159D5686B1F}" dt="2023-05-23T00:35:08.030" v="19319"/>
          <ac:spMkLst>
            <pc:docMk/>
            <pc:sldMk cId="3153308770" sldId="388"/>
            <ac:spMk id="1487" creationId="{6BF5DDCA-AE21-389C-12CD-4DB3D4F67ED1}"/>
          </ac:spMkLst>
        </pc:spChg>
        <pc:spChg chg="mod">
          <ac:chgData name="Thiago Henrique Gomes Panini" userId="cc6a5c77081c362d" providerId="LiveId" clId="{182E8FFE-A928-41F2-9A79-3159D5686B1F}" dt="2023-05-23T00:35:08.030" v="19319"/>
          <ac:spMkLst>
            <pc:docMk/>
            <pc:sldMk cId="3153308770" sldId="388"/>
            <ac:spMk id="1488" creationId="{4AF09FD9-182D-5E82-ABB4-E132ECAD1043}"/>
          </ac:spMkLst>
        </pc:spChg>
        <pc:spChg chg="mod">
          <ac:chgData name="Thiago Henrique Gomes Panini" userId="cc6a5c77081c362d" providerId="LiveId" clId="{182E8FFE-A928-41F2-9A79-3159D5686B1F}" dt="2023-05-23T00:35:08.030" v="19319"/>
          <ac:spMkLst>
            <pc:docMk/>
            <pc:sldMk cId="3153308770" sldId="388"/>
            <ac:spMk id="1489" creationId="{2B361CA2-39AC-6578-BD9A-62CDA4835DBD}"/>
          </ac:spMkLst>
        </pc:spChg>
        <pc:spChg chg="mod">
          <ac:chgData name="Thiago Henrique Gomes Panini" userId="cc6a5c77081c362d" providerId="LiveId" clId="{182E8FFE-A928-41F2-9A79-3159D5686B1F}" dt="2023-05-23T00:35:08.030" v="19319"/>
          <ac:spMkLst>
            <pc:docMk/>
            <pc:sldMk cId="3153308770" sldId="388"/>
            <ac:spMk id="1490" creationId="{27A1E385-57BC-BF7A-6276-120CF0272E8E}"/>
          </ac:spMkLst>
        </pc:spChg>
        <pc:spChg chg="mod">
          <ac:chgData name="Thiago Henrique Gomes Panini" userId="cc6a5c77081c362d" providerId="LiveId" clId="{182E8FFE-A928-41F2-9A79-3159D5686B1F}" dt="2023-05-23T00:35:08.030" v="19319"/>
          <ac:spMkLst>
            <pc:docMk/>
            <pc:sldMk cId="3153308770" sldId="388"/>
            <ac:spMk id="1491" creationId="{ADB3B8F2-6450-AC6B-E16F-6B8B531E8784}"/>
          </ac:spMkLst>
        </pc:spChg>
        <pc:spChg chg="mod">
          <ac:chgData name="Thiago Henrique Gomes Panini" userId="cc6a5c77081c362d" providerId="LiveId" clId="{182E8FFE-A928-41F2-9A79-3159D5686B1F}" dt="2023-05-23T00:35:08.030" v="19319"/>
          <ac:spMkLst>
            <pc:docMk/>
            <pc:sldMk cId="3153308770" sldId="388"/>
            <ac:spMk id="1492" creationId="{01D5FF1A-0F33-8CD1-2F85-9EAD3F8A7843}"/>
          </ac:spMkLst>
        </pc:spChg>
        <pc:spChg chg="mod">
          <ac:chgData name="Thiago Henrique Gomes Panini" userId="cc6a5c77081c362d" providerId="LiveId" clId="{182E8FFE-A928-41F2-9A79-3159D5686B1F}" dt="2023-05-23T00:35:08.030" v="19319"/>
          <ac:spMkLst>
            <pc:docMk/>
            <pc:sldMk cId="3153308770" sldId="388"/>
            <ac:spMk id="1493" creationId="{78E217E6-452B-7BBF-9C2C-ABB3963ADF16}"/>
          </ac:spMkLst>
        </pc:spChg>
        <pc:spChg chg="mod">
          <ac:chgData name="Thiago Henrique Gomes Panini" userId="cc6a5c77081c362d" providerId="LiveId" clId="{182E8FFE-A928-41F2-9A79-3159D5686B1F}" dt="2023-05-23T00:35:08.030" v="19319"/>
          <ac:spMkLst>
            <pc:docMk/>
            <pc:sldMk cId="3153308770" sldId="388"/>
            <ac:spMk id="1494" creationId="{7A9D9CBA-EBA5-A0F2-24FC-2B9ACB9297AE}"/>
          </ac:spMkLst>
        </pc:spChg>
        <pc:spChg chg="mod">
          <ac:chgData name="Thiago Henrique Gomes Panini" userId="cc6a5c77081c362d" providerId="LiveId" clId="{182E8FFE-A928-41F2-9A79-3159D5686B1F}" dt="2023-05-23T00:35:08.030" v="19319"/>
          <ac:spMkLst>
            <pc:docMk/>
            <pc:sldMk cId="3153308770" sldId="388"/>
            <ac:spMk id="1495" creationId="{41931418-16C3-6E44-CFF6-A5E96A886596}"/>
          </ac:spMkLst>
        </pc:spChg>
        <pc:spChg chg="mod">
          <ac:chgData name="Thiago Henrique Gomes Panini" userId="cc6a5c77081c362d" providerId="LiveId" clId="{182E8FFE-A928-41F2-9A79-3159D5686B1F}" dt="2023-05-23T00:35:08.030" v="19319"/>
          <ac:spMkLst>
            <pc:docMk/>
            <pc:sldMk cId="3153308770" sldId="388"/>
            <ac:spMk id="1496" creationId="{450EDB60-ECBB-901F-152D-E88A6833C77F}"/>
          </ac:spMkLst>
        </pc:spChg>
        <pc:spChg chg="mod">
          <ac:chgData name="Thiago Henrique Gomes Panini" userId="cc6a5c77081c362d" providerId="LiveId" clId="{182E8FFE-A928-41F2-9A79-3159D5686B1F}" dt="2023-05-23T00:35:53.071" v="19322"/>
          <ac:spMkLst>
            <pc:docMk/>
            <pc:sldMk cId="3153308770" sldId="388"/>
            <ac:spMk id="1498" creationId="{3C23BF42-F0A7-E796-F2BC-F587EFA3D3F2}"/>
          </ac:spMkLst>
        </pc:spChg>
        <pc:spChg chg="mod">
          <ac:chgData name="Thiago Henrique Gomes Panini" userId="cc6a5c77081c362d" providerId="LiveId" clId="{182E8FFE-A928-41F2-9A79-3159D5686B1F}" dt="2023-05-23T00:35:53.071" v="19322"/>
          <ac:spMkLst>
            <pc:docMk/>
            <pc:sldMk cId="3153308770" sldId="388"/>
            <ac:spMk id="1499" creationId="{57DD068B-557F-8643-B4FC-0A4D887B321D}"/>
          </ac:spMkLst>
        </pc:spChg>
        <pc:spChg chg="mod">
          <ac:chgData name="Thiago Henrique Gomes Panini" userId="cc6a5c77081c362d" providerId="LiveId" clId="{182E8FFE-A928-41F2-9A79-3159D5686B1F}" dt="2023-05-23T00:35:53.071" v="19322"/>
          <ac:spMkLst>
            <pc:docMk/>
            <pc:sldMk cId="3153308770" sldId="388"/>
            <ac:spMk id="1500" creationId="{D730833E-40D3-5077-AA02-0E5B36AC074C}"/>
          </ac:spMkLst>
        </pc:spChg>
        <pc:spChg chg="del">
          <ac:chgData name="Thiago Henrique Gomes Panini" userId="cc6a5c77081c362d" providerId="LiveId" clId="{182E8FFE-A928-41F2-9A79-3159D5686B1F}" dt="2023-05-23T00:34:47.812" v="19314" actId="478"/>
          <ac:spMkLst>
            <pc:docMk/>
            <pc:sldMk cId="3153308770" sldId="388"/>
            <ac:spMk id="1501" creationId="{7B416DAE-99BD-EA4F-E477-65719A299D6E}"/>
          </ac:spMkLst>
        </pc:spChg>
        <pc:spChg chg="del mod">
          <ac:chgData name="Thiago Henrique Gomes Panini" userId="cc6a5c77081c362d" providerId="LiveId" clId="{182E8FFE-A928-41F2-9A79-3159D5686B1F}" dt="2023-05-23T00:35:02.115" v="19318" actId="478"/>
          <ac:spMkLst>
            <pc:docMk/>
            <pc:sldMk cId="3153308770" sldId="388"/>
            <ac:spMk id="1502" creationId="{D19BFAD6-8250-4409-6C4A-0D0FCACFC787}"/>
          </ac:spMkLst>
        </pc:spChg>
        <pc:spChg chg="del mod">
          <ac:chgData name="Thiago Henrique Gomes Panini" userId="cc6a5c77081c362d" providerId="LiveId" clId="{182E8FFE-A928-41F2-9A79-3159D5686B1F}" dt="2023-05-23T00:34:55.176" v="19316" actId="478"/>
          <ac:spMkLst>
            <pc:docMk/>
            <pc:sldMk cId="3153308770" sldId="388"/>
            <ac:spMk id="1503" creationId="{3F93FD3F-16D2-20C6-7DB9-51057D46341E}"/>
          </ac:spMkLst>
        </pc:spChg>
        <pc:spChg chg="del">
          <ac:chgData name="Thiago Henrique Gomes Panini" userId="cc6a5c77081c362d" providerId="LiveId" clId="{182E8FFE-A928-41F2-9A79-3159D5686B1F}" dt="2023-05-23T00:34:47.812" v="19314" actId="478"/>
          <ac:spMkLst>
            <pc:docMk/>
            <pc:sldMk cId="3153308770" sldId="388"/>
            <ac:spMk id="1504" creationId="{68F445A6-7314-65FC-EFA7-495EF67550B3}"/>
          </ac:spMkLst>
        </pc:spChg>
        <pc:spChg chg="del mod">
          <ac:chgData name="Thiago Henrique Gomes Panini" userId="cc6a5c77081c362d" providerId="LiveId" clId="{182E8FFE-A928-41F2-9A79-3159D5686B1F}" dt="2023-05-23T00:35:02.115" v="19318" actId="478"/>
          <ac:spMkLst>
            <pc:docMk/>
            <pc:sldMk cId="3153308770" sldId="388"/>
            <ac:spMk id="1505" creationId="{50D16159-4629-6B35-0855-4EBD0C2978A1}"/>
          </ac:spMkLst>
        </pc:spChg>
        <pc:spChg chg="mod">
          <ac:chgData name="Thiago Henrique Gomes Panini" userId="cc6a5c77081c362d" providerId="LiveId" clId="{182E8FFE-A928-41F2-9A79-3159D5686B1F}" dt="2023-05-23T00:35:53.071" v="19322"/>
          <ac:spMkLst>
            <pc:docMk/>
            <pc:sldMk cId="3153308770" sldId="388"/>
            <ac:spMk id="1506" creationId="{EC4EDC05-399E-3397-E35F-B7BD302FE287}"/>
          </ac:spMkLst>
        </pc:spChg>
        <pc:spChg chg="mod">
          <ac:chgData name="Thiago Henrique Gomes Panini" userId="cc6a5c77081c362d" providerId="LiveId" clId="{182E8FFE-A928-41F2-9A79-3159D5686B1F}" dt="2023-05-23T00:35:53.071" v="19322"/>
          <ac:spMkLst>
            <pc:docMk/>
            <pc:sldMk cId="3153308770" sldId="388"/>
            <ac:spMk id="1508" creationId="{E4437DAF-E186-43F0-5437-3515BA9FFB77}"/>
          </ac:spMkLst>
        </pc:spChg>
        <pc:spChg chg="mod">
          <ac:chgData name="Thiago Henrique Gomes Panini" userId="cc6a5c77081c362d" providerId="LiveId" clId="{182E8FFE-A928-41F2-9A79-3159D5686B1F}" dt="2023-05-23T00:35:53.071" v="19322"/>
          <ac:spMkLst>
            <pc:docMk/>
            <pc:sldMk cId="3153308770" sldId="388"/>
            <ac:spMk id="1509" creationId="{2CABC8EE-5DD7-48B4-D3A6-3E5532684E7E}"/>
          </ac:spMkLst>
        </pc:spChg>
        <pc:spChg chg="mod">
          <ac:chgData name="Thiago Henrique Gomes Panini" userId="cc6a5c77081c362d" providerId="LiveId" clId="{182E8FFE-A928-41F2-9A79-3159D5686B1F}" dt="2023-05-23T00:35:53.071" v="19322"/>
          <ac:spMkLst>
            <pc:docMk/>
            <pc:sldMk cId="3153308770" sldId="388"/>
            <ac:spMk id="1510" creationId="{9F5F0062-D868-2645-6399-7811B8ADC01D}"/>
          </ac:spMkLst>
        </pc:spChg>
        <pc:spChg chg="mod">
          <ac:chgData name="Thiago Henrique Gomes Panini" userId="cc6a5c77081c362d" providerId="LiveId" clId="{182E8FFE-A928-41F2-9A79-3159D5686B1F}" dt="2023-05-23T00:35:53.071" v="19322"/>
          <ac:spMkLst>
            <pc:docMk/>
            <pc:sldMk cId="3153308770" sldId="388"/>
            <ac:spMk id="1512" creationId="{D4BB438B-CA7A-C5BA-C15F-311C453341E6}"/>
          </ac:spMkLst>
        </pc:spChg>
        <pc:spChg chg="mod">
          <ac:chgData name="Thiago Henrique Gomes Panini" userId="cc6a5c77081c362d" providerId="LiveId" clId="{182E8FFE-A928-41F2-9A79-3159D5686B1F}" dt="2023-05-23T00:35:53.071" v="19322"/>
          <ac:spMkLst>
            <pc:docMk/>
            <pc:sldMk cId="3153308770" sldId="388"/>
            <ac:spMk id="1513" creationId="{1705B64F-6D08-AFCA-7798-1259A52A625D}"/>
          </ac:spMkLst>
        </pc:spChg>
        <pc:spChg chg="mod">
          <ac:chgData name="Thiago Henrique Gomes Panini" userId="cc6a5c77081c362d" providerId="LiveId" clId="{182E8FFE-A928-41F2-9A79-3159D5686B1F}" dt="2023-05-23T00:35:53.071" v="19322"/>
          <ac:spMkLst>
            <pc:docMk/>
            <pc:sldMk cId="3153308770" sldId="388"/>
            <ac:spMk id="1514" creationId="{D1F64589-748B-7C5A-4F91-C0DE74FD7A0D}"/>
          </ac:spMkLst>
        </pc:spChg>
        <pc:spChg chg="mod">
          <ac:chgData name="Thiago Henrique Gomes Panini" userId="cc6a5c77081c362d" providerId="LiveId" clId="{182E8FFE-A928-41F2-9A79-3159D5686B1F}" dt="2023-05-23T00:35:53.071" v="19322"/>
          <ac:spMkLst>
            <pc:docMk/>
            <pc:sldMk cId="3153308770" sldId="388"/>
            <ac:spMk id="1515" creationId="{77B68A02-B346-2A4A-0EF2-42D048CD1CA8}"/>
          </ac:spMkLst>
        </pc:spChg>
        <pc:spChg chg="mod">
          <ac:chgData name="Thiago Henrique Gomes Panini" userId="cc6a5c77081c362d" providerId="LiveId" clId="{182E8FFE-A928-41F2-9A79-3159D5686B1F}" dt="2023-05-23T00:35:53.071" v="19322"/>
          <ac:spMkLst>
            <pc:docMk/>
            <pc:sldMk cId="3153308770" sldId="388"/>
            <ac:spMk id="1516" creationId="{52EEF50A-E661-0475-B86D-20E7D65B1636}"/>
          </ac:spMkLst>
        </pc:spChg>
        <pc:spChg chg="mod">
          <ac:chgData name="Thiago Henrique Gomes Panini" userId="cc6a5c77081c362d" providerId="LiveId" clId="{182E8FFE-A928-41F2-9A79-3159D5686B1F}" dt="2023-05-23T00:35:53.071" v="19322"/>
          <ac:spMkLst>
            <pc:docMk/>
            <pc:sldMk cId="3153308770" sldId="388"/>
            <ac:spMk id="1517" creationId="{FDEC46FC-0B82-F748-12A7-E826BF9167F3}"/>
          </ac:spMkLst>
        </pc:spChg>
        <pc:spChg chg="mod">
          <ac:chgData name="Thiago Henrique Gomes Panini" userId="cc6a5c77081c362d" providerId="LiveId" clId="{182E8FFE-A928-41F2-9A79-3159D5686B1F}" dt="2023-05-23T00:35:53.071" v="19322"/>
          <ac:spMkLst>
            <pc:docMk/>
            <pc:sldMk cId="3153308770" sldId="388"/>
            <ac:spMk id="1518" creationId="{B661DDEE-68B8-8CEB-BEA1-FA5D88A30B29}"/>
          </ac:spMkLst>
        </pc:spChg>
        <pc:spChg chg="mod">
          <ac:chgData name="Thiago Henrique Gomes Panini" userId="cc6a5c77081c362d" providerId="LiveId" clId="{182E8FFE-A928-41F2-9A79-3159D5686B1F}" dt="2023-05-23T00:35:53.071" v="19322"/>
          <ac:spMkLst>
            <pc:docMk/>
            <pc:sldMk cId="3153308770" sldId="388"/>
            <ac:spMk id="1519" creationId="{F2C007ED-2141-E39E-7D34-2E6B4E5AF888}"/>
          </ac:spMkLst>
        </pc:spChg>
        <pc:spChg chg="mod">
          <ac:chgData name="Thiago Henrique Gomes Panini" userId="cc6a5c77081c362d" providerId="LiveId" clId="{182E8FFE-A928-41F2-9A79-3159D5686B1F}" dt="2023-05-23T00:35:53.071" v="19322"/>
          <ac:spMkLst>
            <pc:docMk/>
            <pc:sldMk cId="3153308770" sldId="388"/>
            <ac:spMk id="1520" creationId="{7C44BFF7-6F78-DB31-70BF-63631DD580BC}"/>
          </ac:spMkLst>
        </pc:spChg>
        <pc:spChg chg="mod">
          <ac:chgData name="Thiago Henrique Gomes Panini" userId="cc6a5c77081c362d" providerId="LiveId" clId="{182E8FFE-A928-41F2-9A79-3159D5686B1F}" dt="2023-05-23T00:35:53.071" v="19322"/>
          <ac:spMkLst>
            <pc:docMk/>
            <pc:sldMk cId="3153308770" sldId="388"/>
            <ac:spMk id="1521" creationId="{3EE66B54-E6BE-CE1D-0937-783C5123DFCE}"/>
          </ac:spMkLst>
        </pc:spChg>
        <pc:spChg chg="mod">
          <ac:chgData name="Thiago Henrique Gomes Panini" userId="cc6a5c77081c362d" providerId="LiveId" clId="{182E8FFE-A928-41F2-9A79-3159D5686B1F}" dt="2023-05-23T00:35:53.071" v="19322"/>
          <ac:spMkLst>
            <pc:docMk/>
            <pc:sldMk cId="3153308770" sldId="388"/>
            <ac:spMk id="1522" creationId="{E9FE4B2D-67FB-3BC5-65FA-1FD2BFF3B422}"/>
          </ac:spMkLst>
        </pc:spChg>
        <pc:spChg chg="mod">
          <ac:chgData name="Thiago Henrique Gomes Panini" userId="cc6a5c77081c362d" providerId="LiveId" clId="{182E8FFE-A928-41F2-9A79-3159D5686B1F}" dt="2023-05-23T00:35:53.071" v="19322"/>
          <ac:spMkLst>
            <pc:docMk/>
            <pc:sldMk cId="3153308770" sldId="388"/>
            <ac:spMk id="1523" creationId="{6B06BA12-8F46-E859-D619-0DFE6A498E7D}"/>
          </ac:spMkLst>
        </pc:spChg>
        <pc:spChg chg="mod">
          <ac:chgData name="Thiago Henrique Gomes Panini" userId="cc6a5c77081c362d" providerId="LiveId" clId="{182E8FFE-A928-41F2-9A79-3159D5686B1F}" dt="2023-05-23T00:35:53.071" v="19322"/>
          <ac:spMkLst>
            <pc:docMk/>
            <pc:sldMk cId="3153308770" sldId="388"/>
            <ac:spMk id="1525" creationId="{97E9DE1C-BFA8-492C-B39B-A9B35B2C3AE3}"/>
          </ac:spMkLst>
        </pc:spChg>
        <pc:spChg chg="mod">
          <ac:chgData name="Thiago Henrique Gomes Panini" userId="cc6a5c77081c362d" providerId="LiveId" clId="{182E8FFE-A928-41F2-9A79-3159D5686B1F}" dt="2023-05-23T00:35:53.071" v="19322"/>
          <ac:spMkLst>
            <pc:docMk/>
            <pc:sldMk cId="3153308770" sldId="388"/>
            <ac:spMk id="1526" creationId="{000B71C0-261A-52E6-8F30-051FE036ED11}"/>
          </ac:spMkLst>
        </pc:spChg>
        <pc:spChg chg="mod">
          <ac:chgData name="Thiago Henrique Gomes Panini" userId="cc6a5c77081c362d" providerId="LiveId" clId="{182E8FFE-A928-41F2-9A79-3159D5686B1F}" dt="2023-05-23T00:35:53.071" v="19322"/>
          <ac:spMkLst>
            <pc:docMk/>
            <pc:sldMk cId="3153308770" sldId="388"/>
            <ac:spMk id="1527" creationId="{D5556895-EC7F-1741-6A51-3206663F860C}"/>
          </ac:spMkLst>
        </pc:spChg>
        <pc:spChg chg="mod">
          <ac:chgData name="Thiago Henrique Gomes Panini" userId="cc6a5c77081c362d" providerId="LiveId" clId="{182E8FFE-A928-41F2-9A79-3159D5686B1F}" dt="2023-05-23T00:35:53.071" v="19322"/>
          <ac:spMkLst>
            <pc:docMk/>
            <pc:sldMk cId="3153308770" sldId="388"/>
            <ac:spMk id="1528" creationId="{E44BC416-3A85-77F7-7FDD-A58C1007D27B}"/>
          </ac:spMkLst>
        </pc:spChg>
        <pc:spChg chg="mod">
          <ac:chgData name="Thiago Henrique Gomes Panini" userId="cc6a5c77081c362d" providerId="LiveId" clId="{182E8FFE-A928-41F2-9A79-3159D5686B1F}" dt="2023-05-23T00:35:53.071" v="19322"/>
          <ac:spMkLst>
            <pc:docMk/>
            <pc:sldMk cId="3153308770" sldId="388"/>
            <ac:spMk id="1529" creationId="{8EAA19D1-A03C-66E1-8C3F-82033ADDEC45}"/>
          </ac:spMkLst>
        </pc:spChg>
        <pc:spChg chg="mod">
          <ac:chgData name="Thiago Henrique Gomes Panini" userId="cc6a5c77081c362d" providerId="LiveId" clId="{182E8FFE-A928-41F2-9A79-3159D5686B1F}" dt="2023-05-23T00:35:53.071" v="19322"/>
          <ac:spMkLst>
            <pc:docMk/>
            <pc:sldMk cId="3153308770" sldId="388"/>
            <ac:spMk id="1530" creationId="{A39CFCF2-AFC6-E98B-73FF-F83CE41EFA64}"/>
          </ac:spMkLst>
        </pc:spChg>
        <pc:spChg chg="mod">
          <ac:chgData name="Thiago Henrique Gomes Panini" userId="cc6a5c77081c362d" providerId="LiveId" clId="{182E8FFE-A928-41F2-9A79-3159D5686B1F}" dt="2023-05-23T00:35:53.071" v="19322"/>
          <ac:spMkLst>
            <pc:docMk/>
            <pc:sldMk cId="3153308770" sldId="388"/>
            <ac:spMk id="1531" creationId="{A940BB8D-7091-19F4-E278-6E2B16899283}"/>
          </ac:spMkLst>
        </pc:spChg>
        <pc:spChg chg="mod">
          <ac:chgData name="Thiago Henrique Gomes Panini" userId="cc6a5c77081c362d" providerId="LiveId" clId="{182E8FFE-A928-41F2-9A79-3159D5686B1F}" dt="2023-05-23T00:35:53.071" v="19322"/>
          <ac:spMkLst>
            <pc:docMk/>
            <pc:sldMk cId="3153308770" sldId="388"/>
            <ac:spMk id="1532" creationId="{E8D3FB58-99F5-AC62-2CC3-B3B49E2E86F3}"/>
          </ac:spMkLst>
        </pc:spChg>
        <pc:spChg chg="mod">
          <ac:chgData name="Thiago Henrique Gomes Panini" userId="cc6a5c77081c362d" providerId="LiveId" clId="{182E8FFE-A928-41F2-9A79-3159D5686B1F}" dt="2023-05-23T00:35:53.071" v="19322"/>
          <ac:spMkLst>
            <pc:docMk/>
            <pc:sldMk cId="3153308770" sldId="388"/>
            <ac:spMk id="1533" creationId="{C0E89140-C8C7-8DC7-926E-5EA82A0F13E6}"/>
          </ac:spMkLst>
        </pc:spChg>
        <pc:spChg chg="mod">
          <ac:chgData name="Thiago Henrique Gomes Panini" userId="cc6a5c77081c362d" providerId="LiveId" clId="{182E8FFE-A928-41F2-9A79-3159D5686B1F}" dt="2023-05-23T00:35:53.071" v="19322"/>
          <ac:spMkLst>
            <pc:docMk/>
            <pc:sldMk cId="3153308770" sldId="388"/>
            <ac:spMk id="1534" creationId="{69F035AE-DD1A-3FD1-45AB-F9254DD401A5}"/>
          </ac:spMkLst>
        </pc:spChg>
        <pc:spChg chg="mod">
          <ac:chgData name="Thiago Henrique Gomes Panini" userId="cc6a5c77081c362d" providerId="LiveId" clId="{182E8FFE-A928-41F2-9A79-3159D5686B1F}" dt="2023-05-23T00:35:53.071" v="19322"/>
          <ac:spMkLst>
            <pc:docMk/>
            <pc:sldMk cId="3153308770" sldId="388"/>
            <ac:spMk id="1535" creationId="{715A817D-FDE8-00D6-0562-0FEF892230F8}"/>
          </ac:spMkLst>
        </pc:spChg>
        <pc:spChg chg="mod">
          <ac:chgData name="Thiago Henrique Gomes Panini" userId="cc6a5c77081c362d" providerId="LiveId" clId="{182E8FFE-A928-41F2-9A79-3159D5686B1F}" dt="2023-05-23T00:35:53.071" v="19322"/>
          <ac:spMkLst>
            <pc:docMk/>
            <pc:sldMk cId="3153308770" sldId="388"/>
            <ac:spMk id="1536" creationId="{239A268D-3989-1DC6-1F08-FEFCFD19CC5D}"/>
          </ac:spMkLst>
        </pc:spChg>
        <pc:spChg chg="mod">
          <ac:chgData name="Thiago Henrique Gomes Panini" userId="cc6a5c77081c362d" providerId="LiveId" clId="{182E8FFE-A928-41F2-9A79-3159D5686B1F}" dt="2023-05-23T00:35:53.071" v="19322"/>
          <ac:spMkLst>
            <pc:docMk/>
            <pc:sldMk cId="3153308770" sldId="388"/>
            <ac:spMk id="1537" creationId="{A56E7575-2DA0-AE07-2AA7-E7F5A7AC5E1B}"/>
          </ac:spMkLst>
        </pc:spChg>
        <pc:spChg chg="mod">
          <ac:chgData name="Thiago Henrique Gomes Panini" userId="cc6a5c77081c362d" providerId="LiveId" clId="{182E8FFE-A928-41F2-9A79-3159D5686B1F}" dt="2023-05-23T00:35:53.071" v="19322"/>
          <ac:spMkLst>
            <pc:docMk/>
            <pc:sldMk cId="3153308770" sldId="388"/>
            <ac:spMk id="1538" creationId="{0AD6D222-1B80-FC37-9BD3-0D33E1A66CAF}"/>
          </ac:spMkLst>
        </pc:spChg>
        <pc:spChg chg="mod">
          <ac:chgData name="Thiago Henrique Gomes Panini" userId="cc6a5c77081c362d" providerId="LiveId" clId="{182E8FFE-A928-41F2-9A79-3159D5686B1F}" dt="2023-05-23T00:35:53.071" v="19322"/>
          <ac:spMkLst>
            <pc:docMk/>
            <pc:sldMk cId="3153308770" sldId="388"/>
            <ac:spMk id="1539" creationId="{51EAFEFC-FE20-FFCB-AB88-863BC984F6DB}"/>
          </ac:spMkLst>
        </pc:spChg>
        <pc:spChg chg="mod">
          <ac:chgData name="Thiago Henrique Gomes Panini" userId="cc6a5c77081c362d" providerId="LiveId" clId="{182E8FFE-A928-41F2-9A79-3159D5686B1F}" dt="2023-05-23T00:35:53.071" v="19322"/>
          <ac:spMkLst>
            <pc:docMk/>
            <pc:sldMk cId="3153308770" sldId="388"/>
            <ac:spMk id="1540" creationId="{23835D80-0B7F-4B3A-E7C9-6F2350017E61}"/>
          </ac:spMkLst>
        </pc:spChg>
        <pc:spChg chg="mod">
          <ac:chgData name="Thiago Henrique Gomes Panini" userId="cc6a5c77081c362d" providerId="LiveId" clId="{182E8FFE-A928-41F2-9A79-3159D5686B1F}" dt="2023-05-23T00:35:53.071" v="19322"/>
          <ac:spMkLst>
            <pc:docMk/>
            <pc:sldMk cId="3153308770" sldId="388"/>
            <ac:spMk id="1541" creationId="{6BF67394-2D9E-5BD1-7192-541C3686623A}"/>
          </ac:spMkLst>
        </pc:spChg>
        <pc:spChg chg="mod">
          <ac:chgData name="Thiago Henrique Gomes Panini" userId="cc6a5c77081c362d" providerId="LiveId" clId="{182E8FFE-A928-41F2-9A79-3159D5686B1F}" dt="2023-05-23T00:35:53.071" v="19322"/>
          <ac:spMkLst>
            <pc:docMk/>
            <pc:sldMk cId="3153308770" sldId="388"/>
            <ac:spMk id="1542" creationId="{81C93EDE-5949-08F1-FF51-9A2C30E87ACF}"/>
          </ac:spMkLst>
        </pc:spChg>
        <pc:spChg chg="mod">
          <ac:chgData name="Thiago Henrique Gomes Panini" userId="cc6a5c77081c362d" providerId="LiveId" clId="{182E8FFE-A928-41F2-9A79-3159D5686B1F}" dt="2023-05-23T00:35:53.071" v="19322"/>
          <ac:spMkLst>
            <pc:docMk/>
            <pc:sldMk cId="3153308770" sldId="388"/>
            <ac:spMk id="1543" creationId="{C253656A-B38C-8DE1-35A6-64834DF2095D}"/>
          </ac:spMkLst>
        </pc:spChg>
        <pc:spChg chg="mod">
          <ac:chgData name="Thiago Henrique Gomes Panini" userId="cc6a5c77081c362d" providerId="LiveId" clId="{182E8FFE-A928-41F2-9A79-3159D5686B1F}" dt="2023-05-23T00:35:53.071" v="19322"/>
          <ac:spMkLst>
            <pc:docMk/>
            <pc:sldMk cId="3153308770" sldId="388"/>
            <ac:spMk id="1544" creationId="{AAE6DA52-3CE0-92D1-1F17-0B00BA89BA89}"/>
          </ac:spMkLst>
        </pc:spChg>
        <pc:spChg chg="mod">
          <ac:chgData name="Thiago Henrique Gomes Panini" userId="cc6a5c77081c362d" providerId="LiveId" clId="{182E8FFE-A928-41F2-9A79-3159D5686B1F}" dt="2023-05-23T00:35:53.071" v="19322"/>
          <ac:spMkLst>
            <pc:docMk/>
            <pc:sldMk cId="3153308770" sldId="388"/>
            <ac:spMk id="1545" creationId="{4D93ECC3-45D9-4CA1-26DF-55D3493F360F}"/>
          </ac:spMkLst>
        </pc:spChg>
        <pc:spChg chg="mod">
          <ac:chgData name="Thiago Henrique Gomes Panini" userId="cc6a5c77081c362d" providerId="LiveId" clId="{182E8FFE-A928-41F2-9A79-3159D5686B1F}" dt="2023-05-23T00:35:53.071" v="19322"/>
          <ac:spMkLst>
            <pc:docMk/>
            <pc:sldMk cId="3153308770" sldId="388"/>
            <ac:spMk id="1546" creationId="{0984BDBE-C440-754B-DCE9-F40C840A6DA8}"/>
          </ac:spMkLst>
        </pc:spChg>
        <pc:spChg chg="mod">
          <ac:chgData name="Thiago Henrique Gomes Panini" userId="cc6a5c77081c362d" providerId="LiveId" clId="{182E8FFE-A928-41F2-9A79-3159D5686B1F}" dt="2023-05-23T00:35:53.071" v="19322"/>
          <ac:spMkLst>
            <pc:docMk/>
            <pc:sldMk cId="3153308770" sldId="388"/>
            <ac:spMk id="1547" creationId="{7E404BF2-A31A-65BC-1616-6EE0A99FC1D1}"/>
          </ac:spMkLst>
        </pc:spChg>
        <pc:spChg chg="mod">
          <ac:chgData name="Thiago Henrique Gomes Panini" userId="cc6a5c77081c362d" providerId="LiveId" clId="{182E8FFE-A928-41F2-9A79-3159D5686B1F}" dt="2023-05-23T00:35:53.071" v="19322"/>
          <ac:spMkLst>
            <pc:docMk/>
            <pc:sldMk cId="3153308770" sldId="388"/>
            <ac:spMk id="1548" creationId="{83296B95-B52A-F9A9-FE4E-0811343CB34A}"/>
          </ac:spMkLst>
        </pc:spChg>
        <pc:spChg chg="mod">
          <ac:chgData name="Thiago Henrique Gomes Panini" userId="cc6a5c77081c362d" providerId="LiveId" clId="{182E8FFE-A928-41F2-9A79-3159D5686B1F}" dt="2023-05-23T00:35:53.071" v="19322"/>
          <ac:spMkLst>
            <pc:docMk/>
            <pc:sldMk cId="3153308770" sldId="388"/>
            <ac:spMk id="1549" creationId="{43E08533-27EB-C8C1-F383-C43580232C08}"/>
          </ac:spMkLst>
        </pc:spChg>
        <pc:spChg chg="mod">
          <ac:chgData name="Thiago Henrique Gomes Panini" userId="cc6a5c77081c362d" providerId="LiveId" clId="{182E8FFE-A928-41F2-9A79-3159D5686B1F}" dt="2023-05-23T00:35:53.071" v="19322"/>
          <ac:spMkLst>
            <pc:docMk/>
            <pc:sldMk cId="3153308770" sldId="388"/>
            <ac:spMk id="1550" creationId="{9A195DF4-D6C0-DAA4-28EE-A030CD71CE42}"/>
          </ac:spMkLst>
        </pc:spChg>
        <pc:spChg chg="mod">
          <ac:chgData name="Thiago Henrique Gomes Panini" userId="cc6a5c77081c362d" providerId="LiveId" clId="{182E8FFE-A928-41F2-9A79-3159D5686B1F}" dt="2023-05-23T00:35:53.071" v="19322"/>
          <ac:spMkLst>
            <pc:docMk/>
            <pc:sldMk cId="3153308770" sldId="388"/>
            <ac:spMk id="1551" creationId="{05871096-5ED1-F7D7-3AB9-D743022AFFEB}"/>
          </ac:spMkLst>
        </pc:spChg>
        <pc:spChg chg="mod">
          <ac:chgData name="Thiago Henrique Gomes Panini" userId="cc6a5c77081c362d" providerId="LiveId" clId="{182E8FFE-A928-41F2-9A79-3159D5686B1F}" dt="2023-05-23T00:35:53.071" v="19322"/>
          <ac:spMkLst>
            <pc:docMk/>
            <pc:sldMk cId="3153308770" sldId="388"/>
            <ac:spMk id="1552" creationId="{ECB8DA9B-C170-FE84-09F6-709857CB09D6}"/>
          </ac:spMkLst>
        </pc:spChg>
        <pc:spChg chg="mod">
          <ac:chgData name="Thiago Henrique Gomes Panini" userId="cc6a5c77081c362d" providerId="LiveId" clId="{182E8FFE-A928-41F2-9A79-3159D5686B1F}" dt="2023-05-23T00:35:53.071" v="19322"/>
          <ac:spMkLst>
            <pc:docMk/>
            <pc:sldMk cId="3153308770" sldId="388"/>
            <ac:spMk id="1553" creationId="{827FF8A5-9E92-BBDA-4168-954BEB501B18}"/>
          </ac:spMkLst>
        </pc:spChg>
        <pc:spChg chg="mod">
          <ac:chgData name="Thiago Henrique Gomes Panini" userId="cc6a5c77081c362d" providerId="LiveId" clId="{182E8FFE-A928-41F2-9A79-3159D5686B1F}" dt="2023-05-23T00:35:53.071" v="19322"/>
          <ac:spMkLst>
            <pc:docMk/>
            <pc:sldMk cId="3153308770" sldId="388"/>
            <ac:spMk id="1554" creationId="{4A7E6DF2-FE61-840E-7EEB-739613A33D0B}"/>
          </ac:spMkLst>
        </pc:spChg>
        <pc:spChg chg="mod">
          <ac:chgData name="Thiago Henrique Gomes Panini" userId="cc6a5c77081c362d" providerId="LiveId" clId="{182E8FFE-A928-41F2-9A79-3159D5686B1F}" dt="2023-05-23T00:35:53.071" v="19322"/>
          <ac:spMkLst>
            <pc:docMk/>
            <pc:sldMk cId="3153308770" sldId="388"/>
            <ac:spMk id="1555" creationId="{A71B1D39-0238-0EEE-D4F2-9CD3A717AF89}"/>
          </ac:spMkLst>
        </pc:spChg>
        <pc:spChg chg="mod">
          <ac:chgData name="Thiago Henrique Gomes Panini" userId="cc6a5c77081c362d" providerId="LiveId" clId="{182E8FFE-A928-41F2-9A79-3159D5686B1F}" dt="2023-05-23T00:35:53.071" v="19322"/>
          <ac:spMkLst>
            <pc:docMk/>
            <pc:sldMk cId="3153308770" sldId="388"/>
            <ac:spMk id="1556" creationId="{6E60861A-D016-4074-0FF9-AE2D44CD2EA1}"/>
          </ac:spMkLst>
        </pc:spChg>
        <pc:spChg chg="mod">
          <ac:chgData name="Thiago Henrique Gomes Panini" userId="cc6a5c77081c362d" providerId="LiveId" clId="{182E8FFE-A928-41F2-9A79-3159D5686B1F}" dt="2023-05-23T00:35:53.071" v="19322"/>
          <ac:spMkLst>
            <pc:docMk/>
            <pc:sldMk cId="3153308770" sldId="388"/>
            <ac:spMk id="1557" creationId="{65C2B361-1911-3B4F-4766-FA3B6B1E02F2}"/>
          </ac:spMkLst>
        </pc:spChg>
        <pc:spChg chg="mod">
          <ac:chgData name="Thiago Henrique Gomes Panini" userId="cc6a5c77081c362d" providerId="LiveId" clId="{182E8FFE-A928-41F2-9A79-3159D5686B1F}" dt="2023-05-23T00:35:53.071" v="19322"/>
          <ac:spMkLst>
            <pc:docMk/>
            <pc:sldMk cId="3153308770" sldId="388"/>
            <ac:spMk id="1558" creationId="{5C49B90F-7A0E-037E-1ACF-361276F41525}"/>
          </ac:spMkLst>
        </pc:spChg>
        <pc:spChg chg="mod">
          <ac:chgData name="Thiago Henrique Gomes Panini" userId="cc6a5c77081c362d" providerId="LiveId" clId="{182E8FFE-A928-41F2-9A79-3159D5686B1F}" dt="2023-05-23T00:35:53.071" v="19322"/>
          <ac:spMkLst>
            <pc:docMk/>
            <pc:sldMk cId="3153308770" sldId="388"/>
            <ac:spMk id="1559" creationId="{17E15FAB-A53E-4454-44D9-E99C6141A9DC}"/>
          </ac:spMkLst>
        </pc:spChg>
        <pc:spChg chg="mod">
          <ac:chgData name="Thiago Henrique Gomes Panini" userId="cc6a5c77081c362d" providerId="LiveId" clId="{182E8FFE-A928-41F2-9A79-3159D5686B1F}" dt="2023-05-23T00:35:53.071" v="19322"/>
          <ac:spMkLst>
            <pc:docMk/>
            <pc:sldMk cId="3153308770" sldId="388"/>
            <ac:spMk id="1560" creationId="{98EF06C1-D596-6068-53DD-3F2914CA041B}"/>
          </ac:spMkLst>
        </pc:spChg>
        <pc:spChg chg="mod">
          <ac:chgData name="Thiago Henrique Gomes Panini" userId="cc6a5c77081c362d" providerId="LiveId" clId="{182E8FFE-A928-41F2-9A79-3159D5686B1F}" dt="2023-05-23T00:35:53.071" v="19322"/>
          <ac:spMkLst>
            <pc:docMk/>
            <pc:sldMk cId="3153308770" sldId="388"/>
            <ac:spMk id="1561" creationId="{DC27E9C4-424A-AFC9-95C4-0F36AAC698BE}"/>
          </ac:spMkLst>
        </pc:spChg>
        <pc:spChg chg="mod">
          <ac:chgData name="Thiago Henrique Gomes Panini" userId="cc6a5c77081c362d" providerId="LiveId" clId="{182E8FFE-A928-41F2-9A79-3159D5686B1F}" dt="2023-05-23T00:35:53.071" v="19322"/>
          <ac:spMkLst>
            <pc:docMk/>
            <pc:sldMk cId="3153308770" sldId="388"/>
            <ac:spMk id="1562" creationId="{CDF45C98-107E-F203-5050-0065B85EB34B}"/>
          </ac:spMkLst>
        </pc:spChg>
        <pc:spChg chg="mod">
          <ac:chgData name="Thiago Henrique Gomes Panini" userId="cc6a5c77081c362d" providerId="LiveId" clId="{182E8FFE-A928-41F2-9A79-3159D5686B1F}" dt="2023-05-23T00:35:53.071" v="19322"/>
          <ac:spMkLst>
            <pc:docMk/>
            <pc:sldMk cId="3153308770" sldId="388"/>
            <ac:spMk id="1563" creationId="{58990883-3189-D08F-0358-74078B1C59CC}"/>
          </ac:spMkLst>
        </pc:spChg>
        <pc:spChg chg="mod">
          <ac:chgData name="Thiago Henrique Gomes Panini" userId="cc6a5c77081c362d" providerId="LiveId" clId="{182E8FFE-A928-41F2-9A79-3159D5686B1F}" dt="2023-05-23T00:35:53.071" v="19322"/>
          <ac:spMkLst>
            <pc:docMk/>
            <pc:sldMk cId="3153308770" sldId="388"/>
            <ac:spMk id="1564" creationId="{D0A496CB-95E0-0345-F793-F47F3420EB93}"/>
          </ac:spMkLst>
        </pc:spChg>
        <pc:spChg chg="mod">
          <ac:chgData name="Thiago Henrique Gomes Panini" userId="cc6a5c77081c362d" providerId="LiveId" clId="{182E8FFE-A928-41F2-9A79-3159D5686B1F}" dt="2023-05-23T00:35:53.071" v="19322"/>
          <ac:spMkLst>
            <pc:docMk/>
            <pc:sldMk cId="3153308770" sldId="388"/>
            <ac:spMk id="1565" creationId="{6DA60179-5797-7F73-256D-36C4B2D2874A}"/>
          </ac:spMkLst>
        </pc:spChg>
        <pc:spChg chg="mod">
          <ac:chgData name="Thiago Henrique Gomes Panini" userId="cc6a5c77081c362d" providerId="LiveId" clId="{182E8FFE-A928-41F2-9A79-3159D5686B1F}" dt="2023-05-23T00:35:53.071" v="19322"/>
          <ac:spMkLst>
            <pc:docMk/>
            <pc:sldMk cId="3153308770" sldId="388"/>
            <ac:spMk id="1566" creationId="{9B10E53F-EAC3-DA49-0EAE-9AFDB130BCD9}"/>
          </ac:spMkLst>
        </pc:spChg>
        <pc:spChg chg="mod">
          <ac:chgData name="Thiago Henrique Gomes Panini" userId="cc6a5c77081c362d" providerId="LiveId" clId="{182E8FFE-A928-41F2-9A79-3159D5686B1F}" dt="2023-05-23T00:35:53.071" v="19322"/>
          <ac:spMkLst>
            <pc:docMk/>
            <pc:sldMk cId="3153308770" sldId="388"/>
            <ac:spMk id="1567" creationId="{266BEC46-7672-6618-24B4-8797F7D6CE61}"/>
          </ac:spMkLst>
        </pc:spChg>
        <pc:spChg chg="mod">
          <ac:chgData name="Thiago Henrique Gomes Panini" userId="cc6a5c77081c362d" providerId="LiveId" clId="{182E8FFE-A928-41F2-9A79-3159D5686B1F}" dt="2023-05-23T00:35:53.071" v="19322"/>
          <ac:spMkLst>
            <pc:docMk/>
            <pc:sldMk cId="3153308770" sldId="388"/>
            <ac:spMk id="1568" creationId="{FEA08397-0266-DF9F-1F59-E45DD0DFEDBE}"/>
          </ac:spMkLst>
        </pc:spChg>
        <pc:spChg chg="mod">
          <ac:chgData name="Thiago Henrique Gomes Panini" userId="cc6a5c77081c362d" providerId="LiveId" clId="{182E8FFE-A928-41F2-9A79-3159D5686B1F}" dt="2023-05-23T00:35:53.071" v="19322"/>
          <ac:spMkLst>
            <pc:docMk/>
            <pc:sldMk cId="3153308770" sldId="388"/>
            <ac:spMk id="1569" creationId="{C280B601-A1AD-4392-7D5A-54627E2AA59C}"/>
          </ac:spMkLst>
        </pc:spChg>
        <pc:spChg chg="mod">
          <ac:chgData name="Thiago Henrique Gomes Panini" userId="cc6a5c77081c362d" providerId="LiveId" clId="{182E8FFE-A928-41F2-9A79-3159D5686B1F}" dt="2023-05-23T00:35:53.071" v="19322"/>
          <ac:spMkLst>
            <pc:docMk/>
            <pc:sldMk cId="3153308770" sldId="388"/>
            <ac:spMk id="1570" creationId="{34A339E6-7E7A-E83E-0B8F-D1B10B8A4C25}"/>
          </ac:spMkLst>
        </pc:spChg>
        <pc:spChg chg="mod">
          <ac:chgData name="Thiago Henrique Gomes Panini" userId="cc6a5c77081c362d" providerId="LiveId" clId="{182E8FFE-A928-41F2-9A79-3159D5686B1F}" dt="2023-05-23T00:35:53.071" v="19322"/>
          <ac:spMkLst>
            <pc:docMk/>
            <pc:sldMk cId="3153308770" sldId="388"/>
            <ac:spMk id="1571" creationId="{7A362618-B047-CC6E-EA9A-295637463259}"/>
          </ac:spMkLst>
        </pc:spChg>
        <pc:spChg chg="mod">
          <ac:chgData name="Thiago Henrique Gomes Panini" userId="cc6a5c77081c362d" providerId="LiveId" clId="{182E8FFE-A928-41F2-9A79-3159D5686B1F}" dt="2023-05-23T00:35:53.071" v="19322"/>
          <ac:spMkLst>
            <pc:docMk/>
            <pc:sldMk cId="3153308770" sldId="388"/>
            <ac:spMk id="1572" creationId="{625EB8D2-2010-C948-9376-E3D2867CE606}"/>
          </ac:spMkLst>
        </pc:spChg>
        <pc:spChg chg="mod">
          <ac:chgData name="Thiago Henrique Gomes Panini" userId="cc6a5c77081c362d" providerId="LiveId" clId="{182E8FFE-A928-41F2-9A79-3159D5686B1F}" dt="2023-05-23T00:35:53.071" v="19322"/>
          <ac:spMkLst>
            <pc:docMk/>
            <pc:sldMk cId="3153308770" sldId="388"/>
            <ac:spMk id="1573" creationId="{9BFCA891-BCEB-6992-C6A5-D587962BEEDB}"/>
          </ac:spMkLst>
        </pc:spChg>
        <pc:spChg chg="mod">
          <ac:chgData name="Thiago Henrique Gomes Panini" userId="cc6a5c77081c362d" providerId="LiveId" clId="{182E8FFE-A928-41F2-9A79-3159D5686B1F}" dt="2023-05-23T00:36:15.088" v="19327"/>
          <ac:spMkLst>
            <pc:docMk/>
            <pc:sldMk cId="3153308770" sldId="388"/>
            <ac:spMk id="1576" creationId="{B80D56F5-DB40-BE29-2F63-FC46DE56B61F}"/>
          </ac:spMkLst>
        </pc:spChg>
        <pc:spChg chg="mod">
          <ac:chgData name="Thiago Henrique Gomes Panini" userId="cc6a5c77081c362d" providerId="LiveId" clId="{182E8FFE-A928-41F2-9A79-3159D5686B1F}" dt="2023-05-23T00:36:15.088" v="19327"/>
          <ac:spMkLst>
            <pc:docMk/>
            <pc:sldMk cId="3153308770" sldId="388"/>
            <ac:spMk id="1577" creationId="{4416C4CA-951E-8609-81E3-C393139CB569}"/>
          </ac:spMkLst>
        </pc:spChg>
        <pc:spChg chg="mod">
          <ac:chgData name="Thiago Henrique Gomes Panini" userId="cc6a5c77081c362d" providerId="LiveId" clId="{182E8FFE-A928-41F2-9A79-3159D5686B1F}" dt="2023-05-23T00:36:15.088" v="19327"/>
          <ac:spMkLst>
            <pc:docMk/>
            <pc:sldMk cId="3153308770" sldId="388"/>
            <ac:spMk id="1578" creationId="{40DB8AE2-69E9-4CD5-4FF7-736BBEBFECDC}"/>
          </ac:spMkLst>
        </pc:spChg>
        <pc:spChg chg="mod">
          <ac:chgData name="Thiago Henrique Gomes Panini" userId="cc6a5c77081c362d" providerId="LiveId" clId="{182E8FFE-A928-41F2-9A79-3159D5686B1F}" dt="2023-05-23T00:36:15.088" v="19327"/>
          <ac:spMkLst>
            <pc:docMk/>
            <pc:sldMk cId="3153308770" sldId="388"/>
            <ac:spMk id="1579" creationId="{9EC0BF6C-EA74-F6B3-0446-BCEF1ED21594}"/>
          </ac:spMkLst>
        </pc:spChg>
        <pc:spChg chg="mod">
          <ac:chgData name="Thiago Henrique Gomes Panini" userId="cc6a5c77081c362d" providerId="LiveId" clId="{182E8FFE-A928-41F2-9A79-3159D5686B1F}" dt="2023-05-23T00:36:15.088" v="19327"/>
          <ac:spMkLst>
            <pc:docMk/>
            <pc:sldMk cId="3153308770" sldId="388"/>
            <ac:spMk id="1580" creationId="{245BEB2B-743F-404F-64EE-C9A9A848C232}"/>
          </ac:spMkLst>
        </pc:spChg>
        <pc:spChg chg="mod">
          <ac:chgData name="Thiago Henrique Gomes Panini" userId="cc6a5c77081c362d" providerId="LiveId" clId="{182E8FFE-A928-41F2-9A79-3159D5686B1F}" dt="2023-05-23T00:36:15.088" v="19327"/>
          <ac:spMkLst>
            <pc:docMk/>
            <pc:sldMk cId="3153308770" sldId="388"/>
            <ac:spMk id="1581" creationId="{2180216C-9AD4-88E2-F5FE-912125E0C561}"/>
          </ac:spMkLst>
        </pc:spChg>
        <pc:spChg chg="mod">
          <ac:chgData name="Thiago Henrique Gomes Panini" userId="cc6a5c77081c362d" providerId="LiveId" clId="{182E8FFE-A928-41F2-9A79-3159D5686B1F}" dt="2023-05-23T00:36:15.088" v="19327"/>
          <ac:spMkLst>
            <pc:docMk/>
            <pc:sldMk cId="3153308770" sldId="388"/>
            <ac:spMk id="1582" creationId="{AAF331D5-DD23-C6D5-1043-C9C9D81DBB3A}"/>
          </ac:spMkLst>
        </pc:spChg>
        <pc:spChg chg="mod">
          <ac:chgData name="Thiago Henrique Gomes Panini" userId="cc6a5c77081c362d" providerId="LiveId" clId="{182E8FFE-A928-41F2-9A79-3159D5686B1F}" dt="2023-05-23T00:36:15.088" v="19327"/>
          <ac:spMkLst>
            <pc:docMk/>
            <pc:sldMk cId="3153308770" sldId="388"/>
            <ac:spMk id="1583" creationId="{81281337-9F4D-06A6-BE5D-473E118B6525}"/>
          </ac:spMkLst>
        </pc:spChg>
        <pc:spChg chg="mod">
          <ac:chgData name="Thiago Henrique Gomes Panini" userId="cc6a5c77081c362d" providerId="LiveId" clId="{182E8FFE-A928-41F2-9A79-3159D5686B1F}" dt="2023-05-23T00:36:15.088" v="19327"/>
          <ac:spMkLst>
            <pc:docMk/>
            <pc:sldMk cId="3153308770" sldId="388"/>
            <ac:spMk id="1584" creationId="{F5A0DB54-23EB-88F6-6F3B-1CB26321C6EE}"/>
          </ac:spMkLst>
        </pc:spChg>
        <pc:spChg chg="mod">
          <ac:chgData name="Thiago Henrique Gomes Panini" userId="cc6a5c77081c362d" providerId="LiveId" clId="{182E8FFE-A928-41F2-9A79-3159D5686B1F}" dt="2023-05-23T00:36:15.088" v="19327"/>
          <ac:spMkLst>
            <pc:docMk/>
            <pc:sldMk cId="3153308770" sldId="388"/>
            <ac:spMk id="1585" creationId="{8665B4A5-F8DB-5A69-7550-A994F3B42211}"/>
          </ac:spMkLst>
        </pc:spChg>
        <pc:spChg chg="mod">
          <ac:chgData name="Thiago Henrique Gomes Panini" userId="cc6a5c77081c362d" providerId="LiveId" clId="{182E8FFE-A928-41F2-9A79-3159D5686B1F}" dt="2023-05-23T00:36:15.088" v="19327"/>
          <ac:spMkLst>
            <pc:docMk/>
            <pc:sldMk cId="3153308770" sldId="388"/>
            <ac:spMk id="1586" creationId="{985634C9-8C84-DC48-2F8D-29D504FD3AE7}"/>
          </ac:spMkLst>
        </pc:spChg>
        <pc:spChg chg="mod">
          <ac:chgData name="Thiago Henrique Gomes Panini" userId="cc6a5c77081c362d" providerId="LiveId" clId="{182E8FFE-A928-41F2-9A79-3159D5686B1F}" dt="2023-05-23T00:36:15.088" v="19327"/>
          <ac:spMkLst>
            <pc:docMk/>
            <pc:sldMk cId="3153308770" sldId="388"/>
            <ac:spMk id="1587" creationId="{5D82BF21-2663-1090-56D5-13C677ABBDDE}"/>
          </ac:spMkLst>
        </pc:spChg>
        <pc:spChg chg="mod">
          <ac:chgData name="Thiago Henrique Gomes Panini" userId="cc6a5c77081c362d" providerId="LiveId" clId="{182E8FFE-A928-41F2-9A79-3159D5686B1F}" dt="2023-05-23T00:36:15.088" v="19327"/>
          <ac:spMkLst>
            <pc:docMk/>
            <pc:sldMk cId="3153308770" sldId="388"/>
            <ac:spMk id="1588" creationId="{359AE99E-C5A6-6197-4604-9663D5E763F7}"/>
          </ac:spMkLst>
        </pc:spChg>
        <pc:spChg chg="mod">
          <ac:chgData name="Thiago Henrique Gomes Panini" userId="cc6a5c77081c362d" providerId="LiveId" clId="{182E8FFE-A928-41F2-9A79-3159D5686B1F}" dt="2023-05-23T00:36:15.088" v="19327"/>
          <ac:spMkLst>
            <pc:docMk/>
            <pc:sldMk cId="3153308770" sldId="388"/>
            <ac:spMk id="1589" creationId="{720837AF-005D-0B7F-EEC4-991A059AF871}"/>
          </ac:spMkLst>
        </pc:spChg>
        <pc:spChg chg="mod">
          <ac:chgData name="Thiago Henrique Gomes Panini" userId="cc6a5c77081c362d" providerId="LiveId" clId="{182E8FFE-A928-41F2-9A79-3159D5686B1F}" dt="2023-05-23T00:36:15.088" v="19327"/>
          <ac:spMkLst>
            <pc:docMk/>
            <pc:sldMk cId="3153308770" sldId="388"/>
            <ac:spMk id="1590" creationId="{DA09E72C-185D-8256-CCCA-DE30AD5A3B18}"/>
          </ac:spMkLst>
        </pc:spChg>
        <pc:spChg chg="mod">
          <ac:chgData name="Thiago Henrique Gomes Panini" userId="cc6a5c77081c362d" providerId="LiveId" clId="{182E8FFE-A928-41F2-9A79-3159D5686B1F}" dt="2023-05-23T00:36:15.088" v="19327"/>
          <ac:spMkLst>
            <pc:docMk/>
            <pc:sldMk cId="3153308770" sldId="388"/>
            <ac:spMk id="1591" creationId="{65F945CD-306E-6267-1214-92932373DC04}"/>
          </ac:spMkLst>
        </pc:spChg>
        <pc:spChg chg="mod">
          <ac:chgData name="Thiago Henrique Gomes Panini" userId="cc6a5c77081c362d" providerId="LiveId" clId="{182E8FFE-A928-41F2-9A79-3159D5686B1F}" dt="2023-05-23T00:36:15.088" v="19327"/>
          <ac:spMkLst>
            <pc:docMk/>
            <pc:sldMk cId="3153308770" sldId="388"/>
            <ac:spMk id="1592" creationId="{37057F3C-49EE-C13B-5608-35219878EF2B}"/>
          </ac:spMkLst>
        </pc:spChg>
        <pc:spChg chg="mod">
          <ac:chgData name="Thiago Henrique Gomes Panini" userId="cc6a5c77081c362d" providerId="LiveId" clId="{182E8FFE-A928-41F2-9A79-3159D5686B1F}" dt="2023-05-23T00:36:15.088" v="19327"/>
          <ac:spMkLst>
            <pc:docMk/>
            <pc:sldMk cId="3153308770" sldId="388"/>
            <ac:spMk id="1593" creationId="{0AB5836E-666E-2BEA-609C-20692F700BB2}"/>
          </ac:spMkLst>
        </pc:spChg>
        <pc:spChg chg="mod">
          <ac:chgData name="Thiago Henrique Gomes Panini" userId="cc6a5c77081c362d" providerId="LiveId" clId="{182E8FFE-A928-41F2-9A79-3159D5686B1F}" dt="2023-05-23T00:36:15.088" v="19327"/>
          <ac:spMkLst>
            <pc:docMk/>
            <pc:sldMk cId="3153308770" sldId="388"/>
            <ac:spMk id="1594" creationId="{961068F0-30CA-0504-9B08-F544F4494413}"/>
          </ac:spMkLst>
        </pc:spChg>
        <pc:spChg chg="mod">
          <ac:chgData name="Thiago Henrique Gomes Panini" userId="cc6a5c77081c362d" providerId="LiveId" clId="{182E8FFE-A928-41F2-9A79-3159D5686B1F}" dt="2023-05-23T00:36:15.088" v="19327"/>
          <ac:spMkLst>
            <pc:docMk/>
            <pc:sldMk cId="3153308770" sldId="388"/>
            <ac:spMk id="1595" creationId="{306077E4-DB61-D50C-2377-39C8B2D369D9}"/>
          </ac:spMkLst>
        </pc:spChg>
        <pc:spChg chg="mod">
          <ac:chgData name="Thiago Henrique Gomes Panini" userId="cc6a5c77081c362d" providerId="LiveId" clId="{182E8FFE-A928-41F2-9A79-3159D5686B1F}" dt="2023-05-23T00:36:15.088" v="19327"/>
          <ac:spMkLst>
            <pc:docMk/>
            <pc:sldMk cId="3153308770" sldId="388"/>
            <ac:spMk id="1596" creationId="{8802E5BA-FD82-123F-C76C-9A26A876983A}"/>
          </ac:spMkLst>
        </pc:spChg>
        <pc:spChg chg="mod">
          <ac:chgData name="Thiago Henrique Gomes Panini" userId="cc6a5c77081c362d" providerId="LiveId" clId="{182E8FFE-A928-41F2-9A79-3159D5686B1F}" dt="2023-05-23T00:36:15.088" v="19327"/>
          <ac:spMkLst>
            <pc:docMk/>
            <pc:sldMk cId="3153308770" sldId="388"/>
            <ac:spMk id="1597" creationId="{241608B1-3B96-40DF-597C-AD48C258A33A}"/>
          </ac:spMkLst>
        </pc:spChg>
        <pc:spChg chg="mod">
          <ac:chgData name="Thiago Henrique Gomes Panini" userId="cc6a5c77081c362d" providerId="LiveId" clId="{182E8FFE-A928-41F2-9A79-3159D5686B1F}" dt="2023-05-23T00:36:15.088" v="19327"/>
          <ac:spMkLst>
            <pc:docMk/>
            <pc:sldMk cId="3153308770" sldId="388"/>
            <ac:spMk id="1598" creationId="{F3CC3A6E-919D-1B97-322C-4730F3BDB831}"/>
          </ac:spMkLst>
        </pc:spChg>
        <pc:spChg chg="mod">
          <ac:chgData name="Thiago Henrique Gomes Panini" userId="cc6a5c77081c362d" providerId="LiveId" clId="{182E8FFE-A928-41F2-9A79-3159D5686B1F}" dt="2023-05-23T00:36:15.088" v="19327"/>
          <ac:spMkLst>
            <pc:docMk/>
            <pc:sldMk cId="3153308770" sldId="388"/>
            <ac:spMk id="1599" creationId="{E09ED97A-DE4D-45D2-9D47-F39C299AF230}"/>
          </ac:spMkLst>
        </pc:spChg>
        <pc:spChg chg="mod">
          <ac:chgData name="Thiago Henrique Gomes Panini" userId="cc6a5c77081c362d" providerId="LiveId" clId="{182E8FFE-A928-41F2-9A79-3159D5686B1F}" dt="2023-05-23T00:36:15.088" v="19327"/>
          <ac:spMkLst>
            <pc:docMk/>
            <pc:sldMk cId="3153308770" sldId="388"/>
            <ac:spMk id="1600" creationId="{1EF67C88-A6FD-65CE-4352-37075A96B886}"/>
          </ac:spMkLst>
        </pc:spChg>
        <pc:spChg chg="mod">
          <ac:chgData name="Thiago Henrique Gomes Panini" userId="cc6a5c77081c362d" providerId="LiveId" clId="{182E8FFE-A928-41F2-9A79-3159D5686B1F}" dt="2023-05-23T00:36:15.088" v="19327"/>
          <ac:spMkLst>
            <pc:docMk/>
            <pc:sldMk cId="3153308770" sldId="388"/>
            <ac:spMk id="1601" creationId="{BE0428E0-3A3E-6AC9-D39F-24F83420CC2B}"/>
          </ac:spMkLst>
        </pc:spChg>
        <pc:spChg chg="mod">
          <ac:chgData name="Thiago Henrique Gomes Panini" userId="cc6a5c77081c362d" providerId="LiveId" clId="{182E8FFE-A928-41F2-9A79-3159D5686B1F}" dt="2023-05-23T00:36:15.088" v="19327"/>
          <ac:spMkLst>
            <pc:docMk/>
            <pc:sldMk cId="3153308770" sldId="388"/>
            <ac:spMk id="1602" creationId="{AD0ECFF6-66D0-DB7E-1CFD-969817F0184F}"/>
          </ac:spMkLst>
        </pc:spChg>
        <pc:spChg chg="mod">
          <ac:chgData name="Thiago Henrique Gomes Panini" userId="cc6a5c77081c362d" providerId="LiveId" clId="{182E8FFE-A928-41F2-9A79-3159D5686B1F}" dt="2023-05-23T00:36:15.088" v="19327"/>
          <ac:spMkLst>
            <pc:docMk/>
            <pc:sldMk cId="3153308770" sldId="388"/>
            <ac:spMk id="1603" creationId="{555D1F9C-90D0-5348-FE84-AE01D909671B}"/>
          </ac:spMkLst>
        </pc:spChg>
        <pc:spChg chg="mod">
          <ac:chgData name="Thiago Henrique Gomes Panini" userId="cc6a5c77081c362d" providerId="LiveId" clId="{182E8FFE-A928-41F2-9A79-3159D5686B1F}" dt="2023-05-23T00:36:15.088" v="19327"/>
          <ac:spMkLst>
            <pc:docMk/>
            <pc:sldMk cId="3153308770" sldId="388"/>
            <ac:spMk id="1604" creationId="{B5DB24D8-9DA4-6E7A-E9EC-0595F1D34E65}"/>
          </ac:spMkLst>
        </pc:spChg>
        <pc:grpChg chg="add mod">
          <ac:chgData name="Thiago Henrique Gomes Panini" userId="cc6a5c77081c362d" providerId="LiveId" clId="{182E8FFE-A928-41F2-9A79-3159D5686B1F}" dt="2023-05-22T01:50:06.106" v="18752" actId="1076"/>
          <ac:grpSpMkLst>
            <pc:docMk/>
            <pc:sldMk cId="3153308770" sldId="388"/>
            <ac:grpSpMk id="2" creationId="{8696C9CF-9FAB-11B2-638D-637C587B5D7F}"/>
          </ac:grpSpMkLst>
        </pc:grpChg>
        <pc:grpChg chg="del">
          <ac:chgData name="Thiago Henrique Gomes Panini" userId="cc6a5c77081c362d" providerId="LiveId" clId="{182E8FFE-A928-41F2-9A79-3159D5686B1F}" dt="2023-05-22T01:49:41.216" v="18744" actId="478"/>
          <ac:grpSpMkLst>
            <pc:docMk/>
            <pc:sldMk cId="3153308770" sldId="388"/>
            <ac:grpSpMk id="1050" creationId="{666F6697-4FA1-30E6-F464-492074C70797}"/>
          </ac:grpSpMkLst>
        </pc:grpChg>
        <pc:grpChg chg="add del mod">
          <ac:chgData name="Thiago Henrique Gomes Panini" userId="cc6a5c77081c362d" providerId="LiveId" clId="{182E8FFE-A928-41F2-9A79-3159D5686B1F}" dt="2023-05-23T00:35:57.914" v="19324" actId="478"/>
          <ac:grpSpMkLst>
            <pc:docMk/>
            <pc:sldMk cId="3153308770" sldId="388"/>
            <ac:grpSpMk id="1414" creationId="{0E4496D1-8F69-3008-FBC1-B9199DDF63A2}"/>
          </ac:grpSpMkLst>
        </pc:grpChg>
        <pc:grpChg chg="add del mod">
          <ac:chgData name="Thiago Henrique Gomes Panini" userId="cc6a5c77081c362d" providerId="LiveId" clId="{182E8FFE-A928-41F2-9A79-3159D5686B1F}" dt="2023-05-23T00:36:00.149" v="19325" actId="478"/>
          <ac:grpSpMkLst>
            <pc:docMk/>
            <pc:sldMk cId="3153308770" sldId="388"/>
            <ac:grpSpMk id="1497" creationId="{92C5D09E-FC17-1379-CD3B-436945DFE6D8}"/>
          </ac:grpSpMkLst>
        </pc:grpChg>
        <pc:grpChg chg="add del mod">
          <ac:chgData name="Thiago Henrique Gomes Panini" userId="cc6a5c77081c362d" providerId="LiveId" clId="{182E8FFE-A928-41F2-9A79-3159D5686B1F}" dt="2023-05-23T00:36:53.904" v="19331" actId="478"/>
          <ac:grpSpMkLst>
            <pc:docMk/>
            <pc:sldMk cId="3153308770" sldId="388"/>
            <ac:grpSpMk id="1524" creationId="{A89A36E3-2FD4-F66B-4334-BE3C9384D419}"/>
          </ac:grpSpMkLst>
        </pc:grpChg>
        <pc:grpChg chg="add del mod ord">
          <ac:chgData name="Thiago Henrique Gomes Panini" userId="cc6a5c77081c362d" providerId="LiveId" clId="{182E8FFE-A928-41F2-9A79-3159D5686B1F}" dt="2023-05-23T00:36:53.904" v="19331" actId="478"/>
          <ac:grpSpMkLst>
            <pc:docMk/>
            <pc:sldMk cId="3153308770" sldId="388"/>
            <ac:grpSpMk id="1574" creationId="{FA6DD232-FC9E-3A39-1394-931166D785AF}"/>
          </ac:grpSpMkLst>
        </pc:grpChg>
        <pc:grpChg chg="mod">
          <ac:chgData name="Thiago Henrique Gomes Panini" userId="cc6a5c77081c362d" providerId="LiveId" clId="{182E8FFE-A928-41F2-9A79-3159D5686B1F}" dt="2023-05-23T00:36:15.088" v="19327"/>
          <ac:grpSpMkLst>
            <pc:docMk/>
            <pc:sldMk cId="3153308770" sldId="388"/>
            <ac:grpSpMk id="1575" creationId="{DA2850BE-EF01-8DCA-A1B6-6CBA7EA3429D}"/>
          </ac:grpSpMkLst>
        </pc:grpChg>
        <pc:picChg chg="del mod">
          <ac:chgData name="Thiago Henrique Gomes Panini" userId="cc6a5c77081c362d" providerId="LiveId" clId="{182E8FFE-A928-41F2-9A79-3159D5686B1F}" dt="2023-05-23T00:36:53.904" v="19331" actId="478"/>
          <ac:picMkLst>
            <pc:docMk/>
            <pc:sldMk cId="3153308770" sldId="388"/>
            <ac:picMk id="1408" creationId="{C781100A-5801-A841-CBF2-6BAF779F4308}"/>
          </ac:picMkLst>
        </pc:picChg>
        <pc:picChg chg="del">
          <ac:chgData name="Thiago Henrique Gomes Panini" userId="cc6a5c77081c362d" providerId="LiveId" clId="{182E8FFE-A928-41F2-9A79-3159D5686B1F}" dt="2023-05-23T00:34:47.812" v="19314" actId="478"/>
          <ac:picMkLst>
            <pc:docMk/>
            <pc:sldMk cId="3153308770" sldId="388"/>
            <ac:picMk id="1421" creationId="{A80A4CA7-B24B-8592-9B49-475666BCEDDF}"/>
          </ac:picMkLst>
        </pc:picChg>
        <pc:picChg chg="add del mod">
          <ac:chgData name="Thiago Henrique Gomes Panini" userId="cc6a5c77081c362d" providerId="LiveId" clId="{182E8FFE-A928-41F2-9A79-3159D5686B1F}" dt="2023-05-23T00:36:55.696" v="19333"/>
          <ac:picMkLst>
            <pc:docMk/>
            <pc:sldMk cId="3153308770" sldId="388"/>
            <ac:picMk id="1605" creationId="{1DDF4D57-3548-CB19-3637-646651B75A66}"/>
          </ac:picMkLst>
        </pc:picChg>
        <pc:picChg chg="add del mod">
          <ac:chgData name="Thiago Henrique Gomes Panini" userId="cc6a5c77081c362d" providerId="LiveId" clId="{182E8FFE-A928-41F2-9A79-3159D5686B1F}" dt="2023-05-23T00:37:15.178" v="19335" actId="478"/>
          <ac:picMkLst>
            <pc:docMk/>
            <pc:sldMk cId="3153308770" sldId="388"/>
            <ac:picMk id="1606" creationId="{026F29C2-4613-2DBA-D75A-06E630FC27E7}"/>
          </ac:picMkLst>
        </pc:picChg>
        <pc:cxnChg chg="del">
          <ac:chgData name="Thiago Henrique Gomes Panini" userId="cc6a5c77081c362d" providerId="LiveId" clId="{182E8FFE-A928-41F2-9A79-3159D5686B1F}" dt="2023-05-23T00:34:47.812" v="19314" actId="478"/>
          <ac:cxnSpMkLst>
            <pc:docMk/>
            <pc:sldMk cId="3153308770" sldId="388"/>
            <ac:cxnSpMk id="1507" creationId="{5FC99930-C92D-2FEC-EE85-5B75E7403274}"/>
          </ac:cxnSpMkLst>
        </pc:cxnChg>
        <pc:cxnChg chg="del mod">
          <ac:chgData name="Thiago Henrique Gomes Panini" userId="cc6a5c77081c362d" providerId="LiveId" clId="{182E8FFE-A928-41F2-9A79-3159D5686B1F}" dt="2023-05-23T00:35:02.115" v="19318" actId="478"/>
          <ac:cxnSpMkLst>
            <pc:docMk/>
            <pc:sldMk cId="3153308770" sldId="388"/>
            <ac:cxnSpMk id="1511" creationId="{4205D0E1-BF96-A80D-E9FD-1541A76E21E5}"/>
          </ac:cxnSpMkLst>
        </pc:cxnChg>
        <pc:cxnChg chg="del">
          <ac:chgData name="Thiago Henrique Gomes Panini" userId="cc6a5c77081c362d" providerId="LiveId" clId="{182E8FFE-A928-41F2-9A79-3159D5686B1F}" dt="2023-05-22T01:50:09.288" v="18753" actId="478"/>
          <ac:cxnSpMkLst>
            <pc:docMk/>
            <pc:sldMk cId="3153308770" sldId="388"/>
            <ac:cxnSpMk id="1514" creationId="{7A165913-D627-2AC1-DB66-50366FB85F98}"/>
          </ac:cxnSpMkLst>
        </pc:cxnChg>
      </pc:sldChg>
      <pc:sldChg chg="addSp delSp modSp add del mod delAnim">
        <pc:chgData name="Thiago Henrique Gomes Panini" userId="cc6a5c77081c362d" providerId="LiveId" clId="{182E8FFE-A928-41F2-9A79-3159D5686B1F}" dt="2023-05-22T01:57:06.965" v="18878" actId="47"/>
        <pc:sldMkLst>
          <pc:docMk/>
          <pc:sldMk cId="2667298356" sldId="389"/>
        </pc:sldMkLst>
        <pc:spChg chg="del">
          <ac:chgData name="Thiago Henrique Gomes Panini" userId="cc6a5c77081c362d" providerId="LiveId" clId="{182E8FFE-A928-41F2-9A79-3159D5686B1F}" dt="2023-05-22T01:52:17.656" v="18846" actId="478"/>
          <ac:spMkLst>
            <pc:docMk/>
            <pc:sldMk cId="2667298356" sldId="389"/>
            <ac:spMk id="7" creationId="{B1B9C376-F437-B852-7C13-32EBAB40B5C3}"/>
          </ac:spMkLst>
        </pc:spChg>
        <pc:spChg chg="del">
          <ac:chgData name="Thiago Henrique Gomes Panini" userId="cc6a5c77081c362d" providerId="LiveId" clId="{182E8FFE-A928-41F2-9A79-3159D5686B1F}" dt="2023-05-22T01:52:17.656" v="18846" actId="478"/>
          <ac:spMkLst>
            <pc:docMk/>
            <pc:sldMk cId="2667298356" sldId="389"/>
            <ac:spMk id="8" creationId="{CB941E62-D1E9-EC7E-F338-220084FFE9AA}"/>
          </ac:spMkLst>
        </pc:spChg>
        <pc:spChg chg="del">
          <ac:chgData name="Thiago Henrique Gomes Panini" userId="cc6a5c77081c362d" providerId="LiveId" clId="{182E8FFE-A928-41F2-9A79-3159D5686B1F}" dt="2023-05-22T01:52:17.656" v="18846" actId="478"/>
          <ac:spMkLst>
            <pc:docMk/>
            <pc:sldMk cId="2667298356" sldId="389"/>
            <ac:spMk id="9" creationId="{EEDFB364-5E97-59B4-93A8-CBC13D373AFA}"/>
          </ac:spMkLst>
        </pc:spChg>
        <pc:spChg chg="del">
          <ac:chgData name="Thiago Henrique Gomes Panini" userId="cc6a5c77081c362d" providerId="LiveId" clId="{182E8FFE-A928-41F2-9A79-3159D5686B1F}" dt="2023-05-22T01:52:17.656" v="18846" actId="478"/>
          <ac:spMkLst>
            <pc:docMk/>
            <pc:sldMk cId="2667298356" sldId="389"/>
            <ac:spMk id="13" creationId="{AD4E43C1-8687-A244-716D-CC153D550E17}"/>
          </ac:spMkLst>
        </pc:spChg>
        <pc:spChg chg="del">
          <ac:chgData name="Thiago Henrique Gomes Panini" userId="cc6a5c77081c362d" providerId="LiveId" clId="{182E8FFE-A928-41F2-9A79-3159D5686B1F}" dt="2023-05-22T01:52:17.656" v="18846" actId="478"/>
          <ac:spMkLst>
            <pc:docMk/>
            <pc:sldMk cId="2667298356" sldId="389"/>
            <ac:spMk id="14" creationId="{DF46542C-13FC-F209-251B-962A91C32933}"/>
          </ac:spMkLst>
        </pc:spChg>
        <pc:spChg chg="del">
          <ac:chgData name="Thiago Henrique Gomes Panini" userId="cc6a5c77081c362d" providerId="LiveId" clId="{182E8FFE-A928-41F2-9A79-3159D5686B1F}" dt="2023-05-22T01:52:17.656" v="18846" actId="478"/>
          <ac:spMkLst>
            <pc:docMk/>
            <pc:sldMk cId="2667298356" sldId="389"/>
            <ac:spMk id="15" creationId="{BCE04A19-5487-4897-BCC9-42B7740CFF4D}"/>
          </ac:spMkLst>
        </pc:spChg>
        <pc:spChg chg="del">
          <ac:chgData name="Thiago Henrique Gomes Panini" userId="cc6a5c77081c362d" providerId="LiveId" clId="{182E8FFE-A928-41F2-9A79-3159D5686B1F}" dt="2023-05-22T01:52:17.656" v="18846" actId="478"/>
          <ac:spMkLst>
            <pc:docMk/>
            <pc:sldMk cId="2667298356" sldId="389"/>
            <ac:spMk id="28" creationId="{4A8A0883-664C-9FC5-B807-E83E934E3646}"/>
          </ac:spMkLst>
        </pc:spChg>
        <pc:spChg chg="del">
          <ac:chgData name="Thiago Henrique Gomes Panini" userId="cc6a5c77081c362d" providerId="LiveId" clId="{182E8FFE-A928-41F2-9A79-3159D5686B1F}" dt="2023-05-22T01:52:17.656" v="18846" actId="478"/>
          <ac:spMkLst>
            <pc:docMk/>
            <pc:sldMk cId="2667298356" sldId="389"/>
            <ac:spMk id="29" creationId="{06488760-2D0B-F4CF-091E-AB4753230419}"/>
          </ac:spMkLst>
        </pc:spChg>
        <pc:spChg chg="del">
          <ac:chgData name="Thiago Henrique Gomes Panini" userId="cc6a5c77081c362d" providerId="LiveId" clId="{182E8FFE-A928-41F2-9A79-3159D5686B1F}" dt="2023-05-22T01:52:17.656" v="18846" actId="478"/>
          <ac:spMkLst>
            <pc:docMk/>
            <pc:sldMk cId="2667298356" sldId="389"/>
            <ac:spMk id="30" creationId="{EE5FA1CD-BD23-82BD-10B1-48E39E62A38F}"/>
          </ac:spMkLst>
        </pc:spChg>
        <pc:spChg chg="del">
          <ac:chgData name="Thiago Henrique Gomes Panini" userId="cc6a5c77081c362d" providerId="LiveId" clId="{182E8FFE-A928-41F2-9A79-3159D5686B1F}" dt="2023-05-22T01:52:17.656" v="18846" actId="478"/>
          <ac:spMkLst>
            <pc:docMk/>
            <pc:sldMk cId="2667298356" sldId="389"/>
            <ac:spMk id="31" creationId="{51927D00-39DD-0990-ADE4-A15A24C9DA59}"/>
          </ac:spMkLst>
        </pc:spChg>
        <pc:spChg chg="del">
          <ac:chgData name="Thiago Henrique Gomes Panini" userId="cc6a5c77081c362d" providerId="LiveId" clId="{182E8FFE-A928-41F2-9A79-3159D5686B1F}" dt="2023-05-22T01:52:17.656" v="18846" actId="478"/>
          <ac:spMkLst>
            <pc:docMk/>
            <pc:sldMk cId="2667298356" sldId="389"/>
            <ac:spMk id="32" creationId="{49172D29-2244-CD2B-08E7-068164DAB46E}"/>
          </ac:spMkLst>
        </pc:spChg>
        <pc:spChg chg="del">
          <ac:chgData name="Thiago Henrique Gomes Panini" userId="cc6a5c77081c362d" providerId="LiveId" clId="{182E8FFE-A928-41F2-9A79-3159D5686B1F}" dt="2023-05-22T01:52:17.656" v="18846" actId="478"/>
          <ac:spMkLst>
            <pc:docMk/>
            <pc:sldMk cId="2667298356" sldId="389"/>
            <ac:spMk id="33" creationId="{73D923BD-476B-EDC6-0FB7-85F1F0FFBB66}"/>
          </ac:spMkLst>
        </pc:spChg>
        <pc:spChg chg="del">
          <ac:chgData name="Thiago Henrique Gomes Panini" userId="cc6a5c77081c362d" providerId="LiveId" clId="{182E8FFE-A928-41F2-9A79-3159D5686B1F}" dt="2023-05-22T01:52:17.656" v="18846" actId="478"/>
          <ac:spMkLst>
            <pc:docMk/>
            <pc:sldMk cId="2667298356" sldId="389"/>
            <ac:spMk id="34" creationId="{172F9251-D78A-48DA-94BE-87FAA6956136}"/>
          </ac:spMkLst>
        </pc:spChg>
        <pc:spChg chg="del">
          <ac:chgData name="Thiago Henrique Gomes Panini" userId="cc6a5c77081c362d" providerId="LiveId" clId="{182E8FFE-A928-41F2-9A79-3159D5686B1F}" dt="2023-05-22T01:52:17.656" v="18846" actId="478"/>
          <ac:spMkLst>
            <pc:docMk/>
            <pc:sldMk cId="2667298356" sldId="389"/>
            <ac:spMk id="35" creationId="{E6B35677-424B-EC0B-EB6C-356C720DF22D}"/>
          </ac:spMkLst>
        </pc:spChg>
        <pc:spChg chg="del">
          <ac:chgData name="Thiago Henrique Gomes Panini" userId="cc6a5c77081c362d" providerId="LiveId" clId="{182E8FFE-A928-41F2-9A79-3159D5686B1F}" dt="2023-05-22T01:52:17.656" v="18846" actId="478"/>
          <ac:spMkLst>
            <pc:docMk/>
            <pc:sldMk cId="2667298356" sldId="389"/>
            <ac:spMk id="36" creationId="{8FE8A80D-B3C3-47C4-1C9F-E69C954A2123}"/>
          </ac:spMkLst>
        </pc:spChg>
        <pc:spChg chg="del">
          <ac:chgData name="Thiago Henrique Gomes Panini" userId="cc6a5c77081c362d" providerId="LiveId" clId="{182E8FFE-A928-41F2-9A79-3159D5686B1F}" dt="2023-05-22T01:52:17.656" v="18846" actId="478"/>
          <ac:spMkLst>
            <pc:docMk/>
            <pc:sldMk cId="2667298356" sldId="389"/>
            <ac:spMk id="37" creationId="{1F2471E5-3033-7431-3763-99407E447054}"/>
          </ac:spMkLst>
        </pc:spChg>
        <pc:spChg chg="del">
          <ac:chgData name="Thiago Henrique Gomes Panini" userId="cc6a5c77081c362d" providerId="LiveId" clId="{182E8FFE-A928-41F2-9A79-3159D5686B1F}" dt="2023-05-22T01:52:17.656" v="18846" actId="478"/>
          <ac:spMkLst>
            <pc:docMk/>
            <pc:sldMk cId="2667298356" sldId="389"/>
            <ac:spMk id="44" creationId="{72F0FDF5-F7F7-18F3-D5A1-CBDF4ACCB9DF}"/>
          </ac:spMkLst>
        </pc:spChg>
        <pc:spChg chg="del">
          <ac:chgData name="Thiago Henrique Gomes Panini" userId="cc6a5c77081c362d" providerId="LiveId" clId="{182E8FFE-A928-41F2-9A79-3159D5686B1F}" dt="2023-05-22T01:52:17.656" v="18846" actId="478"/>
          <ac:spMkLst>
            <pc:docMk/>
            <pc:sldMk cId="2667298356" sldId="389"/>
            <ac:spMk id="53" creationId="{93B6C53E-22D9-7FF6-1E69-B9E80295A64F}"/>
          </ac:spMkLst>
        </pc:spChg>
        <pc:spChg chg="del">
          <ac:chgData name="Thiago Henrique Gomes Panini" userId="cc6a5c77081c362d" providerId="LiveId" clId="{182E8FFE-A928-41F2-9A79-3159D5686B1F}" dt="2023-05-22T01:52:17.656" v="18846" actId="478"/>
          <ac:spMkLst>
            <pc:docMk/>
            <pc:sldMk cId="2667298356" sldId="389"/>
            <ac:spMk id="54" creationId="{64116F54-8475-488B-5037-0994487800FA}"/>
          </ac:spMkLst>
        </pc:spChg>
        <pc:spChg chg="del">
          <ac:chgData name="Thiago Henrique Gomes Panini" userId="cc6a5c77081c362d" providerId="LiveId" clId="{182E8FFE-A928-41F2-9A79-3159D5686B1F}" dt="2023-05-22T01:52:17.656" v="18846" actId="478"/>
          <ac:spMkLst>
            <pc:docMk/>
            <pc:sldMk cId="2667298356" sldId="389"/>
            <ac:spMk id="55" creationId="{39713B0A-AFBA-14A3-144B-387FDCB43619}"/>
          </ac:spMkLst>
        </pc:spChg>
        <pc:spChg chg="del">
          <ac:chgData name="Thiago Henrique Gomes Panini" userId="cc6a5c77081c362d" providerId="LiveId" clId="{182E8FFE-A928-41F2-9A79-3159D5686B1F}" dt="2023-05-22T01:52:17.656" v="18846" actId="478"/>
          <ac:spMkLst>
            <pc:docMk/>
            <pc:sldMk cId="2667298356" sldId="389"/>
            <ac:spMk id="56" creationId="{FDD6E3DD-773B-3D1D-6699-009F898AED4A}"/>
          </ac:spMkLst>
        </pc:spChg>
        <pc:spChg chg="del">
          <ac:chgData name="Thiago Henrique Gomes Panini" userId="cc6a5c77081c362d" providerId="LiveId" clId="{182E8FFE-A928-41F2-9A79-3159D5686B1F}" dt="2023-05-22T01:52:17.656" v="18846" actId="478"/>
          <ac:spMkLst>
            <pc:docMk/>
            <pc:sldMk cId="2667298356" sldId="389"/>
            <ac:spMk id="57" creationId="{782E1EF5-8996-B378-F463-8A5B151BBA48}"/>
          </ac:spMkLst>
        </pc:spChg>
        <pc:spChg chg="del">
          <ac:chgData name="Thiago Henrique Gomes Panini" userId="cc6a5c77081c362d" providerId="LiveId" clId="{182E8FFE-A928-41F2-9A79-3159D5686B1F}" dt="2023-05-22T01:52:17.656" v="18846" actId="478"/>
          <ac:spMkLst>
            <pc:docMk/>
            <pc:sldMk cId="2667298356" sldId="389"/>
            <ac:spMk id="58" creationId="{5EBE9008-5A72-D03B-B758-6DD3B92342BF}"/>
          </ac:spMkLst>
        </pc:spChg>
        <pc:spChg chg="del">
          <ac:chgData name="Thiago Henrique Gomes Panini" userId="cc6a5c77081c362d" providerId="LiveId" clId="{182E8FFE-A928-41F2-9A79-3159D5686B1F}" dt="2023-05-22T01:52:17.656" v="18846" actId="478"/>
          <ac:spMkLst>
            <pc:docMk/>
            <pc:sldMk cId="2667298356" sldId="389"/>
            <ac:spMk id="59" creationId="{E8E549F9-6CBC-0CFB-0F4C-D2C4C4D77F0A}"/>
          </ac:spMkLst>
        </pc:spChg>
        <pc:spChg chg="del">
          <ac:chgData name="Thiago Henrique Gomes Panini" userId="cc6a5c77081c362d" providerId="LiveId" clId="{182E8FFE-A928-41F2-9A79-3159D5686B1F}" dt="2023-05-22T01:52:17.656" v="18846" actId="478"/>
          <ac:spMkLst>
            <pc:docMk/>
            <pc:sldMk cId="2667298356" sldId="389"/>
            <ac:spMk id="60" creationId="{AD571EC8-8F7B-E91F-E3DA-6E1B546C85F7}"/>
          </ac:spMkLst>
        </pc:spChg>
        <pc:spChg chg="del">
          <ac:chgData name="Thiago Henrique Gomes Panini" userId="cc6a5c77081c362d" providerId="LiveId" clId="{182E8FFE-A928-41F2-9A79-3159D5686B1F}" dt="2023-05-22T01:52:17.656" v="18846" actId="478"/>
          <ac:spMkLst>
            <pc:docMk/>
            <pc:sldMk cId="2667298356" sldId="389"/>
            <ac:spMk id="61" creationId="{C20D0A5E-2C88-C71E-FA5C-DD81DDD07203}"/>
          </ac:spMkLst>
        </pc:spChg>
        <pc:spChg chg="del">
          <ac:chgData name="Thiago Henrique Gomes Panini" userId="cc6a5c77081c362d" providerId="LiveId" clId="{182E8FFE-A928-41F2-9A79-3159D5686B1F}" dt="2023-05-22T01:52:17.656" v="18846" actId="478"/>
          <ac:spMkLst>
            <pc:docMk/>
            <pc:sldMk cId="2667298356" sldId="389"/>
            <ac:spMk id="62" creationId="{96D7D4E1-9CD3-4CD8-9EF6-E839BFAF7199}"/>
          </ac:spMkLst>
        </pc:spChg>
        <pc:spChg chg="del">
          <ac:chgData name="Thiago Henrique Gomes Panini" userId="cc6a5c77081c362d" providerId="LiveId" clId="{182E8FFE-A928-41F2-9A79-3159D5686B1F}" dt="2023-05-22T01:52:17.656" v="18846" actId="478"/>
          <ac:spMkLst>
            <pc:docMk/>
            <pc:sldMk cId="2667298356" sldId="389"/>
            <ac:spMk id="63" creationId="{27D8CC1A-2D30-FF6E-7E5E-201FAF2BF962}"/>
          </ac:spMkLst>
        </pc:spChg>
        <pc:grpChg chg="del">
          <ac:chgData name="Thiago Henrique Gomes Panini" userId="cc6a5c77081c362d" providerId="LiveId" clId="{182E8FFE-A928-41F2-9A79-3159D5686B1F}" dt="2023-05-22T01:52:17.656" v="18846" actId="478"/>
          <ac:grpSpMkLst>
            <pc:docMk/>
            <pc:sldMk cId="2667298356" sldId="389"/>
            <ac:grpSpMk id="2" creationId="{098B2AE6-F217-27DD-9B4D-902829BB6F33}"/>
          </ac:grpSpMkLst>
        </pc:grpChg>
        <pc:picChg chg="add mod">
          <ac:chgData name="Thiago Henrique Gomes Panini" userId="cc6a5c77081c362d" providerId="LiveId" clId="{182E8FFE-A928-41F2-9A79-3159D5686B1F}" dt="2023-05-22T01:56:51.660" v="18874" actId="14100"/>
          <ac:picMkLst>
            <pc:docMk/>
            <pc:sldMk cId="2667298356" sldId="389"/>
            <ac:picMk id="4" creationId="{95B70881-34B7-3599-CBE5-F1E36D0EA23F}"/>
          </ac:picMkLst>
        </pc:picChg>
        <pc:picChg chg="del">
          <ac:chgData name="Thiago Henrique Gomes Panini" userId="cc6a5c77081c362d" providerId="LiveId" clId="{182E8FFE-A928-41F2-9A79-3159D5686B1F}" dt="2023-05-22T01:52:17.656" v="18846" actId="478"/>
          <ac:picMkLst>
            <pc:docMk/>
            <pc:sldMk cId="2667298356" sldId="389"/>
            <ac:picMk id="2275" creationId="{D9C5C584-5303-FA29-0EFD-3181AECC6962}"/>
          </ac:picMkLst>
        </pc:picChg>
      </pc:sldChg>
      <pc:sldChg chg="addSp delSp modSp add mod ord">
        <pc:chgData name="Thiago Henrique Gomes Panini" userId="cc6a5c77081c362d" providerId="LiveId" clId="{182E8FFE-A928-41F2-9A79-3159D5686B1F}" dt="2023-05-23T01:11:55.672" v="19838"/>
        <pc:sldMkLst>
          <pc:docMk/>
          <pc:sldMk cId="1544029491" sldId="390"/>
        </pc:sldMkLst>
        <pc:spChg chg="add del mod">
          <ac:chgData name="Thiago Henrique Gomes Panini" userId="cc6a5c77081c362d" providerId="LiveId" clId="{182E8FFE-A928-41F2-9A79-3159D5686B1F}" dt="2023-05-22T01:54:27.993" v="18853" actId="478"/>
          <ac:spMkLst>
            <pc:docMk/>
            <pc:sldMk cId="1544029491" sldId="390"/>
            <ac:spMk id="3" creationId="{2A51F61E-0BA5-9E30-3AAF-6A351E2F414D}"/>
          </ac:spMkLst>
        </pc:spChg>
        <pc:spChg chg="add del mod">
          <ac:chgData name="Thiago Henrique Gomes Panini" userId="cc6a5c77081c362d" providerId="LiveId" clId="{182E8FFE-A928-41F2-9A79-3159D5686B1F}" dt="2023-05-22T01:54:27.993" v="18853" actId="478"/>
          <ac:spMkLst>
            <pc:docMk/>
            <pc:sldMk cId="1544029491" sldId="390"/>
            <ac:spMk id="5" creationId="{B52DF91B-22CA-929D-E344-739F6EA1A4B1}"/>
          </ac:spMkLst>
        </pc:spChg>
        <pc:spChg chg="add del mod">
          <ac:chgData name="Thiago Henrique Gomes Panini" userId="cc6a5c77081c362d" providerId="LiveId" clId="{182E8FFE-A928-41F2-9A79-3159D5686B1F}" dt="2023-05-22T01:54:27.993" v="18853" actId="478"/>
          <ac:spMkLst>
            <pc:docMk/>
            <pc:sldMk cId="1544029491" sldId="390"/>
            <ac:spMk id="7" creationId="{C4C72E61-E7B5-63DA-B367-863DB546E2C6}"/>
          </ac:spMkLst>
        </pc:spChg>
        <pc:spChg chg="add del mod">
          <ac:chgData name="Thiago Henrique Gomes Panini" userId="cc6a5c77081c362d" providerId="LiveId" clId="{182E8FFE-A928-41F2-9A79-3159D5686B1F}" dt="2023-05-22T01:54:30.561" v="18854" actId="478"/>
          <ac:spMkLst>
            <pc:docMk/>
            <pc:sldMk cId="1544029491" sldId="390"/>
            <ac:spMk id="9" creationId="{A7E2E271-B84D-E95F-F482-47D33737D53E}"/>
          </ac:spMkLst>
        </pc:spChg>
        <pc:spChg chg="add mod">
          <ac:chgData name="Thiago Henrique Gomes Panini" userId="cc6a5c77081c362d" providerId="LiveId" clId="{182E8FFE-A928-41F2-9A79-3159D5686B1F}" dt="2023-05-23T01:03:31.153" v="19555"/>
          <ac:spMkLst>
            <pc:docMk/>
            <pc:sldMk cId="1544029491" sldId="390"/>
            <ac:spMk id="10" creationId="{5D67C9C9-2E80-74D1-6EA1-FAA7A8DE90FA}"/>
          </ac:spMkLst>
        </pc:spChg>
        <pc:spChg chg="add del mod">
          <ac:chgData name="Thiago Henrique Gomes Panini" userId="cc6a5c77081c362d" providerId="LiveId" clId="{182E8FFE-A928-41F2-9A79-3159D5686B1F}" dt="2023-05-22T01:54:30.561" v="18854" actId="478"/>
          <ac:spMkLst>
            <pc:docMk/>
            <pc:sldMk cId="1544029491" sldId="390"/>
            <ac:spMk id="11" creationId="{82DCE307-F4EA-CE0D-35E7-545AD27DBD51}"/>
          </ac:spMkLst>
        </pc:spChg>
        <pc:spChg chg="add mod">
          <ac:chgData name="Thiago Henrique Gomes Panini" userId="cc6a5c77081c362d" providerId="LiveId" clId="{182E8FFE-A928-41F2-9A79-3159D5686B1F}" dt="2023-05-23T01:02:12.348" v="19539" actId="1076"/>
          <ac:spMkLst>
            <pc:docMk/>
            <pc:sldMk cId="1544029491" sldId="390"/>
            <ac:spMk id="12" creationId="{6239728A-DC65-2688-FBD4-56FA332BE582}"/>
          </ac:spMkLst>
        </pc:spChg>
        <pc:spChg chg="add del mod">
          <ac:chgData name="Thiago Henrique Gomes Panini" userId="cc6a5c77081c362d" providerId="LiveId" clId="{182E8FFE-A928-41F2-9A79-3159D5686B1F}" dt="2023-05-22T01:54:30.561" v="18854" actId="478"/>
          <ac:spMkLst>
            <pc:docMk/>
            <pc:sldMk cId="1544029491" sldId="390"/>
            <ac:spMk id="13" creationId="{33481177-F6A5-9BFB-178C-C2D0A137B8E5}"/>
          </ac:spMkLst>
        </pc:spChg>
        <pc:spChg chg="add mod">
          <ac:chgData name="Thiago Henrique Gomes Panini" userId="cc6a5c77081c362d" providerId="LiveId" clId="{182E8FFE-A928-41F2-9A79-3159D5686B1F}" dt="2023-05-23T01:03:11.564" v="19554" actId="1076"/>
          <ac:spMkLst>
            <pc:docMk/>
            <pc:sldMk cId="1544029491" sldId="390"/>
            <ac:spMk id="13" creationId="{D64A52A3-3660-EC81-FDB6-69C396E9CA2E}"/>
          </ac:spMkLst>
        </pc:spChg>
        <pc:spChg chg="add del mod">
          <ac:chgData name="Thiago Henrique Gomes Panini" userId="cc6a5c77081c362d" providerId="LiveId" clId="{182E8FFE-A928-41F2-9A79-3159D5686B1F}" dt="2023-05-23T01:02:25.121" v="19541"/>
          <ac:spMkLst>
            <pc:docMk/>
            <pc:sldMk cId="1544029491" sldId="390"/>
            <ac:spMk id="14" creationId="{BC37FE77-AC9D-A9F4-5291-E41EEEEA7C91}"/>
          </ac:spMkLst>
        </pc:spChg>
        <pc:spChg chg="mod">
          <ac:chgData name="Thiago Henrique Gomes Panini" userId="cc6a5c77081c362d" providerId="LiveId" clId="{182E8FFE-A928-41F2-9A79-3159D5686B1F}" dt="2023-05-22T01:54:53.374" v="18856"/>
          <ac:spMkLst>
            <pc:docMk/>
            <pc:sldMk cId="1544029491" sldId="390"/>
            <ac:spMk id="15" creationId="{D4EFBC15-E571-89BE-BBA3-2DE032DA7BF2}"/>
          </ac:spMkLst>
        </pc:spChg>
        <pc:spChg chg="mod">
          <ac:chgData name="Thiago Henrique Gomes Panini" userId="cc6a5c77081c362d" providerId="LiveId" clId="{182E8FFE-A928-41F2-9A79-3159D5686B1F}" dt="2023-05-22T01:54:53.374" v="18856"/>
          <ac:spMkLst>
            <pc:docMk/>
            <pc:sldMk cId="1544029491" sldId="390"/>
            <ac:spMk id="16" creationId="{C6E8959F-1957-33D7-4E89-00C26491C970}"/>
          </ac:spMkLst>
        </pc:spChg>
        <pc:spChg chg="mod">
          <ac:chgData name="Thiago Henrique Gomes Panini" userId="cc6a5c77081c362d" providerId="LiveId" clId="{182E8FFE-A928-41F2-9A79-3159D5686B1F}" dt="2023-05-22T01:54:53.374" v="18856"/>
          <ac:spMkLst>
            <pc:docMk/>
            <pc:sldMk cId="1544029491" sldId="390"/>
            <ac:spMk id="17" creationId="{81CA57B2-0D2C-4DB1-F9AB-E4E77C88BF82}"/>
          </ac:spMkLst>
        </pc:spChg>
        <pc:spChg chg="mod">
          <ac:chgData name="Thiago Henrique Gomes Panini" userId="cc6a5c77081c362d" providerId="LiveId" clId="{182E8FFE-A928-41F2-9A79-3159D5686B1F}" dt="2023-05-22T01:54:53.374" v="18856"/>
          <ac:spMkLst>
            <pc:docMk/>
            <pc:sldMk cId="1544029491" sldId="390"/>
            <ac:spMk id="18" creationId="{52749E9B-5084-D048-AA03-3FC3B7437C93}"/>
          </ac:spMkLst>
        </pc:spChg>
        <pc:spChg chg="add mod">
          <ac:chgData name="Thiago Henrique Gomes Panini" userId="cc6a5c77081c362d" providerId="LiveId" clId="{182E8FFE-A928-41F2-9A79-3159D5686B1F}" dt="2023-05-23T01:04:56.028" v="19567" actId="20577"/>
          <ac:spMkLst>
            <pc:docMk/>
            <pc:sldMk cId="1544029491" sldId="390"/>
            <ac:spMk id="19" creationId="{4858DC0E-50B1-A501-DCC6-C96A13664713}"/>
          </ac:spMkLst>
        </pc:spChg>
        <pc:spChg chg="mod">
          <ac:chgData name="Thiago Henrique Gomes Panini" userId="cc6a5c77081c362d" providerId="LiveId" clId="{182E8FFE-A928-41F2-9A79-3159D5686B1F}" dt="2023-05-22T01:54:53.374" v="18856"/>
          <ac:spMkLst>
            <pc:docMk/>
            <pc:sldMk cId="1544029491" sldId="390"/>
            <ac:spMk id="19" creationId="{EAEDC4D4-788D-6654-1C76-CFD07524BCA6}"/>
          </ac:spMkLst>
        </pc:spChg>
        <pc:spChg chg="mod">
          <ac:chgData name="Thiago Henrique Gomes Panini" userId="cc6a5c77081c362d" providerId="LiveId" clId="{182E8FFE-A928-41F2-9A79-3159D5686B1F}" dt="2023-05-22T01:54:53.374" v="18856"/>
          <ac:spMkLst>
            <pc:docMk/>
            <pc:sldMk cId="1544029491" sldId="390"/>
            <ac:spMk id="20" creationId="{2DC7DB3C-6E5F-8AA7-1C92-42B2459AB848}"/>
          </ac:spMkLst>
        </pc:spChg>
        <pc:spChg chg="mod">
          <ac:chgData name="Thiago Henrique Gomes Panini" userId="cc6a5c77081c362d" providerId="LiveId" clId="{182E8FFE-A928-41F2-9A79-3159D5686B1F}" dt="2023-05-22T01:54:53.374" v="18856"/>
          <ac:spMkLst>
            <pc:docMk/>
            <pc:sldMk cId="1544029491" sldId="390"/>
            <ac:spMk id="21" creationId="{0B3987CA-AD92-31E5-A478-1D339B83CA73}"/>
          </ac:spMkLst>
        </pc:spChg>
        <pc:spChg chg="add mod">
          <ac:chgData name="Thiago Henrique Gomes Panini" userId="cc6a5c77081c362d" providerId="LiveId" clId="{182E8FFE-A928-41F2-9A79-3159D5686B1F}" dt="2023-05-23T01:04:59.573" v="19576" actId="20577"/>
          <ac:spMkLst>
            <pc:docMk/>
            <pc:sldMk cId="1544029491" sldId="390"/>
            <ac:spMk id="21" creationId="{E16ACD27-AB58-77BB-4CF7-D4E59F03D73C}"/>
          </ac:spMkLst>
        </pc:spChg>
        <pc:spChg chg="mod">
          <ac:chgData name="Thiago Henrique Gomes Panini" userId="cc6a5c77081c362d" providerId="LiveId" clId="{182E8FFE-A928-41F2-9A79-3159D5686B1F}" dt="2023-05-22T01:54:53.374" v="18856"/>
          <ac:spMkLst>
            <pc:docMk/>
            <pc:sldMk cId="1544029491" sldId="390"/>
            <ac:spMk id="22" creationId="{98496556-5A78-5E0E-DD94-3F86564A0D98}"/>
          </ac:spMkLst>
        </pc:spChg>
        <pc:spChg chg="add mod">
          <ac:chgData name="Thiago Henrique Gomes Panini" userId="cc6a5c77081c362d" providerId="LiveId" clId="{182E8FFE-A928-41F2-9A79-3159D5686B1F}" dt="2023-05-23T01:04:45.891" v="19557" actId="1076"/>
          <ac:spMkLst>
            <pc:docMk/>
            <pc:sldMk cId="1544029491" sldId="390"/>
            <ac:spMk id="22" creationId="{B71A45BD-2971-6D64-93BB-BABC951EDC1C}"/>
          </ac:spMkLst>
        </pc:spChg>
        <pc:spChg chg="mod">
          <ac:chgData name="Thiago Henrique Gomes Panini" userId="cc6a5c77081c362d" providerId="LiveId" clId="{182E8FFE-A928-41F2-9A79-3159D5686B1F}" dt="2023-05-22T01:54:53.374" v="18856"/>
          <ac:spMkLst>
            <pc:docMk/>
            <pc:sldMk cId="1544029491" sldId="390"/>
            <ac:spMk id="23" creationId="{F52D748C-DC7A-CE4D-66F7-FDDC9D3612AD}"/>
          </ac:spMkLst>
        </pc:spChg>
        <pc:spChg chg="mod">
          <ac:chgData name="Thiago Henrique Gomes Panini" userId="cc6a5c77081c362d" providerId="LiveId" clId="{182E8FFE-A928-41F2-9A79-3159D5686B1F}" dt="2023-05-22T01:54:53.374" v="18856"/>
          <ac:spMkLst>
            <pc:docMk/>
            <pc:sldMk cId="1544029491" sldId="390"/>
            <ac:spMk id="24" creationId="{150DB61D-D277-05C0-F022-0B75F8C241E1}"/>
          </ac:spMkLst>
        </pc:spChg>
        <pc:spChg chg="mod">
          <ac:chgData name="Thiago Henrique Gomes Panini" userId="cc6a5c77081c362d" providerId="LiveId" clId="{182E8FFE-A928-41F2-9A79-3159D5686B1F}" dt="2023-05-22T01:54:53.374" v="18856"/>
          <ac:spMkLst>
            <pc:docMk/>
            <pc:sldMk cId="1544029491" sldId="390"/>
            <ac:spMk id="25" creationId="{617F6C00-42F0-A224-74D8-6009EB1409A4}"/>
          </ac:spMkLst>
        </pc:spChg>
        <pc:spChg chg="add mod">
          <ac:chgData name="Thiago Henrique Gomes Panini" userId="cc6a5c77081c362d" providerId="LiveId" clId="{182E8FFE-A928-41F2-9A79-3159D5686B1F}" dt="2023-05-23T01:06:01.707" v="19589" actId="20577"/>
          <ac:spMkLst>
            <pc:docMk/>
            <pc:sldMk cId="1544029491" sldId="390"/>
            <ac:spMk id="25" creationId="{7A1F8EDA-EE74-4006-25DF-69C093F2AC35}"/>
          </ac:spMkLst>
        </pc:spChg>
        <pc:spChg chg="mod">
          <ac:chgData name="Thiago Henrique Gomes Panini" userId="cc6a5c77081c362d" providerId="LiveId" clId="{182E8FFE-A928-41F2-9A79-3159D5686B1F}" dt="2023-05-22T01:54:53.374" v="18856"/>
          <ac:spMkLst>
            <pc:docMk/>
            <pc:sldMk cId="1544029491" sldId="390"/>
            <ac:spMk id="26" creationId="{0CCD3259-6BDB-CA71-B4D7-9AF3EB7626A0}"/>
          </ac:spMkLst>
        </pc:spChg>
        <pc:spChg chg="add mod">
          <ac:chgData name="Thiago Henrique Gomes Panini" userId="cc6a5c77081c362d" providerId="LiveId" clId="{182E8FFE-A928-41F2-9A79-3159D5686B1F}" dt="2023-05-23T01:06:20.451" v="19599" actId="20577"/>
          <ac:spMkLst>
            <pc:docMk/>
            <pc:sldMk cId="1544029491" sldId="390"/>
            <ac:spMk id="27" creationId="{1E2FE303-80DD-2E48-2C48-86E3D957E3C7}"/>
          </ac:spMkLst>
        </pc:spChg>
        <pc:spChg chg="mod">
          <ac:chgData name="Thiago Henrique Gomes Panini" userId="cc6a5c77081c362d" providerId="LiveId" clId="{182E8FFE-A928-41F2-9A79-3159D5686B1F}" dt="2023-05-22T01:54:53.374" v="18856"/>
          <ac:spMkLst>
            <pc:docMk/>
            <pc:sldMk cId="1544029491" sldId="390"/>
            <ac:spMk id="27" creationId="{2EEA30A0-23FB-1F9E-1FE0-7D6B70F1CB64}"/>
          </ac:spMkLst>
        </pc:spChg>
        <pc:spChg chg="add mod">
          <ac:chgData name="Thiago Henrique Gomes Panini" userId="cc6a5c77081c362d" providerId="LiveId" clId="{182E8FFE-A928-41F2-9A79-3159D5686B1F}" dt="2023-05-23T01:05:46.713" v="19578" actId="1076"/>
          <ac:spMkLst>
            <pc:docMk/>
            <pc:sldMk cId="1544029491" sldId="390"/>
            <ac:spMk id="28" creationId="{C9939FFD-ACF9-B446-336A-C25B518393CD}"/>
          </ac:spMkLst>
        </pc:spChg>
        <pc:spChg chg="mod">
          <ac:chgData name="Thiago Henrique Gomes Panini" userId="cc6a5c77081c362d" providerId="LiveId" clId="{182E8FFE-A928-41F2-9A79-3159D5686B1F}" dt="2023-05-22T01:54:53.374" v="18856"/>
          <ac:spMkLst>
            <pc:docMk/>
            <pc:sldMk cId="1544029491" sldId="390"/>
            <ac:spMk id="28" creationId="{E2DAE8D7-2A11-731E-5BB2-EDED4DA0A1BA}"/>
          </ac:spMkLst>
        </pc:spChg>
        <pc:spChg chg="mod">
          <ac:chgData name="Thiago Henrique Gomes Panini" userId="cc6a5c77081c362d" providerId="LiveId" clId="{182E8FFE-A928-41F2-9A79-3159D5686B1F}" dt="2023-05-22T01:54:53.374" v="18856"/>
          <ac:spMkLst>
            <pc:docMk/>
            <pc:sldMk cId="1544029491" sldId="390"/>
            <ac:spMk id="29" creationId="{13FFB4E0-3B41-75F3-8F4C-353FE082074E}"/>
          </ac:spMkLst>
        </pc:spChg>
        <pc:spChg chg="mod">
          <ac:chgData name="Thiago Henrique Gomes Panini" userId="cc6a5c77081c362d" providerId="LiveId" clId="{182E8FFE-A928-41F2-9A79-3159D5686B1F}" dt="2023-05-22T01:54:53.374" v="18856"/>
          <ac:spMkLst>
            <pc:docMk/>
            <pc:sldMk cId="1544029491" sldId="390"/>
            <ac:spMk id="30" creationId="{CF9CE78F-DD97-94E9-B50F-986C5FDE1AD0}"/>
          </ac:spMkLst>
        </pc:spChg>
        <pc:spChg chg="mod">
          <ac:chgData name="Thiago Henrique Gomes Panini" userId="cc6a5c77081c362d" providerId="LiveId" clId="{182E8FFE-A928-41F2-9A79-3159D5686B1F}" dt="2023-05-22T01:54:53.374" v="18856"/>
          <ac:spMkLst>
            <pc:docMk/>
            <pc:sldMk cId="1544029491" sldId="390"/>
            <ac:spMk id="31" creationId="{07443CDD-332F-7295-A0C9-8FF3C9C17C7C}"/>
          </ac:spMkLst>
        </pc:spChg>
        <pc:spChg chg="add mod">
          <ac:chgData name="Thiago Henrique Gomes Panini" userId="cc6a5c77081c362d" providerId="LiveId" clId="{182E8FFE-A928-41F2-9A79-3159D5686B1F}" dt="2023-05-23T01:08:06.831" v="19655" actId="5793"/>
          <ac:spMkLst>
            <pc:docMk/>
            <pc:sldMk cId="1544029491" sldId="390"/>
            <ac:spMk id="31" creationId="{D6BBC2AF-2BAA-DAB0-A375-D0D4E02EEC7E}"/>
          </ac:spMkLst>
        </pc:spChg>
        <pc:spChg chg="mod">
          <ac:chgData name="Thiago Henrique Gomes Panini" userId="cc6a5c77081c362d" providerId="LiveId" clId="{182E8FFE-A928-41F2-9A79-3159D5686B1F}" dt="2023-05-22T01:54:53.374" v="18856"/>
          <ac:spMkLst>
            <pc:docMk/>
            <pc:sldMk cId="1544029491" sldId="390"/>
            <ac:spMk id="32" creationId="{96C6DDFA-B732-4228-98E9-3E0B307E06C1}"/>
          </ac:spMkLst>
        </pc:spChg>
        <pc:spChg chg="mod">
          <ac:chgData name="Thiago Henrique Gomes Panini" userId="cc6a5c77081c362d" providerId="LiveId" clId="{182E8FFE-A928-41F2-9A79-3159D5686B1F}" dt="2023-05-22T01:54:53.374" v="18856"/>
          <ac:spMkLst>
            <pc:docMk/>
            <pc:sldMk cId="1544029491" sldId="390"/>
            <ac:spMk id="33" creationId="{E46014AC-C40F-8790-D2E0-E46A37CE44FA}"/>
          </ac:spMkLst>
        </pc:spChg>
        <pc:spChg chg="mod">
          <ac:chgData name="Thiago Henrique Gomes Panini" userId="cc6a5c77081c362d" providerId="LiveId" clId="{182E8FFE-A928-41F2-9A79-3159D5686B1F}" dt="2023-05-22T01:54:53.374" v="18856"/>
          <ac:spMkLst>
            <pc:docMk/>
            <pc:sldMk cId="1544029491" sldId="390"/>
            <ac:spMk id="34" creationId="{062CA983-5B75-F5B8-E958-201B519F95E4}"/>
          </ac:spMkLst>
        </pc:spChg>
        <pc:spChg chg="mod">
          <ac:chgData name="Thiago Henrique Gomes Panini" userId="cc6a5c77081c362d" providerId="LiveId" clId="{182E8FFE-A928-41F2-9A79-3159D5686B1F}" dt="2023-05-22T01:54:53.374" v="18856"/>
          <ac:spMkLst>
            <pc:docMk/>
            <pc:sldMk cId="1544029491" sldId="390"/>
            <ac:spMk id="35" creationId="{755F671E-8DE7-D2E0-C7F2-241B899F1787}"/>
          </ac:spMkLst>
        </pc:spChg>
        <pc:spChg chg="mod">
          <ac:chgData name="Thiago Henrique Gomes Panini" userId="cc6a5c77081c362d" providerId="LiveId" clId="{182E8FFE-A928-41F2-9A79-3159D5686B1F}" dt="2023-05-22T01:54:53.374" v="18856"/>
          <ac:spMkLst>
            <pc:docMk/>
            <pc:sldMk cId="1544029491" sldId="390"/>
            <ac:spMk id="36" creationId="{04CEA0C1-9AFD-9DB4-FA54-6BE1417E8117}"/>
          </ac:spMkLst>
        </pc:spChg>
        <pc:spChg chg="mod">
          <ac:chgData name="Thiago Henrique Gomes Panini" userId="cc6a5c77081c362d" providerId="LiveId" clId="{182E8FFE-A928-41F2-9A79-3159D5686B1F}" dt="2023-05-22T01:54:53.374" v="18856"/>
          <ac:spMkLst>
            <pc:docMk/>
            <pc:sldMk cId="1544029491" sldId="390"/>
            <ac:spMk id="37" creationId="{39666B41-6C8D-69A9-93ED-646212B4C5ED}"/>
          </ac:spMkLst>
        </pc:spChg>
        <pc:spChg chg="mod">
          <ac:chgData name="Thiago Henrique Gomes Panini" userId="cc6a5c77081c362d" providerId="LiveId" clId="{182E8FFE-A928-41F2-9A79-3159D5686B1F}" dt="2023-05-22T01:54:53.374" v="18856"/>
          <ac:spMkLst>
            <pc:docMk/>
            <pc:sldMk cId="1544029491" sldId="390"/>
            <ac:spMk id="38" creationId="{ED76FD2A-C16D-8944-9226-42D2A957D313}"/>
          </ac:spMkLst>
        </pc:spChg>
        <pc:spChg chg="mod">
          <ac:chgData name="Thiago Henrique Gomes Panini" userId="cc6a5c77081c362d" providerId="LiveId" clId="{182E8FFE-A928-41F2-9A79-3159D5686B1F}" dt="2023-05-22T01:54:53.374" v="18856"/>
          <ac:spMkLst>
            <pc:docMk/>
            <pc:sldMk cId="1544029491" sldId="390"/>
            <ac:spMk id="39" creationId="{D638EA9B-1BC7-7B5B-61F4-AEEF8EB5FA4A}"/>
          </ac:spMkLst>
        </pc:spChg>
        <pc:spChg chg="mod">
          <ac:chgData name="Thiago Henrique Gomes Panini" userId="cc6a5c77081c362d" providerId="LiveId" clId="{182E8FFE-A928-41F2-9A79-3159D5686B1F}" dt="2023-05-22T01:54:53.374" v="18856"/>
          <ac:spMkLst>
            <pc:docMk/>
            <pc:sldMk cId="1544029491" sldId="390"/>
            <ac:spMk id="40" creationId="{BE9A7CDB-417F-A7E1-8E2C-1CD7C8B31A46}"/>
          </ac:spMkLst>
        </pc:spChg>
        <pc:spChg chg="mod">
          <ac:chgData name="Thiago Henrique Gomes Panini" userId="cc6a5c77081c362d" providerId="LiveId" clId="{182E8FFE-A928-41F2-9A79-3159D5686B1F}" dt="2023-05-22T01:54:53.374" v="18856"/>
          <ac:spMkLst>
            <pc:docMk/>
            <pc:sldMk cId="1544029491" sldId="390"/>
            <ac:spMk id="41" creationId="{067D1B6C-A29F-EACA-E57E-1CD807C77980}"/>
          </ac:spMkLst>
        </pc:spChg>
        <pc:spChg chg="mod">
          <ac:chgData name="Thiago Henrique Gomes Panini" userId="cc6a5c77081c362d" providerId="LiveId" clId="{182E8FFE-A928-41F2-9A79-3159D5686B1F}" dt="2023-05-22T01:54:53.374" v="18856"/>
          <ac:spMkLst>
            <pc:docMk/>
            <pc:sldMk cId="1544029491" sldId="390"/>
            <ac:spMk id="42" creationId="{D5624368-B824-70C4-1CE4-90FF1B68D59F}"/>
          </ac:spMkLst>
        </pc:spChg>
        <pc:spChg chg="mod">
          <ac:chgData name="Thiago Henrique Gomes Panini" userId="cc6a5c77081c362d" providerId="LiveId" clId="{182E8FFE-A928-41F2-9A79-3159D5686B1F}" dt="2023-05-22T01:54:53.374" v="18856"/>
          <ac:spMkLst>
            <pc:docMk/>
            <pc:sldMk cId="1544029491" sldId="390"/>
            <ac:spMk id="43" creationId="{623668C3-43B4-6AE0-79C6-1A1EFE174493}"/>
          </ac:spMkLst>
        </pc:spChg>
        <pc:spChg chg="mod">
          <ac:chgData name="Thiago Henrique Gomes Panini" userId="cc6a5c77081c362d" providerId="LiveId" clId="{182E8FFE-A928-41F2-9A79-3159D5686B1F}" dt="2023-05-22T01:54:53.374" v="18856"/>
          <ac:spMkLst>
            <pc:docMk/>
            <pc:sldMk cId="1544029491" sldId="390"/>
            <ac:spMk id="44" creationId="{88FA1520-AA3A-BA19-E715-FF08CAAD5962}"/>
          </ac:spMkLst>
        </pc:spChg>
        <pc:spChg chg="mod">
          <ac:chgData name="Thiago Henrique Gomes Panini" userId="cc6a5c77081c362d" providerId="LiveId" clId="{182E8FFE-A928-41F2-9A79-3159D5686B1F}" dt="2023-05-22T01:54:53.374" v="18856"/>
          <ac:spMkLst>
            <pc:docMk/>
            <pc:sldMk cId="1544029491" sldId="390"/>
            <ac:spMk id="45" creationId="{E445452D-8D40-DBB8-ED73-C64D817E9DEE}"/>
          </ac:spMkLst>
        </pc:spChg>
        <pc:spChg chg="mod">
          <ac:chgData name="Thiago Henrique Gomes Panini" userId="cc6a5c77081c362d" providerId="LiveId" clId="{182E8FFE-A928-41F2-9A79-3159D5686B1F}" dt="2023-05-22T01:54:53.374" v="18856"/>
          <ac:spMkLst>
            <pc:docMk/>
            <pc:sldMk cId="1544029491" sldId="390"/>
            <ac:spMk id="46" creationId="{791620DF-F30D-420A-B594-8C5D4097BCA5}"/>
          </ac:spMkLst>
        </pc:spChg>
        <pc:spChg chg="mod">
          <ac:chgData name="Thiago Henrique Gomes Panini" userId="cc6a5c77081c362d" providerId="LiveId" clId="{182E8FFE-A928-41F2-9A79-3159D5686B1F}" dt="2023-05-22T01:54:53.374" v="18856"/>
          <ac:spMkLst>
            <pc:docMk/>
            <pc:sldMk cId="1544029491" sldId="390"/>
            <ac:spMk id="47" creationId="{64A67B19-F038-17C6-E41F-18D6DC5C4240}"/>
          </ac:spMkLst>
        </pc:spChg>
        <pc:spChg chg="mod">
          <ac:chgData name="Thiago Henrique Gomes Panini" userId="cc6a5c77081c362d" providerId="LiveId" clId="{182E8FFE-A928-41F2-9A79-3159D5686B1F}" dt="2023-05-22T01:54:53.374" v="18856"/>
          <ac:spMkLst>
            <pc:docMk/>
            <pc:sldMk cId="1544029491" sldId="390"/>
            <ac:spMk id="48" creationId="{1140F7E7-6416-9D55-8D4A-C08F3DA9911F}"/>
          </ac:spMkLst>
        </pc:spChg>
        <pc:spChg chg="mod">
          <ac:chgData name="Thiago Henrique Gomes Panini" userId="cc6a5c77081c362d" providerId="LiveId" clId="{182E8FFE-A928-41F2-9A79-3159D5686B1F}" dt="2023-05-22T01:54:53.374" v="18856"/>
          <ac:spMkLst>
            <pc:docMk/>
            <pc:sldMk cId="1544029491" sldId="390"/>
            <ac:spMk id="49" creationId="{4F13F68F-AAF7-F9D8-2EBC-993F91D35A21}"/>
          </ac:spMkLst>
        </pc:spChg>
        <pc:spChg chg="mod">
          <ac:chgData name="Thiago Henrique Gomes Panini" userId="cc6a5c77081c362d" providerId="LiveId" clId="{182E8FFE-A928-41F2-9A79-3159D5686B1F}" dt="2023-05-22T01:54:53.374" v="18856"/>
          <ac:spMkLst>
            <pc:docMk/>
            <pc:sldMk cId="1544029491" sldId="390"/>
            <ac:spMk id="50" creationId="{70FD92A2-BE1C-C8CB-44DB-569E76743AA2}"/>
          </ac:spMkLst>
        </pc:spChg>
        <pc:spChg chg="mod">
          <ac:chgData name="Thiago Henrique Gomes Panini" userId="cc6a5c77081c362d" providerId="LiveId" clId="{182E8FFE-A928-41F2-9A79-3159D5686B1F}" dt="2023-05-22T01:54:53.374" v="18856"/>
          <ac:spMkLst>
            <pc:docMk/>
            <pc:sldMk cId="1544029491" sldId="390"/>
            <ac:spMk id="51" creationId="{95DDA678-BA04-159E-9694-5392EAC20B03}"/>
          </ac:spMkLst>
        </pc:spChg>
        <pc:spChg chg="mod">
          <ac:chgData name="Thiago Henrique Gomes Panini" userId="cc6a5c77081c362d" providerId="LiveId" clId="{182E8FFE-A928-41F2-9A79-3159D5686B1F}" dt="2023-05-22T01:54:53.374" v="18856"/>
          <ac:spMkLst>
            <pc:docMk/>
            <pc:sldMk cId="1544029491" sldId="390"/>
            <ac:spMk id="52" creationId="{4B02344D-269C-0C02-6D8B-EA00B169D7AF}"/>
          </ac:spMkLst>
        </pc:spChg>
        <pc:spChg chg="mod">
          <ac:chgData name="Thiago Henrique Gomes Panini" userId="cc6a5c77081c362d" providerId="LiveId" clId="{182E8FFE-A928-41F2-9A79-3159D5686B1F}" dt="2023-05-22T01:54:53.374" v="18856"/>
          <ac:spMkLst>
            <pc:docMk/>
            <pc:sldMk cId="1544029491" sldId="390"/>
            <ac:spMk id="53" creationId="{20FBEC9C-891A-D8E6-8B81-C685C7B2C392}"/>
          </ac:spMkLst>
        </pc:spChg>
        <pc:spChg chg="mod">
          <ac:chgData name="Thiago Henrique Gomes Panini" userId="cc6a5c77081c362d" providerId="LiveId" clId="{182E8FFE-A928-41F2-9A79-3159D5686B1F}" dt="2023-05-22T01:54:53.374" v="18856"/>
          <ac:spMkLst>
            <pc:docMk/>
            <pc:sldMk cId="1544029491" sldId="390"/>
            <ac:spMk id="54" creationId="{F75A9C9B-7B91-4B6D-A69E-5FAD7395CBB3}"/>
          </ac:spMkLst>
        </pc:spChg>
        <pc:spChg chg="mod">
          <ac:chgData name="Thiago Henrique Gomes Panini" userId="cc6a5c77081c362d" providerId="LiveId" clId="{182E8FFE-A928-41F2-9A79-3159D5686B1F}" dt="2023-05-22T01:54:53.374" v="18856"/>
          <ac:spMkLst>
            <pc:docMk/>
            <pc:sldMk cId="1544029491" sldId="390"/>
            <ac:spMk id="55" creationId="{FE1A64C7-61E9-F839-CBD9-E6273D5C482D}"/>
          </ac:spMkLst>
        </pc:spChg>
        <pc:spChg chg="mod">
          <ac:chgData name="Thiago Henrique Gomes Panini" userId="cc6a5c77081c362d" providerId="LiveId" clId="{182E8FFE-A928-41F2-9A79-3159D5686B1F}" dt="2023-05-22T01:54:53.374" v="18856"/>
          <ac:spMkLst>
            <pc:docMk/>
            <pc:sldMk cId="1544029491" sldId="390"/>
            <ac:spMk id="56" creationId="{60BDC49A-072A-B84E-E3F5-2BDC0D0147ED}"/>
          </ac:spMkLst>
        </pc:spChg>
        <pc:spChg chg="mod">
          <ac:chgData name="Thiago Henrique Gomes Panini" userId="cc6a5c77081c362d" providerId="LiveId" clId="{182E8FFE-A928-41F2-9A79-3159D5686B1F}" dt="2023-05-22T01:54:53.374" v="18856"/>
          <ac:spMkLst>
            <pc:docMk/>
            <pc:sldMk cId="1544029491" sldId="390"/>
            <ac:spMk id="57" creationId="{D16C7949-8D17-9E58-7ADB-E05DCC70ED08}"/>
          </ac:spMkLst>
        </pc:spChg>
        <pc:spChg chg="mod">
          <ac:chgData name="Thiago Henrique Gomes Panini" userId="cc6a5c77081c362d" providerId="LiveId" clId="{182E8FFE-A928-41F2-9A79-3159D5686B1F}" dt="2023-05-22T01:54:53.374" v="18856"/>
          <ac:spMkLst>
            <pc:docMk/>
            <pc:sldMk cId="1544029491" sldId="390"/>
            <ac:spMk id="58" creationId="{3429694C-E386-DB1E-0DCA-75DB203C486E}"/>
          </ac:spMkLst>
        </pc:spChg>
        <pc:spChg chg="mod">
          <ac:chgData name="Thiago Henrique Gomes Panini" userId="cc6a5c77081c362d" providerId="LiveId" clId="{182E8FFE-A928-41F2-9A79-3159D5686B1F}" dt="2023-05-22T01:54:53.374" v="18856"/>
          <ac:spMkLst>
            <pc:docMk/>
            <pc:sldMk cId="1544029491" sldId="390"/>
            <ac:spMk id="59" creationId="{E9843713-73F2-95B5-724C-765FA175B2ED}"/>
          </ac:spMkLst>
        </pc:spChg>
        <pc:spChg chg="mod">
          <ac:chgData name="Thiago Henrique Gomes Panini" userId="cc6a5c77081c362d" providerId="LiveId" clId="{182E8FFE-A928-41F2-9A79-3159D5686B1F}" dt="2023-05-22T01:54:53.374" v="18856"/>
          <ac:spMkLst>
            <pc:docMk/>
            <pc:sldMk cId="1544029491" sldId="390"/>
            <ac:spMk id="60" creationId="{F07FB1AB-6F6C-F27E-1BF4-8DA2A12A1519}"/>
          </ac:spMkLst>
        </pc:spChg>
        <pc:spChg chg="mod">
          <ac:chgData name="Thiago Henrique Gomes Panini" userId="cc6a5c77081c362d" providerId="LiveId" clId="{182E8FFE-A928-41F2-9A79-3159D5686B1F}" dt="2023-05-22T01:54:53.374" v="18856"/>
          <ac:spMkLst>
            <pc:docMk/>
            <pc:sldMk cId="1544029491" sldId="390"/>
            <ac:spMk id="61" creationId="{5E7AB50D-6545-DE3A-B9FD-2DA0817A795D}"/>
          </ac:spMkLst>
        </pc:spChg>
        <pc:spChg chg="mod">
          <ac:chgData name="Thiago Henrique Gomes Panini" userId="cc6a5c77081c362d" providerId="LiveId" clId="{182E8FFE-A928-41F2-9A79-3159D5686B1F}" dt="2023-05-22T01:54:53.374" v="18856"/>
          <ac:spMkLst>
            <pc:docMk/>
            <pc:sldMk cId="1544029491" sldId="390"/>
            <ac:spMk id="62" creationId="{528C01B5-035F-ED18-AF60-12C0A887427D}"/>
          </ac:spMkLst>
        </pc:spChg>
        <pc:spChg chg="mod">
          <ac:chgData name="Thiago Henrique Gomes Panini" userId="cc6a5c77081c362d" providerId="LiveId" clId="{182E8FFE-A928-41F2-9A79-3159D5686B1F}" dt="2023-05-22T01:54:53.374" v="18856"/>
          <ac:spMkLst>
            <pc:docMk/>
            <pc:sldMk cId="1544029491" sldId="390"/>
            <ac:spMk id="63" creationId="{3D7DC5B1-B46D-67A8-EC80-58EF1004D1EE}"/>
          </ac:spMkLst>
        </pc:spChg>
        <pc:spChg chg="mod">
          <ac:chgData name="Thiago Henrique Gomes Panini" userId="cc6a5c77081c362d" providerId="LiveId" clId="{182E8FFE-A928-41F2-9A79-3159D5686B1F}" dt="2023-05-22T01:54:53.374" v="18856"/>
          <ac:spMkLst>
            <pc:docMk/>
            <pc:sldMk cId="1544029491" sldId="390"/>
            <ac:spMk id="2240" creationId="{A9221884-DC45-D1FC-F1D8-B7516A63DAAB}"/>
          </ac:spMkLst>
        </pc:spChg>
        <pc:spChg chg="mod">
          <ac:chgData name="Thiago Henrique Gomes Panini" userId="cc6a5c77081c362d" providerId="LiveId" clId="{182E8FFE-A928-41F2-9A79-3159D5686B1F}" dt="2023-05-22T01:54:53.374" v="18856"/>
          <ac:spMkLst>
            <pc:docMk/>
            <pc:sldMk cId="1544029491" sldId="390"/>
            <ac:spMk id="2241" creationId="{53F0E2B4-E0B5-F8E0-6364-A18C6FFC109A}"/>
          </ac:spMkLst>
        </pc:spChg>
        <pc:spChg chg="mod">
          <ac:chgData name="Thiago Henrique Gomes Panini" userId="cc6a5c77081c362d" providerId="LiveId" clId="{182E8FFE-A928-41F2-9A79-3159D5686B1F}" dt="2023-05-22T01:54:53.374" v="18856"/>
          <ac:spMkLst>
            <pc:docMk/>
            <pc:sldMk cId="1544029491" sldId="390"/>
            <ac:spMk id="2242" creationId="{FF498505-6B63-6D27-8727-F3FC4C84AB04}"/>
          </ac:spMkLst>
        </pc:spChg>
        <pc:spChg chg="mod">
          <ac:chgData name="Thiago Henrique Gomes Panini" userId="cc6a5c77081c362d" providerId="LiveId" clId="{182E8FFE-A928-41F2-9A79-3159D5686B1F}" dt="2023-05-22T01:54:53.374" v="18856"/>
          <ac:spMkLst>
            <pc:docMk/>
            <pc:sldMk cId="1544029491" sldId="390"/>
            <ac:spMk id="2243" creationId="{6B559622-8FC9-F8D7-080B-625C712B13CE}"/>
          </ac:spMkLst>
        </pc:spChg>
        <pc:spChg chg="mod">
          <ac:chgData name="Thiago Henrique Gomes Panini" userId="cc6a5c77081c362d" providerId="LiveId" clId="{182E8FFE-A928-41F2-9A79-3159D5686B1F}" dt="2023-05-22T01:54:53.374" v="18856"/>
          <ac:spMkLst>
            <pc:docMk/>
            <pc:sldMk cId="1544029491" sldId="390"/>
            <ac:spMk id="2244" creationId="{9778113C-D9B7-77D7-A4F3-5B1B04094DD6}"/>
          </ac:spMkLst>
        </pc:spChg>
        <pc:spChg chg="mod">
          <ac:chgData name="Thiago Henrique Gomes Panini" userId="cc6a5c77081c362d" providerId="LiveId" clId="{182E8FFE-A928-41F2-9A79-3159D5686B1F}" dt="2023-05-22T01:54:53.374" v="18856"/>
          <ac:spMkLst>
            <pc:docMk/>
            <pc:sldMk cId="1544029491" sldId="390"/>
            <ac:spMk id="2245" creationId="{F53010E7-DDEB-54F9-5160-B2A5B69DCFF9}"/>
          </ac:spMkLst>
        </pc:spChg>
        <pc:spChg chg="mod">
          <ac:chgData name="Thiago Henrique Gomes Panini" userId="cc6a5c77081c362d" providerId="LiveId" clId="{182E8FFE-A928-41F2-9A79-3159D5686B1F}" dt="2023-05-22T01:54:53.374" v="18856"/>
          <ac:spMkLst>
            <pc:docMk/>
            <pc:sldMk cId="1544029491" sldId="390"/>
            <ac:spMk id="2246" creationId="{C0A9D8A6-800A-78BF-4A86-7D9EDF9CBC78}"/>
          </ac:spMkLst>
        </pc:spChg>
        <pc:spChg chg="mod">
          <ac:chgData name="Thiago Henrique Gomes Panini" userId="cc6a5c77081c362d" providerId="LiveId" clId="{182E8FFE-A928-41F2-9A79-3159D5686B1F}" dt="2023-05-22T01:54:53.374" v="18856"/>
          <ac:spMkLst>
            <pc:docMk/>
            <pc:sldMk cId="1544029491" sldId="390"/>
            <ac:spMk id="2247" creationId="{F6A155B6-6A5E-AD71-2589-0BA40EEF58E2}"/>
          </ac:spMkLst>
        </pc:spChg>
        <pc:spChg chg="mod">
          <ac:chgData name="Thiago Henrique Gomes Panini" userId="cc6a5c77081c362d" providerId="LiveId" clId="{182E8FFE-A928-41F2-9A79-3159D5686B1F}" dt="2023-05-22T01:54:53.374" v="18856"/>
          <ac:spMkLst>
            <pc:docMk/>
            <pc:sldMk cId="1544029491" sldId="390"/>
            <ac:spMk id="2248" creationId="{7AE99A2D-FFA6-06C6-09A0-6B4ACCDB1381}"/>
          </ac:spMkLst>
        </pc:spChg>
        <pc:spChg chg="mod">
          <ac:chgData name="Thiago Henrique Gomes Panini" userId="cc6a5c77081c362d" providerId="LiveId" clId="{182E8FFE-A928-41F2-9A79-3159D5686B1F}" dt="2023-05-22T01:54:53.374" v="18856"/>
          <ac:spMkLst>
            <pc:docMk/>
            <pc:sldMk cId="1544029491" sldId="390"/>
            <ac:spMk id="2249" creationId="{17953E8E-0839-71FB-C126-AC4FB73FF745}"/>
          </ac:spMkLst>
        </pc:spChg>
        <pc:spChg chg="mod">
          <ac:chgData name="Thiago Henrique Gomes Panini" userId="cc6a5c77081c362d" providerId="LiveId" clId="{182E8FFE-A928-41F2-9A79-3159D5686B1F}" dt="2023-05-22T01:54:53.374" v="18856"/>
          <ac:spMkLst>
            <pc:docMk/>
            <pc:sldMk cId="1544029491" sldId="390"/>
            <ac:spMk id="2250" creationId="{C50BB1E9-628A-73C7-A2E3-492202F94A1B}"/>
          </ac:spMkLst>
        </pc:spChg>
        <pc:spChg chg="del">
          <ac:chgData name="Thiago Henrique Gomes Panini" userId="cc6a5c77081c362d" providerId="LiveId" clId="{182E8FFE-A928-41F2-9A79-3159D5686B1F}" dt="2023-05-22T01:54:25.653" v="18852" actId="478"/>
          <ac:spMkLst>
            <pc:docMk/>
            <pc:sldMk cId="1544029491" sldId="390"/>
            <ac:spMk id="2256" creationId="{00000000-0000-0000-0000-000000000000}"/>
          </ac:spMkLst>
        </pc:spChg>
        <pc:spChg chg="del">
          <ac:chgData name="Thiago Henrique Gomes Panini" userId="cc6a5c77081c362d" providerId="LiveId" clId="{182E8FFE-A928-41F2-9A79-3159D5686B1F}" dt="2023-05-22T01:54:27.993" v="18853" actId="478"/>
          <ac:spMkLst>
            <pc:docMk/>
            <pc:sldMk cId="1544029491" sldId="390"/>
            <ac:spMk id="2257" creationId="{00000000-0000-0000-0000-000000000000}"/>
          </ac:spMkLst>
        </pc:spChg>
        <pc:spChg chg="del">
          <ac:chgData name="Thiago Henrique Gomes Panini" userId="cc6a5c77081c362d" providerId="LiveId" clId="{182E8FFE-A928-41F2-9A79-3159D5686B1F}" dt="2023-05-22T01:54:25.653" v="18852" actId="478"/>
          <ac:spMkLst>
            <pc:docMk/>
            <pc:sldMk cId="1544029491" sldId="390"/>
            <ac:spMk id="2258" creationId="{00000000-0000-0000-0000-000000000000}"/>
          </ac:spMkLst>
        </pc:spChg>
        <pc:spChg chg="del">
          <ac:chgData name="Thiago Henrique Gomes Panini" userId="cc6a5c77081c362d" providerId="LiveId" clId="{182E8FFE-A928-41F2-9A79-3159D5686B1F}" dt="2023-05-22T01:54:27.993" v="18853" actId="478"/>
          <ac:spMkLst>
            <pc:docMk/>
            <pc:sldMk cId="1544029491" sldId="390"/>
            <ac:spMk id="2259" creationId="{00000000-0000-0000-0000-000000000000}"/>
          </ac:spMkLst>
        </pc:spChg>
        <pc:spChg chg="del">
          <ac:chgData name="Thiago Henrique Gomes Panini" userId="cc6a5c77081c362d" providerId="LiveId" clId="{182E8FFE-A928-41F2-9A79-3159D5686B1F}" dt="2023-05-22T01:54:25.653" v="18852" actId="478"/>
          <ac:spMkLst>
            <pc:docMk/>
            <pc:sldMk cId="1544029491" sldId="390"/>
            <ac:spMk id="2260" creationId="{00000000-0000-0000-0000-000000000000}"/>
          </ac:spMkLst>
        </pc:spChg>
        <pc:spChg chg="del">
          <ac:chgData name="Thiago Henrique Gomes Panini" userId="cc6a5c77081c362d" providerId="LiveId" clId="{182E8FFE-A928-41F2-9A79-3159D5686B1F}" dt="2023-05-22T01:54:27.993" v="18853" actId="478"/>
          <ac:spMkLst>
            <pc:docMk/>
            <pc:sldMk cId="1544029491" sldId="390"/>
            <ac:spMk id="2261" creationId="{00000000-0000-0000-0000-000000000000}"/>
          </ac:spMkLst>
        </pc:spChg>
        <pc:grpChg chg="add del mod">
          <ac:chgData name="Thiago Henrique Gomes Panini" userId="cc6a5c77081c362d" providerId="LiveId" clId="{182E8FFE-A928-41F2-9A79-3159D5686B1F}" dt="2023-05-22T01:56:15.165" v="18866" actId="478"/>
          <ac:grpSpMkLst>
            <pc:docMk/>
            <pc:sldMk cId="1544029491" sldId="390"/>
            <ac:grpSpMk id="14" creationId="{145E9040-5400-D4F0-F8D1-2812B922449A}"/>
          </ac:grpSpMkLst>
        </pc:grpChg>
        <pc:grpChg chg="del mod">
          <ac:chgData name="Thiago Henrique Gomes Panini" userId="cc6a5c77081c362d" providerId="LiveId" clId="{182E8FFE-A928-41F2-9A79-3159D5686B1F}" dt="2023-05-22T01:56:15.165" v="18866" actId="478"/>
          <ac:grpSpMkLst>
            <pc:docMk/>
            <pc:sldMk cId="1544029491" sldId="390"/>
            <ac:grpSpMk id="2262" creationId="{00000000-0000-0000-0000-000000000000}"/>
          </ac:grpSpMkLst>
        </pc:grpChg>
        <pc:picChg chg="add del mod">
          <ac:chgData name="Thiago Henrique Gomes Panini" userId="cc6a5c77081c362d" providerId="LiveId" clId="{182E8FFE-A928-41F2-9A79-3159D5686B1F}" dt="2023-05-23T00:55:07.211" v="19397"/>
          <ac:picMkLst>
            <pc:docMk/>
            <pc:sldMk cId="1544029491" sldId="390"/>
            <ac:picMk id="3" creationId="{8C1D3284-42A3-F30A-846E-CED0B3EA46C1}"/>
          </ac:picMkLst>
        </pc:picChg>
        <pc:picChg chg="add del mod">
          <ac:chgData name="Thiago Henrique Gomes Panini" userId="cc6a5c77081c362d" providerId="LiveId" clId="{182E8FFE-A928-41F2-9A79-3159D5686B1F}" dt="2023-05-23T00:55:23.431" v="19399"/>
          <ac:picMkLst>
            <pc:docMk/>
            <pc:sldMk cId="1544029491" sldId="390"/>
            <ac:picMk id="5" creationId="{4AB629A6-A1B5-385A-0390-B28CD539BC90}"/>
          </ac:picMkLst>
        </pc:picChg>
        <pc:picChg chg="add del mod">
          <ac:chgData name="Thiago Henrique Gomes Panini" userId="cc6a5c77081c362d" providerId="LiveId" clId="{182E8FFE-A928-41F2-9A79-3159D5686B1F}" dt="2023-05-23T00:59:07.064" v="19406" actId="478"/>
          <ac:picMkLst>
            <pc:docMk/>
            <pc:sldMk cId="1544029491" sldId="390"/>
            <ac:picMk id="7" creationId="{D47CF28D-D7E8-5F34-82FD-4B4340F42C22}"/>
          </ac:picMkLst>
        </pc:picChg>
        <pc:picChg chg="add del mod">
          <ac:chgData name="Thiago Henrique Gomes Panini" userId="cc6a5c77081c362d" providerId="LiveId" clId="{182E8FFE-A928-41F2-9A79-3159D5686B1F}" dt="2023-05-23T01:00:51.974" v="19466" actId="21"/>
          <ac:picMkLst>
            <pc:docMk/>
            <pc:sldMk cId="1544029491" sldId="390"/>
            <ac:picMk id="9" creationId="{EED1D16E-8204-D760-D4EC-702DB16FC6C9}"/>
          </ac:picMkLst>
        </pc:picChg>
        <pc:picChg chg="add mod">
          <ac:chgData name="Thiago Henrique Gomes Panini" userId="cc6a5c77081c362d" providerId="LiveId" clId="{182E8FFE-A928-41F2-9A79-3159D5686B1F}" dt="2023-05-23T01:02:40.657" v="19547" actId="1076"/>
          <ac:picMkLst>
            <pc:docMk/>
            <pc:sldMk cId="1544029491" sldId="390"/>
            <ac:picMk id="11" creationId="{80C4F8BF-E0B8-596F-0165-322116B8F5C4}"/>
          </ac:picMkLst>
        </pc:picChg>
        <pc:picChg chg="add mod">
          <ac:chgData name="Thiago Henrique Gomes Panini" userId="cc6a5c77081c362d" providerId="LiveId" clId="{182E8FFE-A928-41F2-9A79-3159D5686B1F}" dt="2023-05-23T01:02:35.149" v="19545" actId="1076"/>
          <ac:picMkLst>
            <pc:docMk/>
            <pc:sldMk cId="1544029491" sldId="390"/>
            <ac:picMk id="16" creationId="{79E9DF94-3F4F-496B-7986-51858F9FB4A8}"/>
          </ac:picMkLst>
        </pc:picChg>
        <pc:picChg chg="add mod">
          <ac:chgData name="Thiago Henrique Gomes Panini" userId="cc6a5c77081c362d" providerId="LiveId" clId="{182E8FFE-A928-41F2-9A79-3159D5686B1F}" dt="2023-05-23T01:03:09.092" v="19553" actId="1076"/>
          <ac:picMkLst>
            <pc:docMk/>
            <pc:sldMk cId="1544029491" sldId="390"/>
            <ac:picMk id="18" creationId="{DD9CF6C0-81BC-9BB6-104C-7ECD9177606C}"/>
          </ac:picMkLst>
        </pc:picChg>
        <pc:picChg chg="add mod">
          <ac:chgData name="Thiago Henrique Gomes Panini" userId="cc6a5c77081c362d" providerId="LiveId" clId="{182E8FFE-A928-41F2-9A79-3159D5686B1F}" dt="2023-05-23T01:04:45.891" v="19557" actId="1076"/>
          <ac:picMkLst>
            <pc:docMk/>
            <pc:sldMk cId="1544029491" sldId="390"/>
            <ac:picMk id="20" creationId="{6F658E8A-E0AF-6019-2AD8-4181759E8789}"/>
          </ac:picMkLst>
        </pc:picChg>
        <pc:picChg chg="add mod">
          <ac:chgData name="Thiago Henrique Gomes Panini" userId="cc6a5c77081c362d" providerId="LiveId" clId="{182E8FFE-A928-41F2-9A79-3159D5686B1F}" dt="2023-05-23T01:04:45.891" v="19557" actId="1076"/>
          <ac:picMkLst>
            <pc:docMk/>
            <pc:sldMk cId="1544029491" sldId="390"/>
            <ac:picMk id="23" creationId="{E46EA013-DA02-60AB-3DB3-5FE9095C2EA6}"/>
          </ac:picMkLst>
        </pc:picChg>
        <pc:picChg chg="add mod">
          <ac:chgData name="Thiago Henrique Gomes Panini" userId="cc6a5c77081c362d" providerId="LiveId" clId="{182E8FFE-A928-41F2-9A79-3159D5686B1F}" dt="2023-05-23T01:04:45.891" v="19557" actId="1076"/>
          <ac:picMkLst>
            <pc:docMk/>
            <pc:sldMk cId="1544029491" sldId="390"/>
            <ac:picMk id="24" creationId="{D2AA856F-1818-718C-FA67-5C37D34C0909}"/>
          </ac:picMkLst>
        </pc:picChg>
        <pc:picChg chg="add mod">
          <ac:chgData name="Thiago Henrique Gomes Panini" userId="cc6a5c77081c362d" providerId="LiveId" clId="{182E8FFE-A928-41F2-9A79-3159D5686B1F}" dt="2023-05-23T01:05:46.713" v="19578" actId="1076"/>
          <ac:picMkLst>
            <pc:docMk/>
            <pc:sldMk cId="1544029491" sldId="390"/>
            <ac:picMk id="26" creationId="{3B3D6FAE-D934-1784-3E18-B76F321E9387}"/>
          </ac:picMkLst>
        </pc:picChg>
        <pc:picChg chg="add mod">
          <ac:chgData name="Thiago Henrique Gomes Panini" userId="cc6a5c77081c362d" providerId="LiveId" clId="{182E8FFE-A928-41F2-9A79-3159D5686B1F}" dt="2023-05-23T01:05:46.713" v="19578" actId="1076"/>
          <ac:picMkLst>
            <pc:docMk/>
            <pc:sldMk cId="1544029491" sldId="390"/>
            <ac:picMk id="29" creationId="{94F53987-BE43-4AA9-E5B6-62A99CDE2D29}"/>
          </ac:picMkLst>
        </pc:picChg>
        <pc:picChg chg="add mod">
          <ac:chgData name="Thiago Henrique Gomes Panini" userId="cc6a5c77081c362d" providerId="LiveId" clId="{182E8FFE-A928-41F2-9A79-3159D5686B1F}" dt="2023-05-23T01:05:46.713" v="19578" actId="1076"/>
          <ac:picMkLst>
            <pc:docMk/>
            <pc:sldMk cId="1544029491" sldId="390"/>
            <ac:picMk id="30" creationId="{3920540A-C9F9-DAA0-425B-1E9B0722AB64}"/>
          </ac:picMkLst>
        </pc:picChg>
        <pc:picChg chg="add mod">
          <ac:chgData name="Thiago Henrique Gomes Panini" userId="cc6a5c77081c362d" providerId="LiveId" clId="{182E8FFE-A928-41F2-9A79-3159D5686B1F}" dt="2023-05-23T01:02:04.797" v="19538" actId="1076"/>
          <ac:picMkLst>
            <pc:docMk/>
            <pc:sldMk cId="1544029491" sldId="390"/>
            <ac:picMk id="2251" creationId="{CFD384A0-3ADF-220D-C078-C6E4C08B2A72}"/>
          </ac:picMkLst>
        </pc:picChg>
        <pc:picChg chg="add mod">
          <ac:chgData name="Thiago Henrique Gomes Panini" userId="cc6a5c77081c362d" providerId="LiveId" clId="{182E8FFE-A928-41F2-9A79-3159D5686B1F}" dt="2023-05-23T01:02:04.797" v="19538" actId="1076"/>
          <ac:picMkLst>
            <pc:docMk/>
            <pc:sldMk cId="1544029491" sldId="390"/>
            <ac:picMk id="2252" creationId="{CA58D17A-C9B6-6A89-2D48-70EF08F46C74}"/>
          </ac:picMkLst>
        </pc:picChg>
        <pc:picChg chg="add mod">
          <ac:chgData name="Thiago Henrique Gomes Panini" userId="cc6a5c77081c362d" providerId="LiveId" clId="{182E8FFE-A928-41F2-9A79-3159D5686B1F}" dt="2023-05-23T01:05:50.697" v="19579" actId="1076"/>
          <ac:picMkLst>
            <pc:docMk/>
            <pc:sldMk cId="1544029491" sldId="390"/>
            <ac:picMk id="2253" creationId="{7124926B-1214-D21C-9341-5850C1A2C34B}"/>
          </ac:picMkLst>
        </pc:picChg>
      </pc:sldChg>
      <pc:sldChg chg="add del">
        <pc:chgData name="Thiago Henrique Gomes Panini" userId="cc6a5c77081c362d" providerId="LiveId" clId="{182E8FFE-A928-41F2-9A79-3159D5686B1F}" dt="2023-05-22T01:57:37.597" v="18879" actId="47"/>
        <pc:sldMkLst>
          <pc:docMk/>
          <pc:sldMk cId="3906565387" sldId="391"/>
        </pc:sldMkLst>
      </pc:sldChg>
      <pc:sldChg chg="addSp delSp modSp add del mod ord">
        <pc:chgData name="Thiago Henrique Gomes Panini" userId="cc6a5c77081c362d" providerId="LiveId" clId="{182E8FFE-A928-41F2-9A79-3159D5686B1F}" dt="2023-05-23T01:12:00.361" v="19840" actId="47"/>
        <pc:sldMkLst>
          <pc:docMk/>
          <pc:sldMk cId="1619889373" sldId="392"/>
        </pc:sldMkLst>
        <pc:picChg chg="add mod">
          <ac:chgData name="Thiago Henrique Gomes Panini" userId="cc6a5c77081c362d" providerId="LiveId" clId="{182E8FFE-A928-41F2-9A79-3159D5686B1F}" dt="2023-05-22T01:57:03.702" v="18877"/>
          <ac:picMkLst>
            <pc:docMk/>
            <pc:sldMk cId="1619889373" sldId="392"/>
            <ac:picMk id="2" creationId="{C0FC223A-AC66-E893-F011-39CDB607B5BF}"/>
          </ac:picMkLst>
        </pc:picChg>
        <pc:picChg chg="del">
          <ac:chgData name="Thiago Henrique Gomes Panini" userId="cc6a5c77081c362d" providerId="LiveId" clId="{182E8FFE-A928-41F2-9A79-3159D5686B1F}" dt="2023-05-22T01:57:01.522" v="18876" actId="478"/>
          <ac:picMkLst>
            <pc:docMk/>
            <pc:sldMk cId="1619889373" sldId="392"/>
            <ac:picMk id="2251" creationId="{CFD384A0-3ADF-220D-C078-C6E4C08B2A72}"/>
          </ac:picMkLst>
        </pc:picChg>
        <pc:picChg chg="del">
          <ac:chgData name="Thiago Henrique Gomes Panini" userId="cc6a5c77081c362d" providerId="LiveId" clId="{182E8FFE-A928-41F2-9A79-3159D5686B1F}" dt="2023-05-22T01:57:01.522" v="18876" actId="478"/>
          <ac:picMkLst>
            <pc:docMk/>
            <pc:sldMk cId="1619889373" sldId="392"/>
            <ac:picMk id="2252" creationId="{CA58D17A-C9B6-6A89-2D48-70EF08F46C74}"/>
          </ac:picMkLst>
        </pc:picChg>
        <pc:picChg chg="del">
          <ac:chgData name="Thiago Henrique Gomes Panini" userId="cc6a5c77081c362d" providerId="LiveId" clId="{182E8FFE-A928-41F2-9A79-3159D5686B1F}" dt="2023-05-22T01:57:01.522" v="18876" actId="478"/>
          <ac:picMkLst>
            <pc:docMk/>
            <pc:sldMk cId="1619889373" sldId="392"/>
            <ac:picMk id="2253" creationId="{7124926B-1214-D21C-9341-5850C1A2C34B}"/>
          </ac:picMkLst>
        </pc:picChg>
      </pc:sldChg>
      <pc:sldChg chg="addSp delSp modSp add mod modAnim">
        <pc:chgData name="Thiago Henrique Gomes Panini" userId="cc6a5c77081c362d" providerId="LiveId" clId="{182E8FFE-A928-41F2-9A79-3159D5686B1F}" dt="2023-05-29T20:58:53.977" v="20494"/>
        <pc:sldMkLst>
          <pc:docMk/>
          <pc:sldMk cId="3938530917" sldId="393"/>
        </pc:sldMkLst>
        <pc:spChg chg="add del mod">
          <ac:chgData name="Thiago Henrique Gomes Panini" userId="cc6a5c77081c362d" providerId="LiveId" clId="{182E8FFE-A928-41F2-9A79-3159D5686B1F}" dt="2023-05-23T00:17:58.611" v="18929" actId="478"/>
          <ac:spMkLst>
            <pc:docMk/>
            <pc:sldMk cId="3938530917" sldId="393"/>
            <ac:spMk id="3" creationId="{E5E12949-5343-13FD-6B9F-18579D0C75AA}"/>
          </ac:spMkLst>
        </pc:spChg>
        <pc:spChg chg="mod">
          <ac:chgData name="Thiago Henrique Gomes Panini" userId="cc6a5c77081c362d" providerId="LiveId" clId="{182E8FFE-A928-41F2-9A79-3159D5686B1F}" dt="2023-05-23T00:26:44.543" v="18930"/>
          <ac:spMkLst>
            <pc:docMk/>
            <pc:sldMk cId="3938530917" sldId="393"/>
            <ac:spMk id="5" creationId="{C4877A2F-06ED-7F14-E0C1-8911C898DE28}"/>
          </ac:spMkLst>
        </pc:spChg>
        <pc:spChg chg="mod">
          <ac:chgData name="Thiago Henrique Gomes Panini" userId="cc6a5c77081c362d" providerId="LiveId" clId="{182E8FFE-A928-41F2-9A79-3159D5686B1F}" dt="2023-05-23T00:26:44.543" v="18930"/>
          <ac:spMkLst>
            <pc:docMk/>
            <pc:sldMk cId="3938530917" sldId="393"/>
            <ac:spMk id="6" creationId="{0328C9AA-7925-9196-A7DA-FC24857CEFA8}"/>
          </ac:spMkLst>
        </pc:spChg>
        <pc:spChg chg="mod">
          <ac:chgData name="Thiago Henrique Gomes Panini" userId="cc6a5c77081c362d" providerId="LiveId" clId="{182E8FFE-A928-41F2-9A79-3159D5686B1F}" dt="2023-05-23T00:26:44.543" v="18930"/>
          <ac:spMkLst>
            <pc:docMk/>
            <pc:sldMk cId="3938530917" sldId="393"/>
            <ac:spMk id="7" creationId="{DA772720-B82B-0A3D-1C20-18389C501704}"/>
          </ac:spMkLst>
        </pc:spChg>
        <pc:spChg chg="mod">
          <ac:chgData name="Thiago Henrique Gomes Panini" userId="cc6a5c77081c362d" providerId="LiveId" clId="{182E8FFE-A928-41F2-9A79-3159D5686B1F}" dt="2023-05-23T00:26:44.543" v="18930"/>
          <ac:spMkLst>
            <pc:docMk/>
            <pc:sldMk cId="3938530917" sldId="393"/>
            <ac:spMk id="8" creationId="{F393772D-DFD8-76E8-D8D2-A808F0D4D3FA}"/>
          </ac:spMkLst>
        </pc:spChg>
        <pc:spChg chg="mod">
          <ac:chgData name="Thiago Henrique Gomes Panini" userId="cc6a5c77081c362d" providerId="LiveId" clId="{182E8FFE-A928-41F2-9A79-3159D5686B1F}" dt="2023-05-23T00:26:44.543" v="18930"/>
          <ac:spMkLst>
            <pc:docMk/>
            <pc:sldMk cId="3938530917" sldId="393"/>
            <ac:spMk id="9" creationId="{D1B02FA8-A02B-0783-6FAD-19F8E826DA44}"/>
          </ac:spMkLst>
        </pc:spChg>
        <pc:spChg chg="mod">
          <ac:chgData name="Thiago Henrique Gomes Panini" userId="cc6a5c77081c362d" providerId="LiveId" clId="{182E8FFE-A928-41F2-9A79-3159D5686B1F}" dt="2023-05-23T00:26:44.543" v="18930"/>
          <ac:spMkLst>
            <pc:docMk/>
            <pc:sldMk cId="3938530917" sldId="393"/>
            <ac:spMk id="10" creationId="{048C6B16-9650-7380-B19C-B6D75D198BA9}"/>
          </ac:spMkLst>
        </pc:spChg>
        <pc:spChg chg="mod">
          <ac:chgData name="Thiago Henrique Gomes Panini" userId="cc6a5c77081c362d" providerId="LiveId" clId="{182E8FFE-A928-41F2-9A79-3159D5686B1F}" dt="2023-05-23T00:26:44.543" v="18930"/>
          <ac:spMkLst>
            <pc:docMk/>
            <pc:sldMk cId="3938530917" sldId="393"/>
            <ac:spMk id="11" creationId="{BA0D0521-3A87-5BD6-AC4D-2C5356EC6253}"/>
          </ac:spMkLst>
        </pc:spChg>
        <pc:spChg chg="mod">
          <ac:chgData name="Thiago Henrique Gomes Panini" userId="cc6a5c77081c362d" providerId="LiveId" clId="{182E8FFE-A928-41F2-9A79-3159D5686B1F}" dt="2023-05-23T00:26:44.543" v="18930"/>
          <ac:spMkLst>
            <pc:docMk/>
            <pc:sldMk cId="3938530917" sldId="393"/>
            <ac:spMk id="12" creationId="{980524CE-2C3F-C9E6-9B7C-955B87981B83}"/>
          </ac:spMkLst>
        </pc:spChg>
        <pc:spChg chg="mod">
          <ac:chgData name="Thiago Henrique Gomes Panini" userId="cc6a5c77081c362d" providerId="LiveId" clId="{182E8FFE-A928-41F2-9A79-3159D5686B1F}" dt="2023-05-23T00:26:44.543" v="18930"/>
          <ac:spMkLst>
            <pc:docMk/>
            <pc:sldMk cId="3938530917" sldId="393"/>
            <ac:spMk id="13" creationId="{BCBE7C85-B7CC-4198-0FA9-20DC802BEEC2}"/>
          </ac:spMkLst>
        </pc:spChg>
        <pc:spChg chg="mod">
          <ac:chgData name="Thiago Henrique Gomes Panini" userId="cc6a5c77081c362d" providerId="LiveId" clId="{182E8FFE-A928-41F2-9A79-3159D5686B1F}" dt="2023-05-23T00:26:44.543" v="18930"/>
          <ac:spMkLst>
            <pc:docMk/>
            <pc:sldMk cId="3938530917" sldId="393"/>
            <ac:spMk id="14" creationId="{3B39FCC2-235B-5F5B-C3A4-FEC1BF8E5324}"/>
          </ac:spMkLst>
        </pc:spChg>
        <pc:spChg chg="mod">
          <ac:chgData name="Thiago Henrique Gomes Panini" userId="cc6a5c77081c362d" providerId="LiveId" clId="{182E8FFE-A928-41F2-9A79-3159D5686B1F}" dt="2023-05-23T00:26:44.543" v="18930"/>
          <ac:spMkLst>
            <pc:docMk/>
            <pc:sldMk cId="3938530917" sldId="393"/>
            <ac:spMk id="15" creationId="{528F9662-2D16-430D-2D23-FBE41A80E594}"/>
          </ac:spMkLst>
        </pc:spChg>
        <pc:spChg chg="mod">
          <ac:chgData name="Thiago Henrique Gomes Panini" userId="cc6a5c77081c362d" providerId="LiveId" clId="{182E8FFE-A928-41F2-9A79-3159D5686B1F}" dt="2023-05-23T00:26:44.543" v="18930"/>
          <ac:spMkLst>
            <pc:docMk/>
            <pc:sldMk cId="3938530917" sldId="393"/>
            <ac:spMk id="16" creationId="{73649AA3-CF3D-AD44-903C-234E0BC4B6CC}"/>
          </ac:spMkLst>
        </pc:spChg>
        <pc:spChg chg="mod">
          <ac:chgData name="Thiago Henrique Gomes Panini" userId="cc6a5c77081c362d" providerId="LiveId" clId="{182E8FFE-A928-41F2-9A79-3159D5686B1F}" dt="2023-05-23T00:26:44.543" v="18930"/>
          <ac:spMkLst>
            <pc:docMk/>
            <pc:sldMk cId="3938530917" sldId="393"/>
            <ac:spMk id="17" creationId="{274FB832-3BF4-81E3-A4C6-C26AE954DF04}"/>
          </ac:spMkLst>
        </pc:spChg>
        <pc:spChg chg="mod">
          <ac:chgData name="Thiago Henrique Gomes Panini" userId="cc6a5c77081c362d" providerId="LiveId" clId="{182E8FFE-A928-41F2-9A79-3159D5686B1F}" dt="2023-05-23T00:26:44.543" v="18930"/>
          <ac:spMkLst>
            <pc:docMk/>
            <pc:sldMk cId="3938530917" sldId="393"/>
            <ac:spMk id="18" creationId="{1788747B-072A-BF27-4F82-C8E5DB23832C}"/>
          </ac:spMkLst>
        </pc:spChg>
        <pc:spChg chg="mod">
          <ac:chgData name="Thiago Henrique Gomes Panini" userId="cc6a5c77081c362d" providerId="LiveId" clId="{182E8FFE-A928-41F2-9A79-3159D5686B1F}" dt="2023-05-23T00:26:44.543" v="18930"/>
          <ac:spMkLst>
            <pc:docMk/>
            <pc:sldMk cId="3938530917" sldId="393"/>
            <ac:spMk id="19" creationId="{C7B046E0-DD7E-CC47-6C11-1CBAD8C361EC}"/>
          </ac:spMkLst>
        </pc:spChg>
        <pc:spChg chg="mod">
          <ac:chgData name="Thiago Henrique Gomes Panini" userId="cc6a5c77081c362d" providerId="LiveId" clId="{182E8FFE-A928-41F2-9A79-3159D5686B1F}" dt="2023-05-23T00:26:44.543" v="18930"/>
          <ac:spMkLst>
            <pc:docMk/>
            <pc:sldMk cId="3938530917" sldId="393"/>
            <ac:spMk id="20" creationId="{9F27BF52-0915-CF43-C631-6EAA06AD2F5B}"/>
          </ac:spMkLst>
        </pc:spChg>
        <pc:spChg chg="mod">
          <ac:chgData name="Thiago Henrique Gomes Panini" userId="cc6a5c77081c362d" providerId="LiveId" clId="{182E8FFE-A928-41F2-9A79-3159D5686B1F}" dt="2023-05-23T00:26:44.543" v="18930"/>
          <ac:spMkLst>
            <pc:docMk/>
            <pc:sldMk cId="3938530917" sldId="393"/>
            <ac:spMk id="21" creationId="{E8B11140-4F97-C6D8-C74C-C6A620C841A2}"/>
          </ac:spMkLst>
        </pc:spChg>
        <pc:spChg chg="mod">
          <ac:chgData name="Thiago Henrique Gomes Panini" userId="cc6a5c77081c362d" providerId="LiveId" clId="{182E8FFE-A928-41F2-9A79-3159D5686B1F}" dt="2023-05-23T00:26:44.543" v="18930"/>
          <ac:spMkLst>
            <pc:docMk/>
            <pc:sldMk cId="3938530917" sldId="393"/>
            <ac:spMk id="22" creationId="{98535A8D-80A8-BF26-B755-38551433D39A}"/>
          </ac:spMkLst>
        </pc:spChg>
        <pc:spChg chg="mod">
          <ac:chgData name="Thiago Henrique Gomes Panini" userId="cc6a5c77081c362d" providerId="LiveId" clId="{182E8FFE-A928-41F2-9A79-3159D5686B1F}" dt="2023-05-23T00:26:44.543" v="18930"/>
          <ac:spMkLst>
            <pc:docMk/>
            <pc:sldMk cId="3938530917" sldId="393"/>
            <ac:spMk id="23" creationId="{1121AD7E-92ED-C8DE-2428-B6BCBB23FB74}"/>
          </ac:spMkLst>
        </pc:spChg>
        <pc:spChg chg="mod">
          <ac:chgData name="Thiago Henrique Gomes Panini" userId="cc6a5c77081c362d" providerId="LiveId" clId="{182E8FFE-A928-41F2-9A79-3159D5686B1F}" dt="2023-05-23T00:26:44.543" v="18930"/>
          <ac:spMkLst>
            <pc:docMk/>
            <pc:sldMk cId="3938530917" sldId="393"/>
            <ac:spMk id="24" creationId="{AD7C2A65-4545-2C01-28F8-AA058750531B}"/>
          </ac:spMkLst>
        </pc:spChg>
        <pc:spChg chg="mod">
          <ac:chgData name="Thiago Henrique Gomes Panini" userId="cc6a5c77081c362d" providerId="LiveId" clId="{182E8FFE-A928-41F2-9A79-3159D5686B1F}" dt="2023-05-23T00:26:44.543" v="18930"/>
          <ac:spMkLst>
            <pc:docMk/>
            <pc:sldMk cId="3938530917" sldId="393"/>
            <ac:spMk id="25" creationId="{212C7C0E-0C35-E324-9EB4-9109364B8AC8}"/>
          </ac:spMkLst>
        </pc:spChg>
        <pc:spChg chg="mod">
          <ac:chgData name="Thiago Henrique Gomes Panini" userId="cc6a5c77081c362d" providerId="LiveId" clId="{182E8FFE-A928-41F2-9A79-3159D5686B1F}" dt="2023-05-23T00:26:44.543" v="18930"/>
          <ac:spMkLst>
            <pc:docMk/>
            <pc:sldMk cId="3938530917" sldId="393"/>
            <ac:spMk id="26" creationId="{D5DE158F-E6C8-34B2-8B62-683DC05D5CA7}"/>
          </ac:spMkLst>
        </pc:spChg>
        <pc:spChg chg="mod">
          <ac:chgData name="Thiago Henrique Gomes Panini" userId="cc6a5c77081c362d" providerId="LiveId" clId="{182E8FFE-A928-41F2-9A79-3159D5686B1F}" dt="2023-05-23T00:26:44.543" v="18930"/>
          <ac:spMkLst>
            <pc:docMk/>
            <pc:sldMk cId="3938530917" sldId="393"/>
            <ac:spMk id="27" creationId="{A13741A0-71C7-BC86-0AA0-8FC030B3FCDF}"/>
          </ac:spMkLst>
        </pc:spChg>
        <pc:spChg chg="mod">
          <ac:chgData name="Thiago Henrique Gomes Panini" userId="cc6a5c77081c362d" providerId="LiveId" clId="{182E8FFE-A928-41F2-9A79-3159D5686B1F}" dt="2023-05-23T00:26:44.543" v="18930"/>
          <ac:spMkLst>
            <pc:docMk/>
            <pc:sldMk cId="3938530917" sldId="393"/>
            <ac:spMk id="28" creationId="{26B0DFA4-1674-B4C9-C3E5-364E88FAB962}"/>
          </ac:spMkLst>
        </pc:spChg>
        <pc:spChg chg="mod">
          <ac:chgData name="Thiago Henrique Gomes Panini" userId="cc6a5c77081c362d" providerId="LiveId" clId="{182E8FFE-A928-41F2-9A79-3159D5686B1F}" dt="2023-05-23T00:26:44.543" v="18930"/>
          <ac:spMkLst>
            <pc:docMk/>
            <pc:sldMk cId="3938530917" sldId="393"/>
            <ac:spMk id="29" creationId="{03637BF4-8F2A-AFD5-C12A-2EC714D74953}"/>
          </ac:spMkLst>
        </pc:spChg>
        <pc:spChg chg="mod">
          <ac:chgData name="Thiago Henrique Gomes Panini" userId="cc6a5c77081c362d" providerId="LiveId" clId="{182E8FFE-A928-41F2-9A79-3159D5686B1F}" dt="2023-05-23T00:26:44.543" v="18930"/>
          <ac:spMkLst>
            <pc:docMk/>
            <pc:sldMk cId="3938530917" sldId="393"/>
            <ac:spMk id="30" creationId="{0D38BC66-1F05-99C3-B1CE-BC39A1EBB12D}"/>
          </ac:spMkLst>
        </pc:spChg>
        <pc:spChg chg="mod">
          <ac:chgData name="Thiago Henrique Gomes Panini" userId="cc6a5c77081c362d" providerId="LiveId" clId="{182E8FFE-A928-41F2-9A79-3159D5686B1F}" dt="2023-05-23T00:26:44.543" v="18930"/>
          <ac:spMkLst>
            <pc:docMk/>
            <pc:sldMk cId="3938530917" sldId="393"/>
            <ac:spMk id="31" creationId="{2E6A6B57-9BD6-CB92-C9CA-0F073336AB1B}"/>
          </ac:spMkLst>
        </pc:spChg>
        <pc:spChg chg="mod">
          <ac:chgData name="Thiago Henrique Gomes Panini" userId="cc6a5c77081c362d" providerId="LiveId" clId="{182E8FFE-A928-41F2-9A79-3159D5686B1F}" dt="2023-05-23T00:26:44.543" v="18930"/>
          <ac:spMkLst>
            <pc:docMk/>
            <pc:sldMk cId="3938530917" sldId="393"/>
            <ac:spMk id="32" creationId="{B31E2801-49FE-33A9-E556-A5C4A9EAA3E6}"/>
          </ac:spMkLst>
        </pc:spChg>
        <pc:spChg chg="mod">
          <ac:chgData name="Thiago Henrique Gomes Panini" userId="cc6a5c77081c362d" providerId="LiveId" clId="{182E8FFE-A928-41F2-9A79-3159D5686B1F}" dt="2023-05-23T00:26:44.543" v="18930"/>
          <ac:spMkLst>
            <pc:docMk/>
            <pc:sldMk cId="3938530917" sldId="393"/>
            <ac:spMk id="33" creationId="{38B9A9E7-CEC8-963A-E952-0528179B5F5F}"/>
          </ac:spMkLst>
        </pc:spChg>
        <pc:spChg chg="mod">
          <ac:chgData name="Thiago Henrique Gomes Panini" userId="cc6a5c77081c362d" providerId="LiveId" clId="{182E8FFE-A928-41F2-9A79-3159D5686B1F}" dt="2023-05-23T00:26:44.543" v="18930"/>
          <ac:spMkLst>
            <pc:docMk/>
            <pc:sldMk cId="3938530917" sldId="393"/>
            <ac:spMk id="34" creationId="{EBBAA9CB-C6DE-DAF3-6DB6-26D5C6D4EEF6}"/>
          </ac:spMkLst>
        </pc:spChg>
        <pc:spChg chg="mod">
          <ac:chgData name="Thiago Henrique Gomes Panini" userId="cc6a5c77081c362d" providerId="LiveId" clId="{182E8FFE-A928-41F2-9A79-3159D5686B1F}" dt="2023-05-23T00:26:44.543" v="18930"/>
          <ac:spMkLst>
            <pc:docMk/>
            <pc:sldMk cId="3938530917" sldId="393"/>
            <ac:spMk id="35" creationId="{6E6BBBD4-D948-FBC1-423C-79454F870A73}"/>
          </ac:spMkLst>
        </pc:spChg>
        <pc:spChg chg="mod">
          <ac:chgData name="Thiago Henrique Gomes Panini" userId="cc6a5c77081c362d" providerId="LiveId" clId="{182E8FFE-A928-41F2-9A79-3159D5686B1F}" dt="2023-05-23T00:26:44.543" v="18930"/>
          <ac:spMkLst>
            <pc:docMk/>
            <pc:sldMk cId="3938530917" sldId="393"/>
            <ac:spMk id="36" creationId="{524FC4A7-8D7A-87D1-08B5-CDDA8FDAA2C8}"/>
          </ac:spMkLst>
        </pc:spChg>
        <pc:spChg chg="mod">
          <ac:chgData name="Thiago Henrique Gomes Panini" userId="cc6a5c77081c362d" providerId="LiveId" clId="{182E8FFE-A928-41F2-9A79-3159D5686B1F}" dt="2023-05-23T00:26:44.543" v="18930"/>
          <ac:spMkLst>
            <pc:docMk/>
            <pc:sldMk cId="3938530917" sldId="393"/>
            <ac:spMk id="37" creationId="{41283B71-B933-9E2C-F9E6-B365572C1F40}"/>
          </ac:spMkLst>
        </pc:spChg>
        <pc:spChg chg="mod">
          <ac:chgData name="Thiago Henrique Gomes Panini" userId="cc6a5c77081c362d" providerId="LiveId" clId="{182E8FFE-A928-41F2-9A79-3159D5686B1F}" dt="2023-05-23T00:26:44.543" v="18930"/>
          <ac:spMkLst>
            <pc:docMk/>
            <pc:sldMk cId="3938530917" sldId="393"/>
            <ac:spMk id="38" creationId="{68CF2D76-0171-8F6C-D2EE-3D6469E2B6A8}"/>
          </ac:spMkLst>
        </pc:spChg>
        <pc:spChg chg="mod">
          <ac:chgData name="Thiago Henrique Gomes Panini" userId="cc6a5c77081c362d" providerId="LiveId" clId="{182E8FFE-A928-41F2-9A79-3159D5686B1F}" dt="2023-05-23T00:26:44.543" v="18930"/>
          <ac:spMkLst>
            <pc:docMk/>
            <pc:sldMk cId="3938530917" sldId="393"/>
            <ac:spMk id="39" creationId="{6D850C69-6CCF-C6C2-563A-B365A2564631}"/>
          </ac:spMkLst>
        </pc:spChg>
        <pc:spChg chg="mod">
          <ac:chgData name="Thiago Henrique Gomes Panini" userId="cc6a5c77081c362d" providerId="LiveId" clId="{182E8FFE-A928-41F2-9A79-3159D5686B1F}" dt="2023-05-23T00:26:44.543" v="18930"/>
          <ac:spMkLst>
            <pc:docMk/>
            <pc:sldMk cId="3938530917" sldId="393"/>
            <ac:spMk id="40" creationId="{88A97942-8D85-E657-D743-104848691405}"/>
          </ac:spMkLst>
        </pc:spChg>
        <pc:spChg chg="mod">
          <ac:chgData name="Thiago Henrique Gomes Panini" userId="cc6a5c77081c362d" providerId="LiveId" clId="{182E8FFE-A928-41F2-9A79-3159D5686B1F}" dt="2023-05-23T00:26:44.543" v="18930"/>
          <ac:spMkLst>
            <pc:docMk/>
            <pc:sldMk cId="3938530917" sldId="393"/>
            <ac:spMk id="41" creationId="{7692F022-45D6-7757-27D0-B5C5D8A5BBFC}"/>
          </ac:spMkLst>
        </pc:spChg>
        <pc:spChg chg="mod">
          <ac:chgData name="Thiago Henrique Gomes Panini" userId="cc6a5c77081c362d" providerId="LiveId" clId="{182E8FFE-A928-41F2-9A79-3159D5686B1F}" dt="2023-05-23T00:26:44.543" v="18930"/>
          <ac:spMkLst>
            <pc:docMk/>
            <pc:sldMk cId="3938530917" sldId="393"/>
            <ac:spMk id="42" creationId="{364FC54D-4E2F-B844-9E40-D4522710D1AC}"/>
          </ac:spMkLst>
        </pc:spChg>
        <pc:spChg chg="mod">
          <ac:chgData name="Thiago Henrique Gomes Panini" userId="cc6a5c77081c362d" providerId="LiveId" clId="{182E8FFE-A928-41F2-9A79-3159D5686B1F}" dt="2023-05-23T00:26:44.543" v="18930"/>
          <ac:spMkLst>
            <pc:docMk/>
            <pc:sldMk cId="3938530917" sldId="393"/>
            <ac:spMk id="43" creationId="{5E83CEFA-B4C4-BDD6-59DC-0DE68A7177D6}"/>
          </ac:spMkLst>
        </pc:spChg>
        <pc:spChg chg="mod">
          <ac:chgData name="Thiago Henrique Gomes Panini" userId="cc6a5c77081c362d" providerId="LiveId" clId="{182E8FFE-A928-41F2-9A79-3159D5686B1F}" dt="2023-05-23T00:26:44.543" v="18930"/>
          <ac:spMkLst>
            <pc:docMk/>
            <pc:sldMk cId="3938530917" sldId="393"/>
            <ac:spMk id="44" creationId="{5C0BBB81-E154-A559-9670-0F4F4FAEB293}"/>
          </ac:spMkLst>
        </pc:spChg>
        <pc:spChg chg="mod">
          <ac:chgData name="Thiago Henrique Gomes Panini" userId="cc6a5c77081c362d" providerId="LiveId" clId="{182E8FFE-A928-41F2-9A79-3159D5686B1F}" dt="2023-05-23T00:26:44.543" v="18930"/>
          <ac:spMkLst>
            <pc:docMk/>
            <pc:sldMk cId="3938530917" sldId="393"/>
            <ac:spMk id="45" creationId="{5A9C4314-6EC9-8E23-208F-7BF4A271DF6F}"/>
          </ac:spMkLst>
        </pc:spChg>
        <pc:spChg chg="mod">
          <ac:chgData name="Thiago Henrique Gomes Panini" userId="cc6a5c77081c362d" providerId="LiveId" clId="{182E8FFE-A928-41F2-9A79-3159D5686B1F}" dt="2023-05-23T00:26:44.543" v="18930"/>
          <ac:spMkLst>
            <pc:docMk/>
            <pc:sldMk cId="3938530917" sldId="393"/>
            <ac:spMk id="46" creationId="{01A51E87-7C71-994A-245D-E725785B084D}"/>
          </ac:spMkLst>
        </pc:spChg>
        <pc:spChg chg="mod">
          <ac:chgData name="Thiago Henrique Gomes Panini" userId="cc6a5c77081c362d" providerId="LiveId" clId="{182E8FFE-A928-41F2-9A79-3159D5686B1F}" dt="2023-05-23T00:26:44.543" v="18930"/>
          <ac:spMkLst>
            <pc:docMk/>
            <pc:sldMk cId="3938530917" sldId="393"/>
            <ac:spMk id="47" creationId="{F82A1E10-4A57-CCB2-95A2-B29251D0B0C6}"/>
          </ac:spMkLst>
        </pc:spChg>
        <pc:spChg chg="mod">
          <ac:chgData name="Thiago Henrique Gomes Panini" userId="cc6a5c77081c362d" providerId="LiveId" clId="{182E8FFE-A928-41F2-9A79-3159D5686B1F}" dt="2023-05-23T00:26:44.543" v="18930"/>
          <ac:spMkLst>
            <pc:docMk/>
            <pc:sldMk cId="3938530917" sldId="393"/>
            <ac:spMk id="48" creationId="{D0875585-DE4C-9F53-725C-B7A01C841454}"/>
          </ac:spMkLst>
        </pc:spChg>
        <pc:spChg chg="mod">
          <ac:chgData name="Thiago Henrique Gomes Panini" userId="cc6a5c77081c362d" providerId="LiveId" clId="{182E8FFE-A928-41F2-9A79-3159D5686B1F}" dt="2023-05-23T00:26:44.543" v="18930"/>
          <ac:spMkLst>
            <pc:docMk/>
            <pc:sldMk cId="3938530917" sldId="393"/>
            <ac:spMk id="49" creationId="{F38792C6-E8C1-3106-DE73-5DCFEB456926}"/>
          </ac:spMkLst>
        </pc:spChg>
        <pc:spChg chg="mod">
          <ac:chgData name="Thiago Henrique Gomes Panini" userId="cc6a5c77081c362d" providerId="LiveId" clId="{182E8FFE-A928-41F2-9A79-3159D5686B1F}" dt="2023-05-23T00:26:44.543" v="18930"/>
          <ac:spMkLst>
            <pc:docMk/>
            <pc:sldMk cId="3938530917" sldId="393"/>
            <ac:spMk id="50" creationId="{B9C492F4-5740-064B-02AB-B0B96C2CDBD1}"/>
          </ac:spMkLst>
        </pc:spChg>
        <pc:spChg chg="mod">
          <ac:chgData name="Thiago Henrique Gomes Panini" userId="cc6a5c77081c362d" providerId="LiveId" clId="{182E8FFE-A928-41F2-9A79-3159D5686B1F}" dt="2023-05-23T00:26:44.543" v="18930"/>
          <ac:spMkLst>
            <pc:docMk/>
            <pc:sldMk cId="3938530917" sldId="393"/>
            <ac:spMk id="51" creationId="{63E0A988-A489-3F9B-6C0B-928DDB1E4634}"/>
          </ac:spMkLst>
        </pc:spChg>
        <pc:spChg chg="mod">
          <ac:chgData name="Thiago Henrique Gomes Panini" userId="cc6a5c77081c362d" providerId="LiveId" clId="{182E8FFE-A928-41F2-9A79-3159D5686B1F}" dt="2023-05-23T00:26:44.543" v="18930"/>
          <ac:spMkLst>
            <pc:docMk/>
            <pc:sldMk cId="3938530917" sldId="393"/>
            <ac:spMk id="52" creationId="{A91F96C3-6E2F-058A-F104-8F941998413B}"/>
          </ac:spMkLst>
        </pc:spChg>
        <pc:spChg chg="mod">
          <ac:chgData name="Thiago Henrique Gomes Panini" userId="cc6a5c77081c362d" providerId="LiveId" clId="{182E8FFE-A928-41F2-9A79-3159D5686B1F}" dt="2023-05-23T00:26:44.543" v="18930"/>
          <ac:spMkLst>
            <pc:docMk/>
            <pc:sldMk cId="3938530917" sldId="393"/>
            <ac:spMk id="53" creationId="{2638004C-66F9-58B6-28A4-FA076353A24E}"/>
          </ac:spMkLst>
        </pc:spChg>
        <pc:spChg chg="mod">
          <ac:chgData name="Thiago Henrique Gomes Panini" userId="cc6a5c77081c362d" providerId="LiveId" clId="{182E8FFE-A928-41F2-9A79-3159D5686B1F}" dt="2023-05-23T00:26:44.543" v="18930"/>
          <ac:spMkLst>
            <pc:docMk/>
            <pc:sldMk cId="3938530917" sldId="393"/>
            <ac:spMk id="54" creationId="{FC798128-C4B8-6087-4CC8-D93FE2478DD1}"/>
          </ac:spMkLst>
        </pc:spChg>
        <pc:spChg chg="mod">
          <ac:chgData name="Thiago Henrique Gomes Panini" userId="cc6a5c77081c362d" providerId="LiveId" clId="{182E8FFE-A928-41F2-9A79-3159D5686B1F}" dt="2023-05-23T00:26:44.543" v="18930"/>
          <ac:spMkLst>
            <pc:docMk/>
            <pc:sldMk cId="3938530917" sldId="393"/>
            <ac:spMk id="55" creationId="{F6E94EC8-4BB1-C190-38EA-A818F424496E}"/>
          </ac:spMkLst>
        </pc:spChg>
        <pc:spChg chg="mod">
          <ac:chgData name="Thiago Henrique Gomes Panini" userId="cc6a5c77081c362d" providerId="LiveId" clId="{182E8FFE-A928-41F2-9A79-3159D5686B1F}" dt="2023-05-23T00:26:44.543" v="18930"/>
          <ac:spMkLst>
            <pc:docMk/>
            <pc:sldMk cId="3938530917" sldId="393"/>
            <ac:spMk id="56" creationId="{4B8D2CDE-A4D9-F3A3-E797-B21F9C1FBE1F}"/>
          </ac:spMkLst>
        </pc:spChg>
        <pc:spChg chg="mod">
          <ac:chgData name="Thiago Henrique Gomes Panini" userId="cc6a5c77081c362d" providerId="LiveId" clId="{182E8FFE-A928-41F2-9A79-3159D5686B1F}" dt="2023-05-23T00:26:44.543" v="18930"/>
          <ac:spMkLst>
            <pc:docMk/>
            <pc:sldMk cId="3938530917" sldId="393"/>
            <ac:spMk id="57" creationId="{A8B19BF8-2B93-2037-F556-B249AC781F94}"/>
          </ac:spMkLst>
        </pc:spChg>
        <pc:spChg chg="mod">
          <ac:chgData name="Thiago Henrique Gomes Panini" userId="cc6a5c77081c362d" providerId="LiveId" clId="{182E8FFE-A928-41F2-9A79-3159D5686B1F}" dt="2023-05-23T00:26:44.543" v="18930"/>
          <ac:spMkLst>
            <pc:docMk/>
            <pc:sldMk cId="3938530917" sldId="393"/>
            <ac:spMk id="58" creationId="{30D96B3F-9FB6-4E0A-9A11-BFD35ED43A96}"/>
          </ac:spMkLst>
        </pc:spChg>
        <pc:spChg chg="mod">
          <ac:chgData name="Thiago Henrique Gomes Panini" userId="cc6a5c77081c362d" providerId="LiveId" clId="{182E8FFE-A928-41F2-9A79-3159D5686B1F}" dt="2023-05-23T00:26:44.543" v="18930"/>
          <ac:spMkLst>
            <pc:docMk/>
            <pc:sldMk cId="3938530917" sldId="393"/>
            <ac:spMk id="59" creationId="{169FDAA7-2281-40BF-FE26-DE02C8417484}"/>
          </ac:spMkLst>
        </pc:spChg>
        <pc:spChg chg="mod">
          <ac:chgData name="Thiago Henrique Gomes Panini" userId="cc6a5c77081c362d" providerId="LiveId" clId="{182E8FFE-A928-41F2-9A79-3159D5686B1F}" dt="2023-05-23T00:26:44.543" v="18930"/>
          <ac:spMkLst>
            <pc:docMk/>
            <pc:sldMk cId="3938530917" sldId="393"/>
            <ac:spMk id="60" creationId="{214BF752-8C40-A63A-A310-BEE3321E3A1A}"/>
          </ac:spMkLst>
        </pc:spChg>
        <pc:spChg chg="mod">
          <ac:chgData name="Thiago Henrique Gomes Panini" userId="cc6a5c77081c362d" providerId="LiveId" clId="{182E8FFE-A928-41F2-9A79-3159D5686B1F}" dt="2023-05-23T00:26:44.543" v="18930"/>
          <ac:spMkLst>
            <pc:docMk/>
            <pc:sldMk cId="3938530917" sldId="393"/>
            <ac:spMk id="61" creationId="{BB2F4769-D1E1-1CEB-84CA-EE03F9258126}"/>
          </ac:spMkLst>
        </pc:spChg>
        <pc:spChg chg="mod">
          <ac:chgData name="Thiago Henrique Gomes Panini" userId="cc6a5c77081c362d" providerId="LiveId" clId="{182E8FFE-A928-41F2-9A79-3159D5686B1F}" dt="2023-05-23T00:26:44.543" v="18930"/>
          <ac:spMkLst>
            <pc:docMk/>
            <pc:sldMk cId="3938530917" sldId="393"/>
            <ac:spMk id="62" creationId="{49A41C6D-0A2C-2B84-2701-367C75CCCBCE}"/>
          </ac:spMkLst>
        </pc:spChg>
        <pc:spChg chg="mod">
          <ac:chgData name="Thiago Henrique Gomes Panini" userId="cc6a5c77081c362d" providerId="LiveId" clId="{182E8FFE-A928-41F2-9A79-3159D5686B1F}" dt="2023-05-23T00:26:44.543" v="18930"/>
          <ac:spMkLst>
            <pc:docMk/>
            <pc:sldMk cId="3938530917" sldId="393"/>
            <ac:spMk id="63" creationId="{C614C731-4D13-C1FD-AD2D-777E8EB5E3A2}"/>
          </ac:spMkLst>
        </pc:spChg>
        <pc:spChg chg="mod">
          <ac:chgData name="Thiago Henrique Gomes Panini" userId="cc6a5c77081c362d" providerId="LiveId" clId="{182E8FFE-A928-41F2-9A79-3159D5686B1F}" dt="2023-05-23T00:41:16.115" v="19336"/>
          <ac:spMkLst>
            <pc:docMk/>
            <pc:sldMk cId="3938530917" sldId="393"/>
            <ac:spMk id="1024" creationId="{8AE9C122-D953-16F5-DE9A-CE6DF07BA54A}"/>
          </ac:spMkLst>
        </pc:spChg>
        <pc:spChg chg="mod">
          <ac:chgData name="Thiago Henrique Gomes Panini" userId="cc6a5c77081c362d" providerId="LiveId" clId="{182E8FFE-A928-41F2-9A79-3159D5686B1F}" dt="2023-05-23T00:41:16.115" v="19336"/>
          <ac:spMkLst>
            <pc:docMk/>
            <pc:sldMk cId="3938530917" sldId="393"/>
            <ac:spMk id="1025" creationId="{3A722A85-4C9A-A899-414A-269CE2BC3AF3}"/>
          </ac:spMkLst>
        </pc:spChg>
        <pc:spChg chg="mod">
          <ac:chgData name="Thiago Henrique Gomes Panini" userId="cc6a5c77081c362d" providerId="LiveId" clId="{182E8FFE-A928-41F2-9A79-3159D5686B1F}" dt="2023-05-23T00:41:16.115" v="19336"/>
          <ac:spMkLst>
            <pc:docMk/>
            <pc:sldMk cId="3938530917" sldId="393"/>
            <ac:spMk id="1026" creationId="{FE52E564-C974-3BAC-E5CC-7F4254FD7878}"/>
          </ac:spMkLst>
        </pc:spChg>
        <pc:spChg chg="mod">
          <ac:chgData name="Thiago Henrique Gomes Panini" userId="cc6a5c77081c362d" providerId="LiveId" clId="{182E8FFE-A928-41F2-9A79-3159D5686B1F}" dt="2023-05-23T00:41:16.115" v="19336"/>
          <ac:spMkLst>
            <pc:docMk/>
            <pc:sldMk cId="3938530917" sldId="393"/>
            <ac:spMk id="1027" creationId="{43A67C71-631A-C3E1-EFD1-E642D360CC22}"/>
          </ac:spMkLst>
        </pc:spChg>
        <pc:spChg chg="mod">
          <ac:chgData name="Thiago Henrique Gomes Panini" userId="cc6a5c77081c362d" providerId="LiveId" clId="{182E8FFE-A928-41F2-9A79-3159D5686B1F}" dt="2023-05-23T00:41:16.115" v="19336"/>
          <ac:spMkLst>
            <pc:docMk/>
            <pc:sldMk cId="3938530917" sldId="393"/>
            <ac:spMk id="1028" creationId="{FA206A44-BFD5-C776-CFA8-8147EC891D37}"/>
          </ac:spMkLst>
        </pc:spChg>
        <pc:spChg chg="mod">
          <ac:chgData name="Thiago Henrique Gomes Panini" userId="cc6a5c77081c362d" providerId="LiveId" clId="{182E8FFE-A928-41F2-9A79-3159D5686B1F}" dt="2023-05-23T00:41:16.115" v="19336"/>
          <ac:spMkLst>
            <pc:docMk/>
            <pc:sldMk cId="3938530917" sldId="393"/>
            <ac:spMk id="1029" creationId="{D98002B5-1FF0-B2B7-1D2D-1C1754A91082}"/>
          </ac:spMkLst>
        </pc:spChg>
        <pc:spChg chg="mod">
          <ac:chgData name="Thiago Henrique Gomes Panini" userId="cc6a5c77081c362d" providerId="LiveId" clId="{182E8FFE-A928-41F2-9A79-3159D5686B1F}" dt="2023-05-23T00:41:16.115" v="19336"/>
          <ac:spMkLst>
            <pc:docMk/>
            <pc:sldMk cId="3938530917" sldId="393"/>
            <ac:spMk id="1030" creationId="{E776DDBF-080F-119E-A464-2F07E67DBE75}"/>
          </ac:spMkLst>
        </pc:spChg>
        <pc:spChg chg="mod">
          <ac:chgData name="Thiago Henrique Gomes Panini" userId="cc6a5c77081c362d" providerId="LiveId" clId="{182E8FFE-A928-41F2-9A79-3159D5686B1F}" dt="2023-05-23T00:41:16.115" v="19336"/>
          <ac:spMkLst>
            <pc:docMk/>
            <pc:sldMk cId="3938530917" sldId="393"/>
            <ac:spMk id="1031" creationId="{E5FAA9C5-472B-712E-229C-5D59E0320184}"/>
          </ac:spMkLst>
        </pc:spChg>
        <pc:spChg chg="mod">
          <ac:chgData name="Thiago Henrique Gomes Panini" userId="cc6a5c77081c362d" providerId="LiveId" clId="{182E8FFE-A928-41F2-9A79-3159D5686B1F}" dt="2023-05-23T00:41:16.115" v="19336"/>
          <ac:spMkLst>
            <pc:docMk/>
            <pc:sldMk cId="3938530917" sldId="393"/>
            <ac:spMk id="1032" creationId="{3C4A0C63-6641-7A94-E007-8F72A0EF55E4}"/>
          </ac:spMkLst>
        </pc:spChg>
        <pc:spChg chg="mod">
          <ac:chgData name="Thiago Henrique Gomes Panini" userId="cc6a5c77081c362d" providerId="LiveId" clId="{182E8FFE-A928-41F2-9A79-3159D5686B1F}" dt="2023-05-23T00:41:16.115" v="19336"/>
          <ac:spMkLst>
            <pc:docMk/>
            <pc:sldMk cId="3938530917" sldId="393"/>
            <ac:spMk id="1033" creationId="{D6DB2CEA-0360-D10B-B626-BC110FA3C935}"/>
          </ac:spMkLst>
        </pc:spChg>
        <pc:spChg chg="mod">
          <ac:chgData name="Thiago Henrique Gomes Panini" userId="cc6a5c77081c362d" providerId="LiveId" clId="{182E8FFE-A928-41F2-9A79-3159D5686B1F}" dt="2023-05-23T00:41:16.115" v="19336"/>
          <ac:spMkLst>
            <pc:docMk/>
            <pc:sldMk cId="3938530917" sldId="393"/>
            <ac:spMk id="1034" creationId="{6C413676-347A-A15D-2AFE-6D30912FF357}"/>
          </ac:spMkLst>
        </pc:spChg>
        <pc:spChg chg="mod">
          <ac:chgData name="Thiago Henrique Gomes Panini" userId="cc6a5c77081c362d" providerId="LiveId" clId="{182E8FFE-A928-41F2-9A79-3159D5686B1F}" dt="2023-05-23T00:41:16.115" v="19336"/>
          <ac:spMkLst>
            <pc:docMk/>
            <pc:sldMk cId="3938530917" sldId="393"/>
            <ac:spMk id="1035" creationId="{E2790F67-FAB0-1AF9-669F-5ED331B36F1C}"/>
          </ac:spMkLst>
        </pc:spChg>
        <pc:spChg chg="mod">
          <ac:chgData name="Thiago Henrique Gomes Panini" userId="cc6a5c77081c362d" providerId="LiveId" clId="{182E8FFE-A928-41F2-9A79-3159D5686B1F}" dt="2023-05-23T00:41:16.115" v="19336"/>
          <ac:spMkLst>
            <pc:docMk/>
            <pc:sldMk cId="3938530917" sldId="393"/>
            <ac:spMk id="1036" creationId="{B116722C-DEA1-AC0D-695D-63AB6222E397}"/>
          </ac:spMkLst>
        </pc:spChg>
        <pc:spChg chg="mod">
          <ac:chgData name="Thiago Henrique Gomes Panini" userId="cc6a5c77081c362d" providerId="LiveId" clId="{182E8FFE-A928-41F2-9A79-3159D5686B1F}" dt="2023-05-23T00:41:16.115" v="19336"/>
          <ac:spMkLst>
            <pc:docMk/>
            <pc:sldMk cId="3938530917" sldId="393"/>
            <ac:spMk id="1037" creationId="{ED0C8E8C-435C-6528-AE70-E09DE3E18CC6}"/>
          </ac:spMkLst>
        </pc:spChg>
        <pc:spChg chg="mod">
          <ac:chgData name="Thiago Henrique Gomes Panini" userId="cc6a5c77081c362d" providerId="LiveId" clId="{182E8FFE-A928-41F2-9A79-3159D5686B1F}" dt="2023-05-23T00:41:16.115" v="19336"/>
          <ac:spMkLst>
            <pc:docMk/>
            <pc:sldMk cId="3938530917" sldId="393"/>
            <ac:spMk id="1038" creationId="{EBCDE897-5D30-7493-3519-62B726794577}"/>
          </ac:spMkLst>
        </pc:spChg>
        <pc:spChg chg="mod">
          <ac:chgData name="Thiago Henrique Gomes Panini" userId="cc6a5c77081c362d" providerId="LiveId" clId="{182E8FFE-A928-41F2-9A79-3159D5686B1F}" dt="2023-05-23T00:41:16.115" v="19336"/>
          <ac:spMkLst>
            <pc:docMk/>
            <pc:sldMk cId="3938530917" sldId="393"/>
            <ac:spMk id="1039" creationId="{6BF4CEF5-9825-76B2-0559-D36CFA55127B}"/>
          </ac:spMkLst>
        </pc:spChg>
        <pc:spChg chg="mod">
          <ac:chgData name="Thiago Henrique Gomes Panini" userId="cc6a5c77081c362d" providerId="LiveId" clId="{182E8FFE-A928-41F2-9A79-3159D5686B1F}" dt="2023-05-23T00:41:16.115" v="19336"/>
          <ac:spMkLst>
            <pc:docMk/>
            <pc:sldMk cId="3938530917" sldId="393"/>
            <ac:spMk id="1040" creationId="{F2627A79-7799-28F0-5EF0-8772F887A275}"/>
          </ac:spMkLst>
        </pc:spChg>
        <pc:spChg chg="mod">
          <ac:chgData name="Thiago Henrique Gomes Panini" userId="cc6a5c77081c362d" providerId="LiveId" clId="{182E8FFE-A928-41F2-9A79-3159D5686B1F}" dt="2023-05-23T00:41:16.115" v="19336"/>
          <ac:spMkLst>
            <pc:docMk/>
            <pc:sldMk cId="3938530917" sldId="393"/>
            <ac:spMk id="1041" creationId="{5F770E0A-DEEC-91FE-22FF-8858414E7F2C}"/>
          </ac:spMkLst>
        </pc:spChg>
        <pc:spChg chg="mod">
          <ac:chgData name="Thiago Henrique Gomes Panini" userId="cc6a5c77081c362d" providerId="LiveId" clId="{182E8FFE-A928-41F2-9A79-3159D5686B1F}" dt="2023-05-23T00:41:16.115" v="19336"/>
          <ac:spMkLst>
            <pc:docMk/>
            <pc:sldMk cId="3938530917" sldId="393"/>
            <ac:spMk id="1042" creationId="{A68CFD7A-2550-E801-F5D8-BFA3C60A1FC8}"/>
          </ac:spMkLst>
        </pc:spChg>
        <pc:spChg chg="mod">
          <ac:chgData name="Thiago Henrique Gomes Panini" userId="cc6a5c77081c362d" providerId="LiveId" clId="{182E8FFE-A928-41F2-9A79-3159D5686B1F}" dt="2023-05-23T00:41:16.115" v="19336"/>
          <ac:spMkLst>
            <pc:docMk/>
            <pc:sldMk cId="3938530917" sldId="393"/>
            <ac:spMk id="1043" creationId="{92C7FD27-C824-BEF9-B6DA-CDA252615C61}"/>
          </ac:spMkLst>
        </pc:spChg>
        <pc:spChg chg="mod">
          <ac:chgData name="Thiago Henrique Gomes Panini" userId="cc6a5c77081c362d" providerId="LiveId" clId="{182E8FFE-A928-41F2-9A79-3159D5686B1F}" dt="2023-05-23T00:26:44.543" v="18930"/>
          <ac:spMkLst>
            <pc:docMk/>
            <pc:sldMk cId="3938530917" sldId="393"/>
            <ac:spMk id="1409" creationId="{FD1E4E18-FC09-0015-6523-D593AA7FFD8A}"/>
          </ac:spMkLst>
        </pc:spChg>
        <pc:spChg chg="mod">
          <ac:chgData name="Thiago Henrique Gomes Panini" userId="cc6a5c77081c362d" providerId="LiveId" clId="{182E8FFE-A928-41F2-9A79-3159D5686B1F}" dt="2023-05-23T00:26:44.543" v="18930"/>
          <ac:spMkLst>
            <pc:docMk/>
            <pc:sldMk cId="3938530917" sldId="393"/>
            <ac:spMk id="1410" creationId="{DB991911-E30E-F4BD-DFD5-EFE020416C8A}"/>
          </ac:spMkLst>
        </pc:spChg>
        <pc:spChg chg="mod">
          <ac:chgData name="Thiago Henrique Gomes Panini" userId="cc6a5c77081c362d" providerId="LiveId" clId="{182E8FFE-A928-41F2-9A79-3159D5686B1F}" dt="2023-05-23T00:26:44.543" v="18930"/>
          <ac:spMkLst>
            <pc:docMk/>
            <pc:sldMk cId="3938530917" sldId="393"/>
            <ac:spMk id="1411" creationId="{F261E264-868C-7BB2-3D97-0ECED66000D0}"/>
          </ac:spMkLst>
        </pc:spChg>
        <pc:spChg chg="mod">
          <ac:chgData name="Thiago Henrique Gomes Panini" userId="cc6a5c77081c362d" providerId="LiveId" clId="{182E8FFE-A928-41F2-9A79-3159D5686B1F}" dt="2023-05-23T00:26:44.543" v="18930"/>
          <ac:spMkLst>
            <pc:docMk/>
            <pc:sldMk cId="3938530917" sldId="393"/>
            <ac:spMk id="1412" creationId="{E74A84ED-C410-885F-BD36-488975ACAE0F}"/>
          </ac:spMkLst>
        </pc:spChg>
        <pc:spChg chg="add mod">
          <ac:chgData name="Thiago Henrique Gomes Panini" userId="cc6a5c77081c362d" providerId="LiveId" clId="{182E8FFE-A928-41F2-9A79-3159D5686B1F}" dt="2023-05-23T00:42:06.878" v="19344" actId="164"/>
          <ac:spMkLst>
            <pc:docMk/>
            <pc:sldMk cId="3938530917" sldId="393"/>
            <ac:spMk id="1413" creationId="{935A8268-F12F-8850-71F3-8609085404F2}"/>
          </ac:spMkLst>
        </pc:spChg>
        <pc:spChg chg="add mod">
          <ac:chgData name="Thiago Henrique Gomes Panini" userId="cc6a5c77081c362d" providerId="LiveId" clId="{182E8FFE-A928-41F2-9A79-3159D5686B1F}" dt="2023-05-23T00:42:06.878" v="19344" actId="164"/>
          <ac:spMkLst>
            <pc:docMk/>
            <pc:sldMk cId="3938530917" sldId="393"/>
            <ac:spMk id="1414" creationId="{120377D3-643C-51A4-14D2-2A705F06E178}"/>
          </ac:spMkLst>
        </pc:spChg>
        <pc:spChg chg="add mod">
          <ac:chgData name="Thiago Henrique Gomes Panini" userId="cc6a5c77081c362d" providerId="LiveId" clId="{182E8FFE-A928-41F2-9A79-3159D5686B1F}" dt="2023-05-23T01:11:19.366" v="19834" actId="20577"/>
          <ac:spMkLst>
            <pc:docMk/>
            <pc:sldMk cId="3938530917" sldId="393"/>
            <ac:spMk id="1415" creationId="{8638546C-5A1A-4F48-C6F7-FB9F80DBE6D5}"/>
          </ac:spMkLst>
        </pc:spChg>
        <pc:spChg chg="add mod">
          <ac:chgData name="Thiago Henrique Gomes Panini" userId="cc6a5c77081c362d" providerId="LiveId" clId="{182E8FFE-A928-41F2-9A79-3159D5686B1F}" dt="2023-05-23T00:42:11.036" v="19345" actId="164"/>
          <ac:spMkLst>
            <pc:docMk/>
            <pc:sldMk cId="3938530917" sldId="393"/>
            <ac:spMk id="1416" creationId="{13D6E110-CCA7-2DB9-0DF7-E4870ECC0C1F}"/>
          </ac:spMkLst>
        </pc:spChg>
        <pc:spChg chg="add mod">
          <ac:chgData name="Thiago Henrique Gomes Panini" userId="cc6a5c77081c362d" providerId="LiveId" clId="{182E8FFE-A928-41F2-9A79-3159D5686B1F}" dt="2023-05-23T00:42:15.589" v="19346" actId="164"/>
          <ac:spMkLst>
            <pc:docMk/>
            <pc:sldMk cId="3938530917" sldId="393"/>
            <ac:spMk id="1417" creationId="{353BD9C7-C4A0-BB8E-E362-C60F2AEF309D}"/>
          </ac:spMkLst>
        </pc:spChg>
        <pc:spChg chg="add mod">
          <ac:chgData name="Thiago Henrique Gomes Panini" userId="cc6a5c77081c362d" providerId="LiveId" clId="{182E8FFE-A928-41F2-9A79-3159D5686B1F}" dt="2023-05-23T00:42:15.589" v="19346" actId="164"/>
          <ac:spMkLst>
            <pc:docMk/>
            <pc:sldMk cId="3938530917" sldId="393"/>
            <ac:spMk id="1418" creationId="{CD2860D5-879D-5BE1-6258-DC2901B0E1FF}"/>
          </ac:spMkLst>
        </pc:spChg>
        <pc:spChg chg="add mod">
          <ac:chgData name="Thiago Henrique Gomes Panini" userId="cc6a5c77081c362d" providerId="LiveId" clId="{182E8FFE-A928-41F2-9A79-3159D5686B1F}" dt="2023-05-23T00:34:16.756" v="19312" actId="20577"/>
          <ac:spMkLst>
            <pc:docMk/>
            <pc:sldMk cId="3938530917" sldId="393"/>
            <ac:spMk id="1424" creationId="{9BEE4CF9-1DC4-E21D-350D-AAC1F4C7F27F}"/>
          </ac:spMkLst>
        </pc:spChg>
        <pc:spChg chg="mod">
          <ac:chgData name="Thiago Henrique Gomes Panini" userId="cc6a5c77081c362d" providerId="LiveId" clId="{182E8FFE-A928-41F2-9A79-3159D5686B1F}" dt="2023-05-23T00:41:16.115" v="19336"/>
          <ac:spMkLst>
            <pc:docMk/>
            <pc:sldMk cId="3938530917" sldId="393"/>
            <ac:spMk id="1426" creationId="{282C918C-FC43-1E77-2C8C-2B082905F37E}"/>
          </ac:spMkLst>
        </pc:spChg>
        <pc:spChg chg="mod">
          <ac:chgData name="Thiago Henrique Gomes Panini" userId="cc6a5c77081c362d" providerId="LiveId" clId="{182E8FFE-A928-41F2-9A79-3159D5686B1F}" dt="2023-05-23T00:41:16.115" v="19336"/>
          <ac:spMkLst>
            <pc:docMk/>
            <pc:sldMk cId="3938530917" sldId="393"/>
            <ac:spMk id="1427" creationId="{810AE00E-C4A7-9A56-0881-0B307EC04014}"/>
          </ac:spMkLst>
        </pc:spChg>
        <pc:spChg chg="mod">
          <ac:chgData name="Thiago Henrique Gomes Panini" userId="cc6a5c77081c362d" providerId="LiveId" clId="{182E8FFE-A928-41F2-9A79-3159D5686B1F}" dt="2023-05-23T00:41:16.115" v="19336"/>
          <ac:spMkLst>
            <pc:docMk/>
            <pc:sldMk cId="3938530917" sldId="393"/>
            <ac:spMk id="1428" creationId="{B907FB05-08E4-4FCB-B7FB-912033C65A9F}"/>
          </ac:spMkLst>
        </pc:spChg>
        <pc:spChg chg="mod">
          <ac:chgData name="Thiago Henrique Gomes Panini" userId="cc6a5c77081c362d" providerId="LiveId" clId="{182E8FFE-A928-41F2-9A79-3159D5686B1F}" dt="2023-05-23T00:41:16.115" v="19336"/>
          <ac:spMkLst>
            <pc:docMk/>
            <pc:sldMk cId="3938530917" sldId="393"/>
            <ac:spMk id="1429" creationId="{F797A7BC-A7C3-3632-48C5-F4F711B30144}"/>
          </ac:spMkLst>
        </pc:spChg>
        <pc:spChg chg="mod">
          <ac:chgData name="Thiago Henrique Gomes Panini" userId="cc6a5c77081c362d" providerId="LiveId" clId="{182E8FFE-A928-41F2-9A79-3159D5686B1F}" dt="2023-05-23T00:41:16.115" v="19336"/>
          <ac:spMkLst>
            <pc:docMk/>
            <pc:sldMk cId="3938530917" sldId="393"/>
            <ac:spMk id="1430" creationId="{E93E3066-10F7-B3F4-4F43-EBB1A293169F}"/>
          </ac:spMkLst>
        </pc:spChg>
        <pc:spChg chg="mod">
          <ac:chgData name="Thiago Henrique Gomes Panini" userId="cc6a5c77081c362d" providerId="LiveId" clId="{182E8FFE-A928-41F2-9A79-3159D5686B1F}" dt="2023-05-23T00:41:16.115" v="19336"/>
          <ac:spMkLst>
            <pc:docMk/>
            <pc:sldMk cId="3938530917" sldId="393"/>
            <ac:spMk id="1431" creationId="{97387223-5C9B-6FBF-F4DF-B693A50D535D}"/>
          </ac:spMkLst>
        </pc:spChg>
        <pc:spChg chg="mod">
          <ac:chgData name="Thiago Henrique Gomes Panini" userId="cc6a5c77081c362d" providerId="LiveId" clId="{182E8FFE-A928-41F2-9A79-3159D5686B1F}" dt="2023-05-23T00:41:16.115" v="19336"/>
          <ac:spMkLst>
            <pc:docMk/>
            <pc:sldMk cId="3938530917" sldId="393"/>
            <ac:spMk id="1432" creationId="{A3530491-3764-347A-5636-6C08F2A30A7F}"/>
          </ac:spMkLst>
        </pc:spChg>
        <pc:spChg chg="mod">
          <ac:chgData name="Thiago Henrique Gomes Panini" userId="cc6a5c77081c362d" providerId="LiveId" clId="{182E8FFE-A928-41F2-9A79-3159D5686B1F}" dt="2023-05-23T00:41:16.115" v="19336"/>
          <ac:spMkLst>
            <pc:docMk/>
            <pc:sldMk cId="3938530917" sldId="393"/>
            <ac:spMk id="1433" creationId="{A055DB7B-3728-274D-7B5E-E8127FAE7199}"/>
          </ac:spMkLst>
        </pc:spChg>
        <pc:spChg chg="mod">
          <ac:chgData name="Thiago Henrique Gomes Panini" userId="cc6a5c77081c362d" providerId="LiveId" clId="{182E8FFE-A928-41F2-9A79-3159D5686B1F}" dt="2023-05-23T00:41:16.115" v="19336"/>
          <ac:spMkLst>
            <pc:docMk/>
            <pc:sldMk cId="3938530917" sldId="393"/>
            <ac:spMk id="1434" creationId="{ED4AC541-7C23-E77A-4EA9-0E014799D7B8}"/>
          </ac:spMkLst>
        </pc:spChg>
        <pc:spChg chg="mod">
          <ac:chgData name="Thiago Henrique Gomes Panini" userId="cc6a5c77081c362d" providerId="LiveId" clId="{182E8FFE-A928-41F2-9A79-3159D5686B1F}" dt="2023-05-23T00:41:16.115" v="19336"/>
          <ac:spMkLst>
            <pc:docMk/>
            <pc:sldMk cId="3938530917" sldId="393"/>
            <ac:spMk id="1435" creationId="{F7961758-1D86-58AF-5A46-3B887B5E8CC0}"/>
          </ac:spMkLst>
        </pc:spChg>
        <pc:spChg chg="mod">
          <ac:chgData name="Thiago Henrique Gomes Panini" userId="cc6a5c77081c362d" providerId="LiveId" clId="{182E8FFE-A928-41F2-9A79-3159D5686B1F}" dt="2023-05-23T00:41:16.115" v="19336"/>
          <ac:spMkLst>
            <pc:docMk/>
            <pc:sldMk cId="3938530917" sldId="393"/>
            <ac:spMk id="1436" creationId="{CD74E88F-DF1E-8922-4C05-9881F615F1B9}"/>
          </ac:spMkLst>
        </pc:spChg>
        <pc:spChg chg="mod">
          <ac:chgData name="Thiago Henrique Gomes Panini" userId="cc6a5c77081c362d" providerId="LiveId" clId="{182E8FFE-A928-41F2-9A79-3159D5686B1F}" dt="2023-05-23T00:41:16.115" v="19336"/>
          <ac:spMkLst>
            <pc:docMk/>
            <pc:sldMk cId="3938530917" sldId="393"/>
            <ac:spMk id="1437" creationId="{976207ED-E098-946D-0CA5-BDE3BBFDDF31}"/>
          </ac:spMkLst>
        </pc:spChg>
        <pc:spChg chg="mod">
          <ac:chgData name="Thiago Henrique Gomes Panini" userId="cc6a5c77081c362d" providerId="LiveId" clId="{182E8FFE-A928-41F2-9A79-3159D5686B1F}" dt="2023-05-23T00:41:16.115" v="19336"/>
          <ac:spMkLst>
            <pc:docMk/>
            <pc:sldMk cId="3938530917" sldId="393"/>
            <ac:spMk id="1438" creationId="{ED19E29D-872A-C3A7-BE71-453A8ADBFB70}"/>
          </ac:spMkLst>
        </pc:spChg>
        <pc:spChg chg="mod">
          <ac:chgData name="Thiago Henrique Gomes Panini" userId="cc6a5c77081c362d" providerId="LiveId" clId="{182E8FFE-A928-41F2-9A79-3159D5686B1F}" dt="2023-05-23T00:41:16.115" v="19336"/>
          <ac:spMkLst>
            <pc:docMk/>
            <pc:sldMk cId="3938530917" sldId="393"/>
            <ac:spMk id="1439" creationId="{11B0048A-8453-084D-8DDA-F139B4F21E7F}"/>
          </ac:spMkLst>
        </pc:spChg>
        <pc:spChg chg="mod">
          <ac:chgData name="Thiago Henrique Gomes Panini" userId="cc6a5c77081c362d" providerId="LiveId" clId="{182E8FFE-A928-41F2-9A79-3159D5686B1F}" dt="2023-05-23T00:41:16.115" v="19336"/>
          <ac:spMkLst>
            <pc:docMk/>
            <pc:sldMk cId="3938530917" sldId="393"/>
            <ac:spMk id="1440" creationId="{069F2ED8-25D5-C754-3D01-4FCAA8E1B58B}"/>
          </ac:spMkLst>
        </pc:spChg>
        <pc:spChg chg="mod">
          <ac:chgData name="Thiago Henrique Gomes Panini" userId="cc6a5c77081c362d" providerId="LiveId" clId="{182E8FFE-A928-41F2-9A79-3159D5686B1F}" dt="2023-05-23T00:41:16.115" v="19336"/>
          <ac:spMkLst>
            <pc:docMk/>
            <pc:sldMk cId="3938530917" sldId="393"/>
            <ac:spMk id="1441" creationId="{44EB1B13-1F8F-18D3-BD58-5C4139D546D3}"/>
          </ac:spMkLst>
        </pc:spChg>
        <pc:spChg chg="mod">
          <ac:chgData name="Thiago Henrique Gomes Panini" userId="cc6a5c77081c362d" providerId="LiveId" clId="{182E8FFE-A928-41F2-9A79-3159D5686B1F}" dt="2023-05-23T00:41:16.115" v="19336"/>
          <ac:spMkLst>
            <pc:docMk/>
            <pc:sldMk cId="3938530917" sldId="393"/>
            <ac:spMk id="1442" creationId="{29DF3BFB-1F63-E62D-561A-7D0527B1B974}"/>
          </ac:spMkLst>
        </pc:spChg>
        <pc:spChg chg="mod">
          <ac:chgData name="Thiago Henrique Gomes Panini" userId="cc6a5c77081c362d" providerId="LiveId" clId="{182E8FFE-A928-41F2-9A79-3159D5686B1F}" dt="2023-05-23T00:41:16.115" v="19336"/>
          <ac:spMkLst>
            <pc:docMk/>
            <pc:sldMk cId="3938530917" sldId="393"/>
            <ac:spMk id="1443" creationId="{89F36A11-6CDB-0384-74DE-5DE47AB4AE58}"/>
          </ac:spMkLst>
        </pc:spChg>
        <pc:spChg chg="mod">
          <ac:chgData name="Thiago Henrique Gomes Panini" userId="cc6a5c77081c362d" providerId="LiveId" clId="{182E8FFE-A928-41F2-9A79-3159D5686B1F}" dt="2023-05-23T00:41:16.115" v="19336"/>
          <ac:spMkLst>
            <pc:docMk/>
            <pc:sldMk cId="3938530917" sldId="393"/>
            <ac:spMk id="1444" creationId="{4B79B734-B988-B5AF-7ADD-86D92BCD7FB2}"/>
          </ac:spMkLst>
        </pc:spChg>
        <pc:spChg chg="mod">
          <ac:chgData name="Thiago Henrique Gomes Panini" userId="cc6a5c77081c362d" providerId="LiveId" clId="{182E8FFE-A928-41F2-9A79-3159D5686B1F}" dt="2023-05-23T00:41:16.115" v="19336"/>
          <ac:spMkLst>
            <pc:docMk/>
            <pc:sldMk cId="3938530917" sldId="393"/>
            <ac:spMk id="1445" creationId="{3290BF20-D2D2-97F1-19BB-C0551D45C7B4}"/>
          </ac:spMkLst>
        </pc:spChg>
        <pc:spChg chg="mod">
          <ac:chgData name="Thiago Henrique Gomes Panini" userId="cc6a5c77081c362d" providerId="LiveId" clId="{182E8FFE-A928-41F2-9A79-3159D5686B1F}" dt="2023-05-23T00:41:16.115" v="19336"/>
          <ac:spMkLst>
            <pc:docMk/>
            <pc:sldMk cId="3938530917" sldId="393"/>
            <ac:spMk id="1446" creationId="{F52ED7CB-58B3-11CD-21A1-CF416A83C38F}"/>
          </ac:spMkLst>
        </pc:spChg>
        <pc:spChg chg="mod">
          <ac:chgData name="Thiago Henrique Gomes Panini" userId="cc6a5c77081c362d" providerId="LiveId" clId="{182E8FFE-A928-41F2-9A79-3159D5686B1F}" dt="2023-05-23T00:41:16.115" v="19336"/>
          <ac:spMkLst>
            <pc:docMk/>
            <pc:sldMk cId="3938530917" sldId="393"/>
            <ac:spMk id="1447" creationId="{5B38E712-56E0-43E3-48E7-16181C118A83}"/>
          </ac:spMkLst>
        </pc:spChg>
        <pc:spChg chg="mod">
          <ac:chgData name="Thiago Henrique Gomes Panini" userId="cc6a5c77081c362d" providerId="LiveId" clId="{182E8FFE-A928-41F2-9A79-3159D5686B1F}" dt="2023-05-23T00:41:16.115" v="19336"/>
          <ac:spMkLst>
            <pc:docMk/>
            <pc:sldMk cId="3938530917" sldId="393"/>
            <ac:spMk id="1448" creationId="{CDAA9139-9CDA-3393-5F2A-D60509A7052E}"/>
          </ac:spMkLst>
        </pc:spChg>
        <pc:spChg chg="mod">
          <ac:chgData name="Thiago Henrique Gomes Panini" userId="cc6a5c77081c362d" providerId="LiveId" clId="{182E8FFE-A928-41F2-9A79-3159D5686B1F}" dt="2023-05-23T00:41:16.115" v="19336"/>
          <ac:spMkLst>
            <pc:docMk/>
            <pc:sldMk cId="3938530917" sldId="393"/>
            <ac:spMk id="1449" creationId="{475AD2B3-811F-3B37-46A7-ACB790122F04}"/>
          </ac:spMkLst>
        </pc:spChg>
        <pc:spChg chg="mod">
          <ac:chgData name="Thiago Henrique Gomes Panini" userId="cc6a5c77081c362d" providerId="LiveId" clId="{182E8FFE-A928-41F2-9A79-3159D5686B1F}" dt="2023-05-23T00:41:16.115" v="19336"/>
          <ac:spMkLst>
            <pc:docMk/>
            <pc:sldMk cId="3938530917" sldId="393"/>
            <ac:spMk id="1450" creationId="{5CAEAAFA-58E2-2E97-3A34-F46041F46AEB}"/>
          </ac:spMkLst>
        </pc:spChg>
        <pc:spChg chg="mod">
          <ac:chgData name="Thiago Henrique Gomes Panini" userId="cc6a5c77081c362d" providerId="LiveId" clId="{182E8FFE-A928-41F2-9A79-3159D5686B1F}" dt="2023-05-23T00:41:16.115" v="19336"/>
          <ac:spMkLst>
            <pc:docMk/>
            <pc:sldMk cId="3938530917" sldId="393"/>
            <ac:spMk id="1451" creationId="{C1122948-116B-39C2-927E-5DDFFD8A304B}"/>
          </ac:spMkLst>
        </pc:spChg>
        <pc:spChg chg="mod">
          <ac:chgData name="Thiago Henrique Gomes Panini" userId="cc6a5c77081c362d" providerId="LiveId" clId="{182E8FFE-A928-41F2-9A79-3159D5686B1F}" dt="2023-05-23T00:41:16.115" v="19336"/>
          <ac:spMkLst>
            <pc:docMk/>
            <pc:sldMk cId="3938530917" sldId="393"/>
            <ac:spMk id="1452" creationId="{2F5B9E2C-0DCE-3178-D83D-84A1F5D68F61}"/>
          </ac:spMkLst>
        </pc:spChg>
        <pc:spChg chg="mod">
          <ac:chgData name="Thiago Henrique Gomes Panini" userId="cc6a5c77081c362d" providerId="LiveId" clId="{182E8FFE-A928-41F2-9A79-3159D5686B1F}" dt="2023-05-23T00:41:16.115" v="19336"/>
          <ac:spMkLst>
            <pc:docMk/>
            <pc:sldMk cId="3938530917" sldId="393"/>
            <ac:spMk id="1453" creationId="{4DF9E7AD-9BF2-C970-CABE-9274A1BCC0E4}"/>
          </ac:spMkLst>
        </pc:spChg>
        <pc:spChg chg="mod">
          <ac:chgData name="Thiago Henrique Gomes Panini" userId="cc6a5c77081c362d" providerId="LiveId" clId="{182E8FFE-A928-41F2-9A79-3159D5686B1F}" dt="2023-05-23T00:41:16.115" v="19336"/>
          <ac:spMkLst>
            <pc:docMk/>
            <pc:sldMk cId="3938530917" sldId="393"/>
            <ac:spMk id="1454" creationId="{478395BA-C20E-545F-74B2-01D28E805418}"/>
          </ac:spMkLst>
        </pc:spChg>
        <pc:spChg chg="mod">
          <ac:chgData name="Thiago Henrique Gomes Panini" userId="cc6a5c77081c362d" providerId="LiveId" clId="{182E8FFE-A928-41F2-9A79-3159D5686B1F}" dt="2023-05-23T00:41:16.115" v="19336"/>
          <ac:spMkLst>
            <pc:docMk/>
            <pc:sldMk cId="3938530917" sldId="393"/>
            <ac:spMk id="1455" creationId="{551E4FA1-FDD2-94B1-ECD0-92D8CC991DDD}"/>
          </ac:spMkLst>
        </pc:spChg>
        <pc:spChg chg="mod">
          <ac:chgData name="Thiago Henrique Gomes Panini" userId="cc6a5c77081c362d" providerId="LiveId" clId="{182E8FFE-A928-41F2-9A79-3159D5686B1F}" dt="2023-05-23T00:41:16.115" v="19336"/>
          <ac:spMkLst>
            <pc:docMk/>
            <pc:sldMk cId="3938530917" sldId="393"/>
            <ac:spMk id="1456" creationId="{61740BA8-EDA2-2289-ADBE-BF1BC14F602F}"/>
          </ac:spMkLst>
        </pc:spChg>
        <pc:spChg chg="mod">
          <ac:chgData name="Thiago Henrique Gomes Panini" userId="cc6a5c77081c362d" providerId="LiveId" clId="{182E8FFE-A928-41F2-9A79-3159D5686B1F}" dt="2023-05-23T00:41:16.115" v="19336"/>
          <ac:spMkLst>
            <pc:docMk/>
            <pc:sldMk cId="3938530917" sldId="393"/>
            <ac:spMk id="1457" creationId="{1E7F37C9-92D5-2DA1-A2BF-3906B41BD720}"/>
          </ac:spMkLst>
        </pc:spChg>
        <pc:spChg chg="mod">
          <ac:chgData name="Thiago Henrique Gomes Panini" userId="cc6a5c77081c362d" providerId="LiveId" clId="{182E8FFE-A928-41F2-9A79-3159D5686B1F}" dt="2023-05-23T00:41:16.115" v="19336"/>
          <ac:spMkLst>
            <pc:docMk/>
            <pc:sldMk cId="3938530917" sldId="393"/>
            <ac:spMk id="1458" creationId="{4A4D834A-5C2A-F760-8E58-B70378628826}"/>
          </ac:spMkLst>
        </pc:spChg>
        <pc:spChg chg="mod">
          <ac:chgData name="Thiago Henrique Gomes Panini" userId="cc6a5c77081c362d" providerId="LiveId" clId="{182E8FFE-A928-41F2-9A79-3159D5686B1F}" dt="2023-05-23T00:41:16.115" v="19336"/>
          <ac:spMkLst>
            <pc:docMk/>
            <pc:sldMk cId="3938530917" sldId="393"/>
            <ac:spMk id="1459" creationId="{C9A04796-C01C-1A1A-6184-CECC643F21C1}"/>
          </ac:spMkLst>
        </pc:spChg>
        <pc:spChg chg="mod">
          <ac:chgData name="Thiago Henrique Gomes Panini" userId="cc6a5c77081c362d" providerId="LiveId" clId="{182E8FFE-A928-41F2-9A79-3159D5686B1F}" dt="2023-05-23T00:41:16.115" v="19336"/>
          <ac:spMkLst>
            <pc:docMk/>
            <pc:sldMk cId="3938530917" sldId="393"/>
            <ac:spMk id="1460" creationId="{2E4EDDEA-A945-B3BA-5909-C11CA00F5E22}"/>
          </ac:spMkLst>
        </pc:spChg>
        <pc:spChg chg="mod">
          <ac:chgData name="Thiago Henrique Gomes Panini" userId="cc6a5c77081c362d" providerId="LiveId" clId="{182E8FFE-A928-41F2-9A79-3159D5686B1F}" dt="2023-05-23T00:41:16.115" v="19336"/>
          <ac:spMkLst>
            <pc:docMk/>
            <pc:sldMk cId="3938530917" sldId="393"/>
            <ac:spMk id="1461" creationId="{925E4D2C-B100-7CC6-5908-603FADF1EDCD}"/>
          </ac:spMkLst>
        </pc:spChg>
        <pc:spChg chg="mod">
          <ac:chgData name="Thiago Henrique Gomes Panini" userId="cc6a5c77081c362d" providerId="LiveId" clId="{182E8FFE-A928-41F2-9A79-3159D5686B1F}" dt="2023-05-23T00:41:16.115" v="19336"/>
          <ac:spMkLst>
            <pc:docMk/>
            <pc:sldMk cId="3938530917" sldId="393"/>
            <ac:spMk id="1462" creationId="{AB842524-08E3-0C72-FCED-27DDCCC42328}"/>
          </ac:spMkLst>
        </pc:spChg>
        <pc:spChg chg="mod">
          <ac:chgData name="Thiago Henrique Gomes Panini" userId="cc6a5c77081c362d" providerId="LiveId" clId="{182E8FFE-A928-41F2-9A79-3159D5686B1F}" dt="2023-05-23T00:41:16.115" v="19336"/>
          <ac:spMkLst>
            <pc:docMk/>
            <pc:sldMk cId="3938530917" sldId="393"/>
            <ac:spMk id="1463" creationId="{02A50870-6375-5A03-96E2-141488585D68}"/>
          </ac:spMkLst>
        </pc:spChg>
        <pc:spChg chg="mod">
          <ac:chgData name="Thiago Henrique Gomes Panini" userId="cc6a5c77081c362d" providerId="LiveId" clId="{182E8FFE-A928-41F2-9A79-3159D5686B1F}" dt="2023-05-23T00:41:16.115" v="19336"/>
          <ac:spMkLst>
            <pc:docMk/>
            <pc:sldMk cId="3938530917" sldId="393"/>
            <ac:spMk id="1464" creationId="{C9D2F665-6986-70C6-EB50-7AADC3A227E8}"/>
          </ac:spMkLst>
        </pc:spChg>
        <pc:spChg chg="mod">
          <ac:chgData name="Thiago Henrique Gomes Panini" userId="cc6a5c77081c362d" providerId="LiveId" clId="{182E8FFE-A928-41F2-9A79-3159D5686B1F}" dt="2023-05-23T00:41:16.115" v="19336"/>
          <ac:spMkLst>
            <pc:docMk/>
            <pc:sldMk cId="3938530917" sldId="393"/>
            <ac:spMk id="1465" creationId="{B0069F6D-BBC9-5EDD-206E-3308FCF71341}"/>
          </ac:spMkLst>
        </pc:spChg>
        <pc:spChg chg="mod">
          <ac:chgData name="Thiago Henrique Gomes Panini" userId="cc6a5c77081c362d" providerId="LiveId" clId="{182E8FFE-A928-41F2-9A79-3159D5686B1F}" dt="2023-05-23T00:41:16.115" v="19336"/>
          <ac:spMkLst>
            <pc:docMk/>
            <pc:sldMk cId="3938530917" sldId="393"/>
            <ac:spMk id="1466" creationId="{29E2ECE7-221B-0414-2F16-EC552EA5CBB9}"/>
          </ac:spMkLst>
        </pc:spChg>
        <pc:spChg chg="mod">
          <ac:chgData name="Thiago Henrique Gomes Panini" userId="cc6a5c77081c362d" providerId="LiveId" clId="{182E8FFE-A928-41F2-9A79-3159D5686B1F}" dt="2023-05-23T00:41:16.115" v="19336"/>
          <ac:spMkLst>
            <pc:docMk/>
            <pc:sldMk cId="3938530917" sldId="393"/>
            <ac:spMk id="1467" creationId="{BF6E0A84-7FE2-1A85-4FC9-C2243A807B42}"/>
          </ac:spMkLst>
        </pc:spChg>
        <pc:spChg chg="mod">
          <ac:chgData name="Thiago Henrique Gomes Panini" userId="cc6a5c77081c362d" providerId="LiveId" clId="{182E8FFE-A928-41F2-9A79-3159D5686B1F}" dt="2023-05-23T00:41:16.115" v="19336"/>
          <ac:spMkLst>
            <pc:docMk/>
            <pc:sldMk cId="3938530917" sldId="393"/>
            <ac:spMk id="1468" creationId="{0C2AD1EF-1B7E-5FAD-3A5B-AE3DA690BB6F}"/>
          </ac:spMkLst>
        </pc:spChg>
        <pc:spChg chg="mod">
          <ac:chgData name="Thiago Henrique Gomes Panini" userId="cc6a5c77081c362d" providerId="LiveId" clId="{182E8FFE-A928-41F2-9A79-3159D5686B1F}" dt="2023-05-23T00:41:16.115" v="19336"/>
          <ac:spMkLst>
            <pc:docMk/>
            <pc:sldMk cId="3938530917" sldId="393"/>
            <ac:spMk id="1469" creationId="{E41C3BE1-3F10-2F2F-F542-ECF9C2D696AD}"/>
          </ac:spMkLst>
        </pc:spChg>
        <pc:spChg chg="mod">
          <ac:chgData name="Thiago Henrique Gomes Panini" userId="cc6a5c77081c362d" providerId="LiveId" clId="{182E8FFE-A928-41F2-9A79-3159D5686B1F}" dt="2023-05-23T00:41:16.115" v="19336"/>
          <ac:spMkLst>
            <pc:docMk/>
            <pc:sldMk cId="3938530917" sldId="393"/>
            <ac:spMk id="1470" creationId="{45EA59F0-3F4C-992A-8B5E-2E0CD81A3F49}"/>
          </ac:spMkLst>
        </pc:spChg>
        <pc:spChg chg="mod">
          <ac:chgData name="Thiago Henrique Gomes Panini" userId="cc6a5c77081c362d" providerId="LiveId" clId="{182E8FFE-A928-41F2-9A79-3159D5686B1F}" dt="2023-05-23T00:41:16.115" v="19336"/>
          <ac:spMkLst>
            <pc:docMk/>
            <pc:sldMk cId="3938530917" sldId="393"/>
            <ac:spMk id="1471" creationId="{5C668250-A23C-86C2-DB61-D83D993AA8FC}"/>
          </ac:spMkLst>
        </pc:spChg>
        <pc:spChg chg="del">
          <ac:chgData name="Thiago Henrique Gomes Panini" userId="cc6a5c77081c362d" providerId="LiveId" clId="{182E8FFE-A928-41F2-9A79-3159D5686B1F}" dt="2023-05-23T00:17:56.011" v="18928" actId="478"/>
          <ac:spMkLst>
            <pc:docMk/>
            <pc:sldMk cId="3938530917" sldId="393"/>
            <ac:spMk id="1501" creationId="{7B416DAE-99BD-EA4F-E477-65719A299D6E}"/>
          </ac:spMkLst>
        </pc:spChg>
        <pc:spChg chg="del">
          <ac:chgData name="Thiago Henrique Gomes Panini" userId="cc6a5c77081c362d" providerId="LiveId" clId="{182E8FFE-A928-41F2-9A79-3159D5686B1F}" dt="2023-05-23T00:17:56.011" v="18928" actId="478"/>
          <ac:spMkLst>
            <pc:docMk/>
            <pc:sldMk cId="3938530917" sldId="393"/>
            <ac:spMk id="1502" creationId="{D19BFAD6-8250-4409-6C4A-0D0FCACFC787}"/>
          </ac:spMkLst>
        </pc:spChg>
        <pc:spChg chg="del">
          <ac:chgData name="Thiago Henrique Gomes Panini" userId="cc6a5c77081c362d" providerId="LiveId" clId="{182E8FFE-A928-41F2-9A79-3159D5686B1F}" dt="2023-05-23T00:17:56.011" v="18928" actId="478"/>
          <ac:spMkLst>
            <pc:docMk/>
            <pc:sldMk cId="3938530917" sldId="393"/>
            <ac:spMk id="1504" creationId="{68F445A6-7314-65FC-EFA7-495EF67550B3}"/>
          </ac:spMkLst>
        </pc:spChg>
        <pc:spChg chg="del">
          <ac:chgData name="Thiago Henrique Gomes Panini" userId="cc6a5c77081c362d" providerId="LiveId" clId="{182E8FFE-A928-41F2-9A79-3159D5686B1F}" dt="2023-05-23T00:17:56.011" v="18928" actId="478"/>
          <ac:spMkLst>
            <pc:docMk/>
            <pc:sldMk cId="3938530917" sldId="393"/>
            <ac:spMk id="1505" creationId="{50D16159-4629-6B35-0855-4EBD0C2978A1}"/>
          </ac:spMkLst>
        </pc:spChg>
        <pc:grpChg chg="add mod ord">
          <ac:chgData name="Thiago Henrique Gomes Panini" userId="cc6a5c77081c362d" providerId="LiveId" clId="{182E8FFE-A928-41F2-9A79-3159D5686B1F}" dt="2023-05-23T00:29:27.039" v="19144" actId="1076"/>
          <ac:grpSpMkLst>
            <pc:docMk/>
            <pc:sldMk cId="3938530917" sldId="393"/>
            <ac:grpSpMk id="4" creationId="{A0179114-27A3-F2A5-2406-418A1AE3B6DE}"/>
          </ac:grpSpMkLst>
        </pc:grpChg>
        <pc:grpChg chg="add mod">
          <ac:chgData name="Thiago Henrique Gomes Panini" userId="cc6a5c77081c362d" providerId="LiveId" clId="{182E8FFE-A928-41F2-9A79-3159D5686B1F}" dt="2023-05-23T00:42:06.878" v="19344" actId="164"/>
          <ac:grpSpMkLst>
            <pc:docMk/>
            <pc:sldMk cId="3938530917" sldId="393"/>
            <ac:grpSpMk id="1044" creationId="{7A2E5802-E552-0E24-F2E6-DE68B6C1FF6A}"/>
          </ac:grpSpMkLst>
        </pc:grpChg>
        <pc:grpChg chg="add mod">
          <ac:chgData name="Thiago Henrique Gomes Panini" userId="cc6a5c77081c362d" providerId="LiveId" clId="{182E8FFE-A928-41F2-9A79-3159D5686B1F}" dt="2023-05-23T00:42:11.036" v="19345" actId="164"/>
          <ac:grpSpMkLst>
            <pc:docMk/>
            <pc:sldMk cId="3938530917" sldId="393"/>
            <ac:grpSpMk id="1045" creationId="{2109E32E-2DDD-2B75-C488-D7EBC2DE5A4C}"/>
          </ac:grpSpMkLst>
        </pc:grpChg>
        <pc:grpChg chg="add mod">
          <ac:chgData name="Thiago Henrique Gomes Panini" userId="cc6a5c77081c362d" providerId="LiveId" clId="{182E8FFE-A928-41F2-9A79-3159D5686B1F}" dt="2023-05-23T00:42:15.589" v="19346" actId="164"/>
          <ac:grpSpMkLst>
            <pc:docMk/>
            <pc:sldMk cId="3938530917" sldId="393"/>
            <ac:grpSpMk id="1046" creationId="{8160D347-9F44-1748-E091-45C89B732CF8}"/>
          </ac:grpSpMkLst>
        </pc:grpChg>
        <pc:grpChg chg="add del">
          <ac:chgData name="Thiago Henrique Gomes Panini" userId="cc6a5c77081c362d" providerId="LiveId" clId="{182E8FFE-A928-41F2-9A79-3159D5686B1F}" dt="2023-05-23T00:27:03.606" v="18936" actId="478"/>
          <ac:grpSpMkLst>
            <pc:docMk/>
            <pc:sldMk cId="3938530917" sldId="393"/>
            <ac:grpSpMk id="1050" creationId="{666F6697-4FA1-30E6-F464-492074C70797}"/>
          </ac:grpSpMkLst>
        </pc:grpChg>
        <pc:grpChg chg="add mod ord">
          <ac:chgData name="Thiago Henrique Gomes Panini" userId="cc6a5c77081c362d" providerId="LiveId" clId="{182E8FFE-A928-41F2-9A79-3159D5686B1F}" dt="2023-05-23T00:41:19.002" v="19337" actId="167"/>
          <ac:grpSpMkLst>
            <pc:docMk/>
            <pc:sldMk cId="3938530917" sldId="393"/>
            <ac:grpSpMk id="1425" creationId="{6DAD7E9C-5344-2CF6-F5E4-C2D2697B9CA3}"/>
          </ac:grpSpMkLst>
        </pc:grpChg>
        <pc:picChg chg="del">
          <ac:chgData name="Thiago Henrique Gomes Panini" userId="cc6a5c77081c362d" providerId="LiveId" clId="{182E8FFE-A928-41F2-9A79-3159D5686B1F}" dt="2023-05-23T00:17:56.011" v="18928" actId="478"/>
          <ac:picMkLst>
            <pc:docMk/>
            <pc:sldMk cId="3938530917" sldId="393"/>
            <ac:picMk id="1408" creationId="{C781100A-5801-A841-CBF2-6BAF779F4308}"/>
          </ac:picMkLst>
        </pc:picChg>
        <pc:picChg chg="add mod">
          <ac:chgData name="Thiago Henrique Gomes Panini" userId="cc6a5c77081c362d" providerId="LiveId" clId="{182E8FFE-A928-41F2-9A79-3159D5686B1F}" dt="2023-05-23T00:42:06.878" v="19344" actId="164"/>
          <ac:picMkLst>
            <pc:docMk/>
            <pc:sldMk cId="3938530917" sldId="393"/>
            <ac:picMk id="1420" creationId="{95122EC7-C95B-94EC-4C75-5878ABC29DE3}"/>
          </ac:picMkLst>
        </pc:picChg>
        <pc:picChg chg="del">
          <ac:chgData name="Thiago Henrique Gomes Panini" userId="cc6a5c77081c362d" providerId="LiveId" clId="{182E8FFE-A928-41F2-9A79-3159D5686B1F}" dt="2023-05-23T00:17:56.011" v="18928" actId="478"/>
          <ac:picMkLst>
            <pc:docMk/>
            <pc:sldMk cId="3938530917" sldId="393"/>
            <ac:picMk id="1421" creationId="{A80A4CA7-B24B-8592-9B49-475666BCEDDF}"/>
          </ac:picMkLst>
        </pc:picChg>
        <pc:picChg chg="add mod">
          <ac:chgData name="Thiago Henrique Gomes Panini" userId="cc6a5c77081c362d" providerId="LiveId" clId="{182E8FFE-A928-41F2-9A79-3159D5686B1F}" dt="2023-05-23T00:42:11.036" v="19345" actId="164"/>
          <ac:picMkLst>
            <pc:docMk/>
            <pc:sldMk cId="3938530917" sldId="393"/>
            <ac:picMk id="1422" creationId="{030E587A-FA95-B636-BE74-E7CB2884474A}"/>
          </ac:picMkLst>
        </pc:picChg>
        <pc:picChg chg="add mod">
          <ac:chgData name="Thiago Henrique Gomes Panini" userId="cc6a5c77081c362d" providerId="LiveId" clId="{182E8FFE-A928-41F2-9A79-3159D5686B1F}" dt="2023-05-23T00:42:15.589" v="19346" actId="164"/>
          <ac:picMkLst>
            <pc:docMk/>
            <pc:sldMk cId="3938530917" sldId="393"/>
            <ac:picMk id="1423" creationId="{50784097-B025-2C95-F4D1-A32995ED88C1}"/>
          </ac:picMkLst>
        </pc:picChg>
        <pc:cxnChg chg="del">
          <ac:chgData name="Thiago Henrique Gomes Panini" userId="cc6a5c77081c362d" providerId="LiveId" clId="{182E8FFE-A928-41F2-9A79-3159D5686B1F}" dt="2023-05-23T00:17:56.011" v="18928" actId="478"/>
          <ac:cxnSpMkLst>
            <pc:docMk/>
            <pc:sldMk cId="3938530917" sldId="393"/>
            <ac:cxnSpMk id="1507" creationId="{5FC99930-C92D-2FEC-EE85-5B75E7403274}"/>
          </ac:cxnSpMkLst>
        </pc:cxnChg>
        <pc:cxnChg chg="del">
          <ac:chgData name="Thiago Henrique Gomes Panini" userId="cc6a5c77081c362d" providerId="LiveId" clId="{182E8FFE-A928-41F2-9A79-3159D5686B1F}" dt="2023-05-23T00:17:56.011" v="18928" actId="478"/>
          <ac:cxnSpMkLst>
            <pc:docMk/>
            <pc:sldMk cId="3938530917" sldId="393"/>
            <ac:cxnSpMk id="1511" creationId="{4205D0E1-BF96-A80D-E9FD-1541A76E21E5}"/>
          </ac:cxnSpMkLst>
        </pc:cxnChg>
      </pc:sldChg>
      <pc:sldChg chg="add del ord">
        <pc:chgData name="Thiago Henrique Gomes Panini" userId="cc6a5c77081c362d" providerId="LiveId" clId="{182E8FFE-A928-41F2-9A79-3159D5686B1F}" dt="2023-05-23T01:12:00.361" v="19840" actId="47"/>
        <pc:sldMkLst>
          <pc:docMk/>
          <pc:sldMk cId="2899517089" sldId="394"/>
        </pc:sldMkLst>
      </pc:sldChg>
      <pc:sldChg chg="addSp delSp modSp add del mod ord">
        <pc:chgData name="Thiago Henrique Gomes Panini" userId="cc6a5c77081c362d" providerId="LiveId" clId="{182E8FFE-A928-41F2-9A79-3159D5686B1F}" dt="2023-05-23T00:52:40.014" v="19393" actId="47"/>
        <pc:sldMkLst>
          <pc:docMk/>
          <pc:sldMk cId="2382597517" sldId="395"/>
        </pc:sldMkLst>
        <pc:spChg chg="add del mod">
          <ac:chgData name="Thiago Henrique Gomes Panini" userId="cc6a5c77081c362d" providerId="LiveId" clId="{182E8FFE-A928-41F2-9A79-3159D5686B1F}" dt="2023-05-23T00:48:30.836" v="19349" actId="478"/>
          <ac:spMkLst>
            <pc:docMk/>
            <pc:sldMk cId="2382597517" sldId="395"/>
            <ac:spMk id="3" creationId="{71F2D55A-D47C-617E-91EB-DE6BD706931E}"/>
          </ac:spMkLst>
        </pc:spChg>
        <pc:spChg chg="add del mod">
          <ac:chgData name="Thiago Henrique Gomes Panini" userId="cc6a5c77081c362d" providerId="LiveId" clId="{182E8FFE-A928-41F2-9A79-3159D5686B1F}" dt="2023-05-23T00:48:30.836" v="19349" actId="478"/>
          <ac:spMkLst>
            <pc:docMk/>
            <pc:sldMk cId="2382597517" sldId="395"/>
            <ac:spMk id="5" creationId="{E3BF4F6F-08D7-8F78-C9F5-8FA0305997DF}"/>
          </ac:spMkLst>
        </pc:spChg>
        <pc:spChg chg="del">
          <ac:chgData name="Thiago Henrique Gomes Panini" userId="cc6a5c77081c362d" providerId="LiveId" clId="{182E8FFE-A928-41F2-9A79-3159D5686B1F}" dt="2023-05-23T00:48:28.390" v="19348" actId="478"/>
          <ac:spMkLst>
            <pc:docMk/>
            <pc:sldMk cId="2382597517" sldId="395"/>
            <ac:spMk id="1655" creationId="{00000000-0000-0000-0000-000000000000}"/>
          </ac:spMkLst>
        </pc:spChg>
        <pc:spChg chg="del">
          <ac:chgData name="Thiago Henrique Gomes Panini" userId="cc6a5c77081c362d" providerId="LiveId" clId="{182E8FFE-A928-41F2-9A79-3159D5686B1F}" dt="2023-05-23T00:48:28.390" v="19348" actId="478"/>
          <ac:spMkLst>
            <pc:docMk/>
            <pc:sldMk cId="2382597517" sldId="395"/>
            <ac:spMk id="1656" creationId="{00000000-0000-0000-0000-000000000000}"/>
          </ac:spMkLst>
        </pc:spChg>
        <pc:grpChg chg="del">
          <ac:chgData name="Thiago Henrique Gomes Panini" userId="cc6a5c77081c362d" providerId="LiveId" clId="{182E8FFE-A928-41F2-9A79-3159D5686B1F}" dt="2023-05-23T00:48:28.390" v="19348" actId="478"/>
          <ac:grpSpMkLst>
            <pc:docMk/>
            <pc:sldMk cId="2382597517" sldId="395"/>
            <ac:grpSpMk id="1657" creationId="{00000000-0000-0000-0000-000000000000}"/>
          </ac:grpSpMkLst>
        </pc:grpChg>
        <pc:picChg chg="add mod">
          <ac:chgData name="Thiago Henrique Gomes Panini" userId="cc6a5c77081c362d" providerId="LiveId" clId="{182E8FFE-A928-41F2-9A79-3159D5686B1F}" dt="2023-05-23T00:48:54.250" v="19354" actId="1076"/>
          <ac:picMkLst>
            <pc:docMk/>
            <pc:sldMk cId="2382597517" sldId="395"/>
            <ac:picMk id="6" creationId="{4E180A7D-B531-686D-97FB-F27CADE50A7B}"/>
          </ac:picMkLst>
        </pc:picChg>
      </pc:sldChg>
      <pc:sldChg chg="addSp modSp add mod modAnim">
        <pc:chgData name="Thiago Henrique Gomes Panini" userId="cc6a5c77081c362d" providerId="LiveId" clId="{182E8FFE-A928-41F2-9A79-3159D5686B1F}" dt="2023-05-29T20:59:02.560" v="20495"/>
        <pc:sldMkLst>
          <pc:docMk/>
          <pc:sldMk cId="1066244492" sldId="396"/>
        </pc:sldMkLst>
        <pc:picChg chg="add mod modCrop">
          <ac:chgData name="Thiago Henrique Gomes Panini" userId="cc6a5c77081c362d" providerId="LiveId" clId="{182E8FFE-A928-41F2-9A79-3159D5686B1F}" dt="2023-05-23T00:50:09.810" v="19369" actId="1076"/>
          <ac:picMkLst>
            <pc:docMk/>
            <pc:sldMk cId="1066244492" sldId="396"/>
            <ac:picMk id="2" creationId="{E3CA79B9-E89B-6A60-D1EC-8818CC43B72D}"/>
          </ac:picMkLst>
        </pc:picChg>
        <pc:picChg chg="add mod modCrop">
          <ac:chgData name="Thiago Henrique Gomes Panini" userId="cc6a5c77081c362d" providerId="LiveId" clId="{182E8FFE-A928-41F2-9A79-3159D5686B1F}" dt="2023-05-23T00:51:10.511" v="19379" actId="1037"/>
          <ac:picMkLst>
            <pc:docMk/>
            <pc:sldMk cId="1066244492" sldId="396"/>
            <ac:picMk id="3" creationId="{DDC808D9-91C7-1345-0DCA-DCC0ECDB6E6C}"/>
          </ac:picMkLst>
        </pc:picChg>
        <pc:picChg chg="mod modCrop">
          <ac:chgData name="Thiago Henrique Gomes Panini" userId="cc6a5c77081c362d" providerId="LiveId" clId="{182E8FFE-A928-41F2-9A79-3159D5686B1F}" dt="2023-05-23T00:49:20.100" v="19359" actId="732"/>
          <ac:picMkLst>
            <pc:docMk/>
            <pc:sldMk cId="1066244492" sldId="396"/>
            <ac:picMk id="6" creationId="{4E180A7D-B531-686D-97FB-F27CADE50A7B}"/>
          </ac:picMkLst>
        </pc:picChg>
      </pc:sldChg>
      <pc:sldChg chg="modSp add del mod ord">
        <pc:chgData name="Thiago Henrique Gomes Panini" userId="cc6a5c77081c362d" providerId="LiveId" clId="{182E8FFE-A928-41F2-9A79-3159D5686B1F}" dt="2023-05-23T01:12:00.361" v="19840" actId="47"/>
        <pc:sldMkLst>
          <pc:docMk/>
          <pc:sldMk cId="1932629928" sldId="397"/>
        </pc:sldMkLst>
        <pc:picChg chg="mod">
          <ac:chgData name="Thiago Henrique Gomes Panini" userId="cc6a5c77081c362d" providerId="LiveId" clId="{182E8FFE-A928-41F2-9A79-3159D5686B1F}" dt="2023-05-23T00:52:53.110" v="19395" actId="1076"/>
          <ac:picMkLst>
            <pc:docMk/>
            <pc:sldMk cId="1932629928" sldId="397"/>
            <ac:picMk id="2251" creationId="{CFD384A0-3ADF-220D-C078-C6E4C08B2A72}"/>
          </ac:picMkLst>
        </pc:picChg>
        <pc:picChg chg="mod">
          <ac:chgData name="Thiago Henrique Gomes Panini" userId="cc6a5c77081c362d" providerId="LiveId" clId="{182E8FFE-A928-41F2-9A79-3159D5686B1F}" dt="2023-05-23T00:52:53.110" v="19395" actId="1076"/>
          <ac:picMkLst>
            <pc:docMk/>
            <pc:sldMk cId="1932629928" sldId="397"/>
            <ac:picMk id="2252" creationId="{CA58D17A-C9B6-6A89-2D48-70EF08F46C74}"/>
          </ac:picMkLst>
        </pc:picChg>
        <pc:picChg chg="mod">
          <ac:chgData name="Thiago Henrique Gomes Panini" userId="cc6a5c77081c362d" providerId="LiveId" clId="{182E8FFE-A928-41F2-9A79-3159D5686B1F}" dt="2023-05-23T00:52:53.110" v="19395" actId="1076"/>
          <ac:picMkLst>
            <pc:docMk/>
            <pc:sldMk cId="1932629928" sldId="397"/>
            <ac:picMk id="2253" creationId="{7124926B-1214-D21C-9341-5850C1A2C34B}"/>
          </ac:picMkLst>
        </pc:picChg>
      </pc:sldChg>
      <pc:sldChg chg="addSp delSp modSp add del mod">
        <pc:chgData name="Thiago Henrique Gomes Panini" userId="cc6a5c77081c362d" providerId="LiveId" clId="{182E8FFE-A928-41F2-9A79-3159D5686B1F}" dt="2023-05-23T01:17:00.746" v="19999" actId="47"/>
        <pc:sldMkLst>
          <pc:docMk/>
          <pc:sldMk cId="2987555107" sldId="398"/>
        </pc:sldMkLst>
        <pc:spChg chg="add del mod">
          <ac:chgData name="Thiago Henrique Gomes Panini" userId="cc6a5c77081c362d" providerId="LiveId" clId="{182E8FFE-A928-41F2-9A79-3159D5686B1F}" dt="2023-05-23T01:00:20.883" v="19445" actId="478"/>
          <ac:spMkLst>
            <pc:docMk/>
            <pc:sldMk cId="2987555107" sldId="398"/>
            <ac:spMk id="3" creationId="{2C3703C8-2485-E065-57E9-AA18EE683822}"/>
          </ac:spMkLst>
        </pc:spChg>
        <pc:spChg chg="add del mod">
          <ac:chgData name="Thiago Henrique Gomes Panini" userId="cc6a5c77081c362d" providerId="LiveId" clId="{182E8FFE-A928-41F2-9A79-3159D5686B1F}" dt="2023-05-23T01:00:20.883" v="19445" actId="478"/>
          <ac:spMkLst>
            <pc:docMk/>
            <pc:sldMk cId="2987555107" sldId="398"/>
            <ac:spMk id="5" creationId="{1BA8B4BB-A5EC-F1F6-85B0-CAB11585EF3C}"/>
          </ac:spMkLst>
        </pc:spChg>
        <pc:spChg chg="del">
          <ac:chgData name="Thiago Henrique Gomes Panini" userId="cc6a5c77081c362d" providerId="LiveId" clId="{182E8FFE-A928-41F2-9A79-3159D5686B1F}" dt="2023-05-23T01:00:18.588" v="19444" actId="478"/>
          <ac:spMkLst>
            <pc:docMk/>
            <pc:sldMk cId="2987555107" sldId="398"/>
            <ac:spMk id="2134" creationId="{00000000-0000-0000-0000-000000000000}"/>
          </ac:spMkLst>
        </pc:spChg>
        <pc:spChg chg="del">
          <ac:chgData name="Thiago Henrique Gomes Panini" userId="cc6a5c77081c362d" providerId="LiveId" clId="{182E8FFE-A928-41F2-9A79-3159D5686B1F}" dt="2023-05-23T01:00:18.588" v="19444" actId="478"/>
          <ac:spMkLst>
            <pc:docMk/>
            <pc:sldMk cId="2987555107" sldId="398"/>
            <ac:spMk id="2135" creationId="{00000000-0000-0000-0000-000000000000}"/>
          </ac:spMkLst>
        </pc:spChg>
        <pc:grpChg chg="del">
          <ac:chgData name="Thiago Henrique Gomes Panini" userId="cc6a5c77081c362d" providerId="LiveId" clId="{182E8FFE-A928-41F2-9A79-3159D5686B1F}" dt="2023-05-23T01:00:20.883" v="19445" actId="478"/>
          <ac:grpSpMkLst>
            <pc:docMk/>
            <pc:sldMk cId="2987555107" sldId="398"/>
            <ac:grpSpMk id="2136" creationId="{00000000-0000-0000-0000-000000000000}"/>
          </ac:grpSpMkLst>
        </pc:grpChg>
        <pc:grpChg chg="del">
          <ac:chgData name="Thiago Henrique Gomes Panini" userId="cc6a5c77081c362d" providerId="LiveId" clId="{182E8FFE-A928-41F2-9A79-3159D5686B1F}" dt="2023-05-23T01:00:18.588" v="19444" actId="478"/>
          <ac:grpSpMkLst>
            <pc:docMk/>
            <pc:sldMk cId="2987555107" sldId="398"/>
            <ac:grpSpMk id="2197" creationId="{00000000-0000-0000-0000-000000000000}"/>
          </ac:grpSpMkLst>
        </pc:grpChg>
      </pc:sldChg>
      <pc:sldChg chg="add del">
        <pc:chgData name="Thiago Henrique Gomes Panini" userId="cc6a5c77081c362d" providerId="LiveId" clId="{182E8FFE-A928-41F2-9A79-3159D5686B1F}" dt="2023-05-23T01:11:57.356" v="19839" actId="47"/>
        <pc:sldMkLst>
          <pc:docMk/>
          <pc:sldMk cId="319061672" sldId="399"/>
        </pc:sldMkLst>
      </pc:sldChg>
      <pc:sldChg chg="addSp delSp modSp add mod">
        <pc:chgData name="Thiago Henrique Gomes Panini" userId="cc6a5c77081c362d" providerId="LiveId" clId="{182E8FFE-A928-41F2-9A79-3159D5686B1F}" dt="2023-05-23T01:54:11.442" v="20408" actId="1076"/>
        <pc:sldMkLst>
          <pc:docMk/>
          <pc:sldMk cId="24673478" sldId="400"/>
        </pc:sldMkLst>
        <pc:spChg chg="add mod">
          <ac:chgData name="Thiago Henrique Gomes Panini" userId="cc6a5c77081c362d" providerId="LiveId" clId="{182E8FFE-A928-41F2-9A79-3159D5686B1F}" dt="2023-05-23T01:16:02.432" v="19993" actId="1076"/>
          <ac:spMkLst>
            <pc:docMk/>
            <pc:sldMk cId="24673478" sldId="400"/>
            <ac:spMk id="3" creationId="{EDD18161-66DE-4869-A667-7369CFD8B571}"/>
          </ac:spMkLst>
        </pc:spChg>
        <pc:spChg chg="add del mod">
          <ac:chgData name="Thiago Henrique Gomes Panini" userId="cc6a5c77081c362d" providerId="LiveId" clId="{182E8FFE-A928-41F2-9A79-3159D5686B1F}" dt="2023-05-23T01:14:26.916" v="19978" actId="478"/>
          <ac:spMkLst>
            <pc:docMk/>
            <pc:sldMk cId="24673478" sldId="400"/>
            <ac:spMk id="6" creationId="{D783B6EF-D78A-8BCD-B61D-204C2605C26F}"/>
          </ac:spMkLst>
        </pc:spChg>
        <pc:spChg chg="add mod">
          <ac:chgData name="Thiago Henrique Gomes Panini" userId="cc6a5c77081c362d" providerId="LiveId" clId="{182E8FFE-A928-41F2-9A79-3159D5686B1F}" dt="2023-05-23T01:16:02.432" v="19993" actId="1076"/>
          <ac:spMkLst>
            <pc:docMk/>
            <pc:sldMk cId="24673478" sldId="400"/>
            <ac:spMk id="7" creationId="{56346D05-185D-7BE9-6F7F-A439725AAD5B}"/>
          </ac:spMkLst>
        </pc:spChg>
        <pc:spChg chg="mod">
          <ac:chgData name="Thiago Henrique Gomes Panini" userId="cc6a5c77081c362d" providerId="LiveId" clId="{182E8FFE-A928-41F2-9A79-3159D5686B1F}" dt="2023-05-23T01:53:36.024" v="20406" actId="20577"/>
          <ac:spMkLst>
            <pc:docMk/>
            <pc:sldMk cId="24673478" sldId="400"/>
            <ac:spMk id="11" creationId="{86CC4124-D3FC-871D-D187-D95BF012D6C4}"/>
          </ac:spMkLst>
        </pc:spChg>
        <pc:spChg chg="mod">
          <ac:chgData name="Thiago Henrique Gomes Panini" userId="cc6a5c77081c362d" providerId="LiveId" clId="{182E8FFE-A928-41F2-9A79-3159D5686B1F}" dt="2023-05-23T01:16:02.432" v="19993" actId="1076"/>
          <ac:spMkLst>
            <pc:docMk/>
            <pc:sldMk cId="24673478" sldId="400"/>
            <ac:spMk id="12" creationId="{6D51783A-7F74-FAEA-EDAF-5640F8D92C46}"/>
          </ac:spMkLst>
        </pc:spChg>
        <pc:spChg chg="mod">
          <ac:chgData name="Thiago Henrique Gomes Panini" userId="cc6a5c77081c362d" providerId="LiveId" clId="{182E8FFE-A928-41F2-9A79-3159D5686B1F}" dt="2023-05-23T01:54:11.442" v="20408" actId="1076"/>
          <ac:spMkLst>
            <pc:docMk/>
            <pc:sldMk cId="24673478" sldId="400"/>
            <ac:spMk id="14" creationId="{754BA33D-D44A-35CB-4994-50C364BF75DF}"/>
          </ac:spMkLst>
        </pc:spChg>
        <pc:spChg chg="mod">
          <ac:chgData name="Thiago Henrique Gomes Panini" userId="cc6a5c77081c362d" providerId="LiveId" clId="{182E8FFE-A928-41F2-9A79-3159D5686B1F}" dt="2023-05-23T01:16:02.432" v="19993" actId="1076"/>
          <ac:spMkLst>
            <pc:docMk/>
            <pc:sldMk cId="24673478" sldId="400"/>
            <ac:spMk id="15" creationId="{25EBECE6-F6CF-FDF0-F832-157B1E78F1F9}"/>
          </ac:spMkLst>
        </pc:spChg>
        <pc:spChg chg="mod">
          <ac:chgData name="Thiago Henrique Gomes Panini" userId="cc6a5c77081c362d" providerId="LiveId" clId="{182E8FFE-A928-41F2-9A79-3159D5686B1F}" dt="2023-05-23T01:16:26.005" v="19997"/>
          <ac:spMkLst>
            <pc:docMk/>
            <pc:sldMk cId="24673478" sldId="400"/>
            <ac:spMk id="19" creationId="{D84B3EC9-ABAA-BDF6-5116-D0A0BAC71745}"/>
          </ac:spMkLst>
        </pc:spChg>
        <pc:spChg chg="mod">
          <ac:chgData name="Thiago Henrique Gomes Panini" userId="cc6a5c77081c362d" providerId="LiveId" clId="{182E8FFE-A928-41F2-9A79-3159D5686B1F}" dt="2023-05-23T01:16:26.005" v="19997"/>
          <ac:spMkLst>
            <pc:docMk/>
            <pc:sldMk cId="24673478" sldId="400"/>
            <ac:spMk id="20" creationId="{506BAE96-C5CE-E2FD-28E9-F8999777D8D2}"/>
          </ac:spMkLst>
        </pc:spChg>
        <pc:spChg chg="mod">
          <ac:chgData name="Thiago Henrique Gomes Panini" userId="cc6a5c77081c362d" providerId="LiveId" clId="{182E8FFE-A928-41F2-9A79-3159D5686B1F}" dt="2023-05-23T01:16:26.005" v="19997"/>
          <ac:spMkLst>
            <pc:docMk/>
            <pc:sldMk cId="24673478" sldId="400"/>
            <ac:spMk id="21" creationId="{6B0FD1E3-5022-DA47-EF34-D86C982FA280}"/>
          </ac:spMkLst>
        </pc:spChg>
        <pc:spChg chg="mod">
          <ac:chgData name="Thiago Henrique Gomes Panini" userId="cc6a5c77081c362d" providerId="LiveId" clId="{182E8FFE-A928-41F2-9A79-3159D5686B1F}" dt="2023-05-23T01:16:26.005" v="19997"/>
          <ac:spMkLst>
            <pc:docMk/>
            <pc:sldMk cId="24673478" sldId="400"/>
            <ac:spMk id="22" creationId="{73663F6F-9941-3B8E-DF8F-C78BA0E558F5}"/>
          </ac:spMkLst>
        </pc:spChg>
        <pc:spChg chg="mod">
          <ac:chgData name="Thiago Henrique Gomes Panini" userId="cc6a5c77081c362d" providerId="LiveId" clId="{182E8FFE-A928-41F2-9A79-3159D5686B1F}" dt="2023-05-23T01:16:26.005" v="19997"/>
          <ac:spMkLst>
            <pc:docMk/>
            <pc:sldMk cId="24673478" sldId="400"/>
            <ac:spMk id="23" creationId="{B6D79DD8-0220-5E7F-6903-2ABCA09C8EF9}"/>
          </ac:spMkLst>
        </pc:spChg>
        <pc:spChg chg="mod">
          <ac:chgData name="Thiago Henrique Gomes Panini" userId="cc6a5c77081c362d" providerId="LiveId" clId="{182E8FFE-A928-41F2-9A79-3159D5686B1F}" dt="2023-05-23T01:16:26.005" v="19997"/>
          <ac:spMkLst>
            <pc:docMk/>
            <pc:sldMk cId="24673478" sldId="400"/>
            <ac:spMk id="24" creationId="{5D07AED2-10B7-4B32-EE4F-40A70299EE90}"/>
          </ac:spMkLst>
        </pc:spChg>
        <pc:spChg chg="mod">
          <ac:chgData name="Thiago Henrique Gomes Panini" userId="cc6a5c77081c362d" providerId="LiveId" clId="{182E8FFE-A928-41F2-9A79-3159D5686B1F}" dt="2023-05-23T01:16:26.005" v="19997"/>
          <ac:spMkLst>
            <pc:docMk/>
            <pc:sldMk cId="24673478" sldId="400"/>
            <ac:spMk id="25" creationId="{89402A32-B8BF-EC82-13D5-3C795FC198C9}"/>
          </ac:spMkLst>
        </pc:spChg>
        <pc:spChg chg="mod">
          <ac:chgData name="Thiago Henrique Gomes Panini" userId="cc6a5c77081c362d" providerId="LiveId" clId="{182E8FFE-A928-41F2-9A79-3159D5686B1F}" dt="2023-05-23T01:16:26.005" v="19997"/>
          <ac:spMkLst>
            <pc:docMk/>
            <pc:sldMk cId="24673478" sldId="400"/>
            <ac:spMk id="26" creationId="{38B868A5-DDA4-476D-B80E-F80751D1E38F}"/>
          </ac:spMkLst>
        </pc:spChg>
        <pc:spChg chg="mod">
          <ac:chgData name="Thiago Henrique Gomes Panini" userId="cc6a5c77081c362d" providerId="LiveId" clId="{182E8FFE-A928-41F2-9A79-3159D5686B1F}" dt="2023-05-23T01:16:26.005" v="19997"/>
          <ac:spMkLst>
            <pc:docMk/>
            <pc:sldMk cId="24673478" sldId="400"/>
            <ac:spMk id="27" creationId="{4647E8A8-AA5C-CF70-642A-A2A43A8FF1D8}"/>
          </ac:spMkLst>
        </pc:spChg>
        <pc:spChg chg="mod">
          <ac:chgData name="Thiago Henrique Gomes Panini" userId="cc6a5c77081c362d" providerId="LiveId" clId="{182E8FFE-A928-41F2-9A79-3159D5686B1F}" dt="2023-05-23T01:16:26.005" v="19997"/>
          <ac:spMkLst>
            <pc:docMk/>
            <pc:sldMk cId="24673478" sldId="400"/>
            <ac:spMk id="28" creationId="{EFEC2B4C-01D9-A351-8990-9D1BE6B99926}"/>
          </ac:spMkLst>
        </pc:spChg>
        <pc:spChg chg="mod">
          <ac:chgData name="Thiago Henrique Gomes Panini" userId="cc6a5c77081c362d" providerId="LiveId" clId="{182E8FFE-A928-41F2-9A79-3159D5686B1F}" dt="2023-05-23T01:16:26.005" v="19997"/>
          <ac:spMkLst>
            <pc:docMk/>
            <pc:sldMk cId="24673478" sldId="400"/>
            <ac:spMk id="29" creationId="{1F36CB12-7B37-20D3-6131-0E4F4EACD899}"/>
          </ac:spMkLst>
        </pc:spChg>
        <pc:spChg chg="mod">
          <ac:chgData name="Thiago Henrique Gomes Panini" userId="cc6a5c77081c362d" providerId="LiveId" clId="{182E8FFE-A928-41F2-9A79-3159D5686B1F}" dt="2023-05-23T01:16:26.005" v="19997"/>
          <ac:spMkLst>
            <pc:docMk/>
            <pc:sldMk cId="24673478" sldId="400"/>
            <ac:spMk id="30" creationId="{318801FA-E7BA-3957-A865-DC7A1CC8A85B}"/>
          </ac:spMkLst>
        </pc:spChg>
        <pc:spChg chg="mod">
          <ac:chgData name="Thiago Henrique Gomes Panini" userId="cc6a5c77081c362d" providerId="LiveId" clId="{182E8FFE-A928-41F2-9A79-3159D5686B1F}" dt="2023-05-23T01:16:26.005" v="19997"/>
          <ac:spMkLst>
            <pc:docMk/>
            <pc:sldMk cId="24673478" sldId="400"/>
            <ac:spMk id="31" creationId="{E8746881-5472-E3C0-9F0A-41A84894A25C}"/>
          </ac:spMkLst>
        </pc:spChg>
        <pc:spChg chg="mod">
          <ac:chgData name="Thiago Henrique Gomes Panini" userId="cc6a5c77081c362d" providerId="LiveId" clId="{182E8FFE-A928-41F2-9A79-3159D5686B1F}" dt="2023-05-23T01:16:26.005" v="19997"/>
          <ac:spMkLst>
            <pc:docMk/>
            <pc:sldMk cId="24673478" sldId="400"/>
            <ac:spMk id="32" creationId="{E97DAA70-561C-8C64-A46E-33F8AA6D96CA}"/>
          </ac:spMkLst>
        </pc:spChg>
        <pc:spChg chg="mod">
          <ac:chgData name="Thiago Henrique Gomes Panini" userId="cc6a5c77081c362d" providerId="LiveId" clId="{182E8FFE-A928-41F2-9A79-3159D5686B1F}" dt="2023-05-23T01:16:26.005" v="19997"/>
          <ac:spMkLst>
            <pc:docMk/>
            <pc:sldMk cId="24673478" sldId="400"/>
            <ac:spMk id="33" creationId="{2691B3B3-5E6C-178F-7439-5B472A83579F}"/>
          </ac:spMkLst>
        </pc:spChg>
        <pc:spChg chg="mod">
          <ac:chgData name="Thiago Henrique Gomes Panini" userId="cc6a5c77081c362d" providerId="LiveId" clId="{182E8FFE-A928-41F2-9A79-3159D5686B1F}" dt="2023-05-23T01:16:26.005" v="19997"/>
          <ac:spMkLst>
            <pc:docMk/>
            <pc:sldMk cId="24673478" sldId="400"/>
            <ac:spMk id="34" creationId="{2F4D2493-C6F1-25FA-99BA-975008FBF1DD}"/>
          </ac:spMkLst>
        </pc:spChg>
        <pc:spChg chg="mod">
          <ac:chgData name="Thiago Henrique Gomes Panini" userId="cc6a5c77081c362d" providerId="LiveId" clId="{182E8FFE-A928-41F2-9A79-3159D5686B1F}" dt="2023-05-23T01:16:26.005" v="19997"/>
          <ac:spMkLst>
            <pc:docMk/>
            <pc:sldMk cId="24673478" sldId="400"/>
            <ac:spMk id="35" creationId="{C4B851FF-D1D0-88C4-1D77-296E6E30626E}"/>
          </ac:spMkLst>
        </pc:spChg>
        <pc:spChg chg="mod">
          <ac:chgData name="Thiago Henrique Gomes Panini" userId="cc6a5c77081c362d" providerId="LiveId" clId="{182E8FFE-A928-41F2-9A79-3159D5686B1F}" dt="2023-05-23T01:16:26.005" v="19997"/>
          <ac:spMkLst>
            <pc:docMk/>
            <pc:sldMk cId="24673478" sldId="400"/>
            <ac:spMk id="36" creationId="{21163754-5F43-2874-00DA-4143275696D0}"/>
          </ac:spMkLst>
        </pc:spChg>
        <pc:spChg chg="mod">
          <ac:chgData name="Thiago Henrique Gomes Panini" userId="cc6a5c77081c362d" providerId="LiveId" clId="{182E8FFE-A928-41F2-9A79-3159D5686B1F}" dt="2023-05-23T01:16:26.005" v="19997"/>
          <ac:spMkLst>
            <pc:docMk/>
            <pc:sldMk cId="24673478" sldId="400"/>
            <ac:spMk id="37" creationId="{7A5932CE-6ADA-73FE-F160-F86805668B45}"/>
          </ac:spMkLst>
        </pc:spChg>
        <pc:spChg chg="mod">
          <ac:chgData name="Thiago Henrique Gomes Panini" userId="cc6a5c77081c362d" providerId="LiveId" clId="{182E8FFE-A928-41F2-9A79-3159D5686B1F}" dt="2023-05-23T01:16:26.005" v="19997"/>
          <ac:spMkLst>
            <pc:docMk/>
            <pc:sldMk cId="24673478" sldId="400"/>
            <ac:spMk id="38" creationId="{2BB239BB-C4E8-65EB-38EC-FE9A09B2E866}"/>
          </ac:spMkLst>
        </pc:spChg>
        <pc:spChg chg="mod">
          <ac:chgData name="Thiago Henrique Gomes Panini" userId="cc6a5c77081c362d" providerId="LiveId" clId="{182E8FFE-A928-41F2-9A79-3159D5686B1F}" dt="2023-05-23T01:16:26.005" v="19997"/>
          <ac:spMkLst>
            <pc:docMk/>
            <pc:sldMk cId="24673478" sldId="400"/>
            <ac:spMk id="39" creationId="{24706F25-FCF1-CADD-BC3F-9ACC34374A93}"/>
          </ac:spMkLst>
        </pc:spChg>
        <pc:spChg chg="mod">
          <ac:chgData name="Thiago Henrique Gomes Panini" userId="cc6a5c77081c362d" providerId="LiveId" clId="{182E8FFE-A928-41F2-9A79-3159D5686B1F}" dt="2023-05-23T01:16:26.005" v="19997"/>
          <ac:spMkLst>
            <pc:docMk/>
            <pc:sldMk cId="24673478" sldId="400"/>
            <ac:spMk id="40" creationId="{34089A49-E7D5-547C-B89D-6A38A5ADB026}"/>
          </ac:spMkLst>
        </pc:spChg>
        <pc:spChg chg="mod">
          <ac:chgData name="Thiago Henrique Gomes Panini" userId="cc6a5c77081c362d" providerId="LiveId" clId="{182E8FFE-A928-41F2-9A79-3159D5686B1F}" dt="2023-05-23T01:16:26.005" v="19997"/>
          <ac:spMkLst>
            <pc:docMk/>
            <pc:sldMk cId="24673478" sldId="400"/>
            <ac:spMk id="41" creationId="{6717B084-E338-D73E-3A38-232C3B61AA89}"/>
          </ac:spMkLst>
        </pc:spChg>
        <pc:spChg chg="mod">
          <ac:chgData name="Thiago Henrique Gomes Panini" userId="cc6a5c77081c362d" providerId="LiveId" clId="{182E8FFE-A928-41F2-9A79-3159D5686B1F}" dt="2023-05-23T01:16:26.005" v="19997"/>
          <ac:spMkLst>
            <pc:docMk/>
            <pc:sldMk cId="24673478" sldId="400"/>
            <ac:spMk id="42" creationId="{48CB7B0A-20DC-26EB-6225-97809CE03256}"/>
          </ac:spMkLst>
        </pc:spChg>
        <pc:spChg chg="mod">
          <ac:chgData name="Thiago Henrique Gomes Panini" userId="cc6a5c77081c362d" providerId="LiveId" clId="{182E8FFE-A928-41F2-9A79-3159D5686B1F}" dt="2023-05-23T01:16:26.005" v="19997"/>
          <ac:spMkLst>
            <pc:docMk/>
            <pc:sldMk cId="24673478" sldId="400"/>
            <ac:spMk id="43" creationId="{FCBD1E3F-3759-498A-FF90-E6046F561CE5}"/>
          </ac:spMkLst>
        </pc:spChg>
        <pc:spChg chg="mod">
          <ac:chgData name="Thiago Henrique Gomes Panini" userId="cc6a5c77081c362d" providerId="LiveId" clId="{182E8FFE-A928-41F2-9A79-3159D5686B1F}" dt="2023-05-23T01:16:26.005" v="19997"/>
          <ac:spMkLst>
            <pc:docMk/>
            <pc:sldMk cId="24673478" sldId="400"/>
            <ac:spMk id="44" creationId="{B117A4A1-9715-041D-50E4-FFDB553743FF}"/>
          </ac:spMkLst>
        </pc:spChg>
        <pc:spChg chg="mod">
          <ac:chgData name="Thiago Henrique Gomes Panini" userId="cc6a5c77081c362d" providerId="LiveId" clId="{182E8FFE-A928-41F2-9A79-3159D5686B1F}" dt="2023-05-23T01:16:26.005" v="19997"/>
          <ac:spMkLst>
            <pc:docMk/>
            <pc:sldMk cId="24673478" sldId="400"/>
            <ac:spMk id="45" creationId="{9D6991EA-C49E-389E-C1C0-E0C894863CBF}"/>
          </ac:spMkLst>
        </pc:spChg>
        <pc:spChg chg="mod">
          <ac:chgData name="Thiago Henrique Gomes Panini" userId="cc6a5c77081c362d" providerId="LiveId" clId="{182E8FFE-A928-41F2-9A79-3159D5686B1F}" dt="2023-05-23T01:16:26.005" v="19997"/>
          <ac:spMkLst>
            <pc:docMk/>
            <pc:sldMk cId="24673478" sldId="400"/>
            <ac:spMk id="46" creationId="{2574DDA3-29E0-8635-BB0B-5B2DBFCF362B}"/>
          </ac:spMkLst>
        </pc:spChg>
        <pc:spChg chg="mod">
          <ac:chgData name="Thiago Henrique Gomes Panini" userId="cc6a5c77081c362d" providerId="LiveId" clId="{182E8FFE-A928-41F2-9A79-3159D5686B1F}" dt="2023-05-23T01:16:26.005" v="19997"/>
          <ac:spMkLst>
            <pc:docMk/>
            <pc:sldMk cId="24673478" sldId="400"/>
            <ac:spMk id="47" creationId="{EBA52F82-839A-B7D7-6FB4-FF1FC12206C2}"/>
          </ac:spMkLst>
        </pc:spChg>
        <pc:spChg chg="mod">
          <ac:chgData name="Thiago Henrique Gomes Panini" userId="cc6a5c77081c362d" providerId="LiveId" clId="{182E8FFE-A928-41F2-9A79-3159D5686B1F}" dt="2023-05-23T01:16:26.005" v="19997"/>
          <ac:spMkLst>
            <pc:docMk/>
            <pc:sldMk cId="24673478" sldId="400"/>
            <ac:spMk id="48" creationId="{D1CAF66D-2502-A7C9-EB5E-7CCDA268D278}"/>
          </ac:spMkLst>
        </pc:spChg>
        <pc:spChg chg="mod">
          <ac:chgData name="Thiago Henrique Gomes Panini" userId="cc6a5c77081c362d" providerId="LiveId" clId="{182E8FFE-A928-41F2-9A79-3159D5686B1F}" dt="2023-05-23T01:16:26.005" v="19997"/>
          <ac:spMkLst>
            <pc:docMk/>
            <pc:sldMk cId="24673478" sldId="400"/>
            <ac:spMk id="49" creationId="{087C344F-7F72-79CD-AB9E-F7A02D0CB64B}"/>
          </ac:spMkLst>
        </pc:spChg>
        <pc:spChg chg="mod">
          <ac:chgData name="Thiago Henrique Gomes Panini" userId="cc6a5c77081c362d" providerId="LiveId" clId="{182E8FFE-A928-41F2-9A79-3159D5686B1F}" dt="2023-05-23T01:16:26.005" v="19997"/>
          <ac:spMkLst>
            <pc:docMk/>
            <pc:sldMk cId="24673478" sldId="400"/>
            <ac:spMk id="50" creationId="{06B81984-4732-B5BD-D877-D5BE8213E381}"/>
          </ac:spMkLst>
        </pc:spChg>
        <pc:spChg chg="mod">
          <ac:chgData name="Thiago Henrique Gomes Panini" userId="cc6a5c77081c362d" providerId="LiveId" clId="{182E8FFE-A928-41F2-9A79-3159D5686B1F}" dt="2023-05-23T01:16:26.005" v="19997"/>
          <ac:spMkLst>
            <pc:docMk/>
            <pc:sldMk cId="24673478" sldId="400"/>
            <ac:spMk id="51" creationId="{C2EE3F03-A188-9992-742E-152C2E70006D}"/>
          </ac:spMkLst>
        </pc:spChg>
        <pc:spChg chg="mod">
          <ac:chgData name="Thiago Henrique Gomes Panini" userId="cc6a5c77081c362d" providerId="LiveId" clId="{182E8FFE-A928-41F2-9A79-3159D5686B1F}" dt="2023-05-23T01:16:26.005" v="19997"/>
          <ac:spMkLst>
            <pc:docMk/>
            <pc:sldMk cId="24673478" sldId="400"/>
            <ac:spMk id="52" creationId="{471DD19F-087F-4779-B2CA-30E1F49154EA}"/>
          </ac:spMkLst>
        </pc:spChg>
        <pc:spChg chg="mod">
          <ac:chgData name="Thiago Henrique Gomes Panini" userId="cc6a5c77081c362d" providerId="LiveId" clId="{182E8FFE-A928-41F2-9A79-3159D5686B1F}" dt="2023-05-23T01:16:26.005" v="19997"/>
          <ac:spMkLst>
            <pc:docMk/>
            <pc:sldMk cId="24673478" sldId="400"/>
            <ac:spMk id="53" creationId="{4AD8074F-0FF9-8264-4EF1-6E3CC4F10D00}"/>
          </ac:spMkLst>
        </pc:spChg>
        <pc:spChg chg="mod">
          <ac:chgData name="Thiago Henrique Gomes Panini" userId="cc6a5c77081c362d" providerId="LiveId" clId="{182E8FFE-A928-41F2-9A79-3159D5686B1F}" dt="2023-05-23T01:16:26.005" v="19997"/>
          <ac:spMkLst>
            <pc:docMk/>
            <pc:sldMk cId="24673478" sldId="400"/>
            <ac:spMk id="54" creationId="{ADD0E9E0-E5ED-4C82-3F09-D18B28002359}"/>
          </ac:spMkLst>
        </pc:spChg>
        <pc:spChg chg="mod">
          <ac:chgData name="Thiago Henrique Gomes Panini" userId="cc6a5c77081c362d" providerId="LiveId" clId="{182E8FFE-A928-41F2-9A79-3159D5686B1F}" dt="2023-05-23T01:16:26.005" v="19997"/>
          <ac:spMkLst>
            <pc:docMk/>
            <pc:sldMk cId="24673478" sldId="400"/>
            <ac:spMk id="55" creationId="{62BBC9E7-E6DA-9302-DF87-6E69458CEEE2}"/>
          </ac:spMkLst>
        </pc:spChg>
        <pc:spChg chg="mod">
          <ac:chgData name="Thiago Henrique Gomes Panini" userId="cc6a5c77081c362d" providerId="LiveId" clId="{182E8FFE-A928-41F2-9A79-3159D5686B1F}" dt="2023-05-23T01:16:26.005" v="19997"/>
          <ac:spMkLst>
            <pc:docMk/>
            <pc:sldMk cId="24673478" sldId="400"/>
            <ac:spMk id="56" creationId="{9CAAFBF8-B71C-AB13-C36B-C83091B34A2A}"/>
          </ac:spMkLst>
        </pc:spChg>
        <pc:spChg chg="mod">
          <ac:chgData name="Thiago Henrique Gomes Panini" userId="cc6a5c77081c362d" providerId="LiveId" clId="{182E8FFE-A928-41F2-9A79-3159D5686B1F}" dt="2023-05-23T01:16:26.005" v="19997"/>
          <ac:spMkLst>
            <pc:docMk/>
            <pc:sldMk cId="24673478" sldId="400"/>
            <ac:spMk id="57" creationId="{B7400A26-1010-925C-801B-3D1A8D8B6CF8}"/>
          </ac:spMkLst>
        </pc:spChg>
        <pc:spChg chg="mod">
          <ac:chgData name="Thiago Henrique Gomes Panini" userId="cc6a5c77081c362d" providerId="LiveId" clId="{182E8FFE-A928-41F2-9A79-3159D5686B1F}" dt="2023-05-23T01:16:26.005" v="19997"/>
          <ac:spMkLst>
            <pc:docMk/>
            <pc:sldMk cId="24673478" sldId="400"/>
            <ac:spMk id="58" creationId="{E772118B-A00B-A23A-AE37-288C60AF3BA2}"/>
          </ac:spMkLst>
        </pc:spChg>
        <pc:spChg chg="mod">
          <ac:chgData name="Thiago Henrique Gomes Panini" userId="cc6a5c77081c362d" providerId="LiveId" clId="{182E8FFE-A928-41F2-9A79-3159D5686B1F}" dt="2023-05-23T01:08:34.156" v="19664" actId="20577"/>
          <ac:spMkLst>
            <pc:docMk/>
            <pc:sldMk cId="24673478" sldId="400"/>
            <ac:spMk id="2564" creationId="{00000000-0000-0000-0000-000000000000}"/>
          </ac:spMkLst>
        </pc:spChg>
        <pc:spChg chg="mod">
          <ac:chgData name="Thiago Henrique Gomes Panini" userId="cc6a5c77081c362d" providerId="LiveId" clId="{182E8FFE-A928-41F2-9A79-3159D5686B1F}" dt="2023-05-23T01:10:55.935" v="19832" actId="1076"/>
          <ac:spMkLst>
            <pc:docMk/>
            <pc:sldMk cId="24673478" sldId="400"/>
            <ac:spMk id="2565" creationId="{00000000-0000-0000-0000-000000000000}"/>
          </ac:spMkLst>
        </pc:spChg>
        <pc:spChg chg="del">
          <ac:chgData name="Thiago Henrique Gomes Panini" userId="cc6a5c77081c362d" providerId="LiveId" clId="{182E8FFE-A928-41F2-9A79-3159D5686B1F}" dt="2023-05-23T01:10:00.535" v="19820" actId="478"/>
          <ac:spMkLst>
            <pc:docMk/>
            <pc:sldMk cId="24673478" sldId="400"/>
            <ac:spMk id="2566" creationId="{00000000-0000-0000-0000-000000000000}"/>
          </ac:spMkLst>
        </pc:spChg>
        <pc:grpChg chg="add mod">
          <ac:chgData name="Thiago Henrique Gomes Panini" userId="cc6a5c77081c362d" providerId="LiveId" clId="{182E8FFE-A928-41F2-9A79-3159D5686B1F}" dt="2023-05-23T01:16:02.432" v="19993" actId="1076"/>
          <ac:grpSpMkLst>
            <pc:docMk/>
            <pc:sldMk cId="24673478" sldId="400"/>
            <ac:grpSpMk id="8" creationId="{32EC32B7-46A1-7348-00C7-D007970B0ADD}"/>
          </ac:grpSpMkLst>
        </pc:grpChg>
        <pc:grpChg chg="add mod">
          <ac:chgData name="Thiago Henrique Gomes Panini" userId="cc6a5c77081c362d" providerId="LiveId" clId="{182E8FFE-A928-41F2-9A79-3159D5686B1F}" dt="2023-05-23T01:16:02.432" v="19993" actId="1076"/>
          <ac:grpSpMkLst>
            <pc:docMk/>
            <pc:sldMk cId="24673478" sldId="400"/>
            <ac:grpSpMk id="9" creationId="{0468DED9-958E-D210-217D-796FB0E62841}"/>
          </ac:grpSpMkLst>
        </pc:grpChg>
        <pc:grpChg chg="add mod">
          <ac:chgData name="Thiago Henrique Gomes Panini" userId="cc6a5c77081c362d" providerId="LiveId" clId="{182E8FFE-A928-41F2-9A79-3159D5686B1F}" dt="2023-05-23T01:16:02.432" v="19993" actId="1076"/>
          <ac:grpSpMkLst>
            <pc:docMk/>
            <pc:sldMk cId="24673478" sldId="400"/>
            <ac:grpSpMk id="13" creationId="{971E7F55-9A44-A8EE-C26A-FE135C2AD20D}"/>
          </ac:grpSpMkLst>
        </pc:grpChg>
        <pc:grpChg chg="add del mod">
          <ac:chgData name="Thiago Henrique Gomes Panini" userId="cc6a5c77081c362d" providerId="LiveId" clId="{182E8FFE-A928-41F2-9A79-3159D5686B1F}" dt="2023-05-23T01:16:27.321" v="19998"/>
          <ac:grpSpMkLst>
            <pc:docMk/>
            <pc:sldMk cId="24673478" sldId="400"/>
            <ac:grpSpMk id="18" creationId="{F99AD099-FD79-0995-135A-75CD66377755}"/>
          </ac:grpSpMkLst>
        </pc:grpChg>
        <pc:grpChg chg="del">
          <ac:chgData name="Thiago Henrique Gomes Panini" userId="cc6a5c77081c362d" providerId="LiveId" clId="{182E8FFE-A928-41F2-9A79-3159D5686B1F}" dt="2023-05-23T01:10:14.055" v="19822" actId="478"/>
          <ac:grpSpMkLst>
            <pc:docMk/>
            <pc:sldMk cId="24673478" sldId="400"/>
            <ac:grpSpMk id="2624" creationId="{00000000-0000-0000-0000-000000000000}"/>
          </ac:grpSpMkLst>
        </pc:grpChg>
        <pc:grpChg chg="del">
          <ac:chgData name="Thiago Henrique Gomes Panini" userId="cc6a5c77081c362d" providerId="LiveId" clId="{182E8FFE-A928-41F2-9A79-3159D5686B1F}" dt="2023-05-23T01:10:14.055" v="19822" actId="478"/>
          <ac:grpSpMkLst>
            <pc:docMk/>
            <pc:sldMk cId="24673478" sldId="400"/>
            <ac:grpSpMk id="2628" creationId="{00000000-0000-0000-0000-000000000000}"/>
          </ac:grpSpMkLst>
        </pc:grpChg>
        <pc:grpChg chg="del">
          <ac:chgData name="Thiago Henrique Gomes Panini" userId="cc6a5c77081c362d" providerId="LiveId" clId="{182E8FFE-A928-41F2-9A79-3159D5686B1F}" dt="2023-05-23T01:10:14.055" v="19822" actId="478"/>
          <ac:grpSpMkLst>
            <pc:docMk/>
            <pc:sldMk cId="24673478" sldId="400"/>
            <ac:grpSpMk id="2631" creationId="{00000000-0000-0000-0000-000000000000}"/>
          </ac:grpSpMkLst>
        </pc:grpChg>
        <pc:grpChg chg="del">
          <ac:chgData name="Thiago Henrique Gomes Panini" userId="cc6a5c77081c362d" providerId="LiveId" clId="{182E8FFE-A928-41F2-9A79-3159D5686B1F}" dt="2023-05-23T01:10:03.317" v="19821" actId="478"/>
          <ac:grpSpMkLst>
            <pc:docMk/>
            <pc:sldMk cId="24673478" sldId="400"/>
            <ac:grpSpMk id="2634" creationId="{00000000-0000-0000-0000-000000000000}"/>
          </ac:grpSpMkLst>
        </pc:grpChg>
        <pc:picChg chg="add mod">
          <ac:chgData name="Thiago Henrique Gomes Panini" userId="cc6a5c77081c362d" providerId="LiveId" clId="{182E8FFE-A928-41F2-9A79-3159D5686B1F}" dt="2023-05-23T01:16:02.432" v="19993" actId="1076"/>
          <ac:picMkLst>
            <pc:docMk/>
            <pc:sldMk cId="24673478" sldId="400"/>
            <ac:picMk id="2" creationId="{8B298A4A-BA5D-7A75-299F-AC94BC8578CD}"/>
          </ac:picMkLst>
        </pc:picChg>
        <pc:picChg chg="add mod">
          <ac:chgData name="Thiago Henrique Gomes Panini" userId="cc6a5c77081c362d" providerId="LiveId" clId="{182E8FFE-A928-41F2-9A79-3159D5686B1F}" dt="2023-05-23T01:16:02.432" v="19993" actId="1076"/>
          <ac:picMkLst>
            <pc:docMk/>
            <pc:sldMk cId="24673478" sldId="400"/>
            <ac:picMk id="5" creationId="{4BF26466-45B2-05A6-C158-167341A283BC}"/>
          </ac:picMkLst>
        </pc:picChg>
        <pc:picChg chg="del mod">
          <ac:chgData name="Thiago Henrique Gomes Panini" userId="cc6a5c77081c362d" providerId="LiveId" clId="{182E8FFE-A928-41F2-9A79-3159D5686B1F}" dt="2023-05-23T01:14:08.775" v="19954" actId="478"/>
          <ac:picMkLst>
            <pc:docMk/>
            <pc:sldMk cId="24673478" sldId="400"/>
            <ac:picMk id="10" creationId="{7F1F801C-E2CD-0802-9A9A-621A587A971D}"/>
          </ac:picMkLst>
        </pc:picChg>
        <pc:picChg chg="add mod">
          <ac:chgData name="Thiago Henrique Gomes Panini" userId="cc6a5c77081c362d" providerId="LiveId" clId="{182E8FFE-A928-41F2-9A79-3159D5686B1F}" dt="2023-05-23T01:16:02.432" v="19993" actId="1076"/>
          <ac:picMkLst>
            <pc:docMk/>
            <pc:sldMk cId="24673478" sldId="400"/>
            <ac:picMk id="17" creationId="{48DC1241-176A-0BBB-BDAD-00124AF2212C}"/>
          </ac:picMkLst>
        </pc:picChg>
        <pc:picChg chg="add mod">
          <ac:chgData name="Thiago Henrique Gomes Panini" userId="cc6a5c77081c362d" providerId="LiveId" clId="{182E8FFE-A928-41F2-9A79-3159D5686B1F}" dt="2023-05-23T01:16:15.419" v="19996" actId="1076"/>
          <ac:picMkLst>
            <pc:docMk/>
            <pc:sldMk cId="24673478" sldId="400"/>
            <ac:picMk id="1026" creationId="{4756F7BD-191B-161B-1DC3-2A4100DF86B1}"/>
          </ac:picMkLst>
        </pc:picChg>
      </pc:sldChg>
      <pc:sldChg chg="addSp delSp modSp add del mod delAnim">
        <pc:chgData name="Thiago Henrique Gomes Panini" userId="cc6a5c77081c362d" providerId="LiveId" clId="{182E8FFE-A928-41F2-9A79-3159D5686B1F}" dt="2023-05-23T01:49:18.670" v="20404" actId="47"/>
        <pc:sldMkLst>
          <pc:docMk/>
          <pc:sldMk cId="2744753019" sldId="401"/>
        </pc:sldMkLst>
        <pc:spChg chg="mod">
          <ac:chgData name="Thiago Henrique Gomes Panini" userId="cc6a5c77081c362d" providerId="LiveId" clId="{182E8FFE-A928-41F2-9A79-3159D5686B1F}" dt="2023-05-23T01:39:41.189" v="20222"/>
          <ac:spMkLst>
            <pc:docMk/>
            <pc:sldMk cId="2744753019" sldId="401"/>
            <ac:spMk id="5" creationId="{5992912B-D377-D810-CB85-61F4DF042F00}"/>
          </ac:spMkLst>
        </pc:spChg>
        <pc:spChg chg="mod">
          <ac:chgData name="Thiago Henrique Gomes Panini" userId="cc6a5c77081c362d" providerId="LiveId" clId="{182E8FFE-A928-41F2-9A79-3159D5686B1F}" dt="2023-05-23T01:39:41.189" v="20222"/>
          <ac:spMkLst>
            <pc:docMk/>
            <pc:sldMk cId="2744753019" sldId="401"/>
            <ac:spMk id="7" creationId="{A43CBF2E-FE44-7E52-EE96-E43CFA36187C}"/>
          </ac:spMkLst>
        </pc:spChg>
        <pc:spChg chg="mod">
          <ac:chgData name="Thiago Henrique Gomes Panini" userId="cc6a5c77081c362d" providerId="LiveId" clId="{182E8FFE-A928-41F2-9A79-3159D5686B1F}" dt="2023-05-23T01:39:41.189" v="20222"/>
          <ac:spMkLst>
            <pc:docMk/>
            <pc:sldMk cId="2744753019" sldId="401"/>
            <ac:spMk id="8" creationId="{E80B0359-B795-9396-DEB0-6093ADB93717}"/>
          </ac:spMkLst>
        </pc:spChg>
        <pc:spChg chg="mod">
          <ac:chgData name="Thiago Henrique Gomes Panini" userId="cc6a5c77081c362d" providerId="LiveId" clId="{182E8FFE-A928-41F2-9A79-3159D5686B1F}" dt="2023-05-23T01:39:41.189" v="20222"/>
          <ac:spMkLst>
            <pc:docMk/>
            <pc:sldMk cId="2744753019" sldId="401"/>
            <ac:spMk id="9" creationId="{98481B4D-D15F-2C88-342E-8082AEDE1E77}"/>
          </ac:spMkLst>
        </pc:spChg>
        <pc:spChg chg="mod">
          <ac:chgData name="Thiago Henrique Gomes Panini" userId="cc6a5c77081c362d" providerId="LiveId" clId="{182E8FFE-A928-41F2-9A79-3159D5686B1F}" dt="2023-05-23T01:39:41.189" v="20222"/>
          <ac:spMkLst>
            <pc:docMk/>
            <pc:sldMk cId="2744753019" sldId="401"/>
            <ac:spMk id="10" creationId="{3CC88A96-D19E-1EF8-7E31-B9C35CC8A19B}"/>
          </ac:spMkLst>
        </pc:spChg>
        <pc:spChg chg="mod">
          <ac:chgData name="Thiago Henrique Gomes Panini" userId="cc6a5c77081c362d" providerId="LiveId" clId="{182E8FFE-A928-41F2-9A79-3159D5686B1F}" dt="2023-05-23T01:39:41.189" v="20222"/>
          <ac:spMkLst>
            <pc:docMk/>
            <pc:sldMk cId="2744753019" sldId="401"/>
            <ac:spMk id="11" creationId="{F4F7E928-CF1C-F696-A56A-92A345B49E2B}"/>
          </ac:spMkLst>
        </pc:spChg>
        <pc:spChg chg="mod">
          <ac:chgData name="Thiago Henrique Gomes Panini" userId="cc6a5c77081c362d" providerId="LiveId" clId="{182E8FFE-A928-41F2-9A79-3159D5686B1F}" dt="2023-05-23T01:39:41.189" v="20222"/>
          <ac:spMkLst>
            <pc:docMk/>
            <pc:sldMk cId="2744753019" sldId="401"/>
            <ac:spMk id="12" creationId="{388F4A81-1659-4786-7768-47D416948CBA}"/>
          </ac:spMkLst>
        </pc:spChg>
        <pc:spChg chg="mod">
          <ac:chgData name="Thiago Henrique Gomes Panini" userId="cc6a5c77081c362d" providerId="LiveId" clId="{182E8FFE-A928-41F2-9A79-3159D5686B1F}" dt="2023-05-23T01:39:41.189" v="20222"/>
          <ac:spMkLst>
            <pc:docMk/>
            <pc:sldMk cId="2744753019" sldId="401"/>
            <ac:spMk id="13" creationId="{9B4A6159-D59C-2930-A17B-7339B69378A0}"/>
          </ac:spMkLst>
        </pc:spChg>
        <pc:spChg chg="mod">
          <ac:chgData name="Thiago Henrique Gomes Panini" userId="cc6a5c77081c362d" providerId="LiveId" clId="{182E8FFE-A928-41F2-9A79-3159D5686B1F}" dt="2023-05-23T01:39:41.189" v="20222"/>
          <ac:spMkLst>
            <pc:docMk/>
            <pc:sldMk cId="2744753019" sldId="401"/>
            <ac:spMk id="14" creationId="{70C8C715-71EE-D360-470F-EEC579E65B9C}"/>
          </ac:spMkLst>
        </pc:spChg>
        <pc:spChg chg="mod">
          <ac:chgData name="Thiago Henrique Gomes Panini" userId="cc6a5c77081c362d" providerId="LiveId" clId="{182E8FFE-A928-41F2-9A79-3159D5686B1F}" dt="2023-05-23T01:39:41.189" v="20222"/>
          <ac:spMkLst>
            <pc:docMk/>
            <pc:sldMk cId="2744753019" sldId="401"/>
            <ac:spMk id="15" creationId="{832D0621-00E5-6D57-1A4E-C813F21B5303}"/>
          </ac:spMkLst>
        </pc:spChg>
        <pc:spChg chg="mod">
          <ac:chgData name="Thiago Henrique Gomes Panini" userId="cc6a5c77081c362d" providerId="LiveId" clId="{182E8FFE-A928-41F2-9A79-3159D5686B1F}" dt="2023-05-23T01:39:41.189" v="20222"/>
          <ac:spMkLst>
            <pc:docMk/>
            <pc:sldMk cId="2744753019" sldId="401"/>
            <ac:spMk id="16" creationId="{9A4EA9CF-6314-34FE-B392-8044F63CDC84}"/>
          </ac:spMkLst>
        </pc:spChg>
        <pc:spChg chg="mod">
          <ac:chgData name="Thiago Henrique Gomes Panini" userId="cc6a5c77081c362d" providerId="LiveId" clId="{182E8FFE-A928-41F2-9A79-3159D5686B1F}" dt="2023-05-23T01:39:41.189" v="20222"/>
          <ac:spMkLst>
            <pc:docMk/>
            <pc:sldMk cId="2744753019" sldId="401"/>
            <ac:spMk id="17" creationId="{3A87184B-2AB2-A31E-1C6E-6ECF1F7CC7A4}"/>
          </ac:spMkLst>
        </pc:spChg>
        <pc:spChg chg="mod">
          <ac:chgData name="Thiago Henrique Gomes Panini" userId="cc6a5c77081c362d" providerId="LiveId" clId="{182E8FFE-A928-41F2-9A79-3159D5686B1F}" dt="2023-05-23T01:39:41.189" v="20222"/>
          <ac:spMkLst>
            <pc:docMk/>
            <pc:sldMk cId="2744753019" sldId="401"/>
            <ac:spMk id="18" creationId="{A186902D-CC9A-6E8D-D182-E33E89174EE0}"/>
          </ac:spMkLst>
        </pc:spChg>
        <pc:spChg chg="mod">
          <ac:chgData name="Thiago Henrique Gomes Panini" userId="cc6a5c77081c362d" providerId="LiveId" clId="{182E8FFE-A928-41F2-9A79-3159D5686B1F}" dt="2023-05-23T01:39:41.189" v="20222"/>
          <ac:spMkLst>
            <pc:docMk/>
            <pc:sldMk cId="2744753019" sldId="401"/>
            <ac:spMk id="19" creationId="{41B6A0F9-2072-22F0-D34C-4E159659CAD6}"/>
          </ac:spMkLst>
        </pc:spChg>
        <pc:spChg chg="mod">
          <ac:chgData name="Thiago Henrique Gomes Panini" userId="cc6a5c77081c362d" providerId="LiveId" clId="{182E8FFE-A928-41F2-9A79-3159D5686B1F}" dt="2023-05-23T01:39:41.189" v="20222"/>
          <ac:spMkLst>
            <pc:docMk/>
            <pc:sldMk cId="2744753019" sldId="401"/>
            <ac:spMk id="20" creationId="{6F0A2082-B861-4073-EBAA-611810692398}"/>
          </ac:spMkLst>
        </pc:spChg>
        <pc:spChg chg="mod">
          <ac:chgData name="Thiago Henrique Gomes Panini" userId="cc6a5c77081c362d" providerId="LiveId" clId="{182E8FFE-A928-41F2-9A79-3159D5686B1F}" dt="2023-05-23T01:39:41.189" v="20222"/>
          <ac:spMkLst>
            <pc:docMk/>
            <pc:sldMk cId="2744753019" sldId="401"/>
            <ac:spMk id="21" creationId="{B4884715-7FCE-6942-A1A9-1C00D27CAE3A}"/>
          </ac:spMkLst>
        </pc:spChg>
        <pc:spChg chg="mod">
          <ac:chgData name="Thiago Henrique Gomes Panini" userId="cc6a5c77081c362d" providerId="LiveId" clId="{182E8FFE-A928-41F2-9A79-3159D5686B1F}" dt="2023-05-23T01:39:41.189" v="20222"/>
          <ac:spMkLst>
            <pc:docMk/>
            <pc:sldMk cId="2744753019" sldId="401"/>
            <ac:spMk id="22" creationId="{90892CE5-371D-2869-C798-C8E0EAA2C2DF}"/>
          </ac:spMkLst>
        </pc:spChg>
        <pc:spChg chg="mod">
          <ac:chgData name="Thiago Henrique Gomes Panini" userId="cc6a5c77081c362d" providerId="LiveId" clId="{182E8FFE-A928-41F2-9A79-3159D5686B1F}" dt="2023-05-23T01:39:41.189" v="20222"/>
          <ac:spMkLst>
            <pc:docMk/>
            <pc:sldMk cId="2744753019" sldId="401"/>
            <ac:spMk id="23" creationId="{77A77037-0ECC-A081-2070-8CE4F58FEA44}"/>
          </ac:spMkLst>
        </pc:spChg>
        <pc:spChg chg="mod">
          <ac:chgData name="Thiago Henrique Gomes Panini" userId="cc6a5c77081c362d" providerId="LiveId" clId="{182E8FFE-A928-41F2-9A79-3159D5686B1F}" dt="2023-05-23T01:39:41.189" v="20222"/>
          <ac:spMkLst>
            <pc:docMk/>
            <pc:sldMk cId="2744753019" sldId="401"/>
            <ac:spMk id="24" creationId="{F89746C0-17F8-340B-7424-D9B3A4BE661A}"/>
          </ac:spMkLst>
        </pc:spChg>
        <pc:spChg chg="mod">
          <ac:chgData name="Thiago Henrique Gomes Panini" userId="cc6a5c77081c362d" providerId="LiveId" clId="{182E8FFE-A928-41F2-9A79-3159D5686B1F}" dt="2023-05-23T01:39:41.189" v="20222"/>
          <ac:spMkLst>
            <pc:docMk/>
            <pc:sldMk cId="2744753019" sldId="401"/>
            <ac:spMk id="25" creationId="{9F189201-FF13-A295-5609-871F7B56CC85}"/>
          </ac:spMkLst>
        </pc:spChg>
        <pc:spChg chg="mod">
          <ac:chgData name="Thiago Henrique Gomes Panini" userId="cc6a5c77081c362d" providerId="LiveId" clId="{182E8FFE-A928-41F2-9A79-3159D5686B1F}" dt="2023-05-23T01:39:41.189" v="20222"/>
          <ac:spMkLst>
            <pc:docMk/>
            <pc:sldMk cId="2744753019" sldId="401"/>
            <ac:spMk id="26" creationId="{46F488C4-E1F2-1FCB-7ED3-D7AE2512441B}"/>
          </ac:spMkLst>
        </pc:spChg>
        <pc:spChg chg="mod">
          <ac:chgData name="Thiago Henrique Gomes Panini" userId="cc6a5c77081c362d" providerId="LiveId" clId="{182E8FFE-A928-41F2-9A79-3159D5686B1F}" dt="2023-05-23T01:39:41.189" v="20222"/>
          <ac:spMkLst>
            <pc:docMk/>
            <pc:sldMk cId="2744753019" sldId="401"/>
            <ac:spMk id="27" creationId="{31C31E2B-A8B9-DB08-BC82-5566B7A21123}"/>
          </ac:spMkLst>
        </pc:spChg>
        <pc:spChg chg="mod">
          <ac:chgData name="Thiago Henrique Gomes Panini" userId="cc6a5c77081c362d" providerId="LiveId" clId="{182E8FFE-A928-41F2-9A79-3159D5686B1F}" dt="2023-05-23T01:39:41.189" v="20222"/>
          <ac:spMkLst>
            <pc:docMk/>
            <pc:sldMk cId="2744753019" sldId="401"/>
            <ac:spMk id="28" creationId="{B7485CA8-6D5F-4879-9E56-B6E2F357D8DD}"/>
          </ac:spMkLst>
        </pc:spChg>
        <pc:spChg chg="mod">
          <ac:chgData name="Thiago Henrique Gomes Panini" userId="cc6a5c77081c362d" providerId="LiveId" clId="{182E8FFE-A928-41F2-9A79-3159D5686B1F}" dt="2023-05-23T01:39:41.189" v="20222"/>
          <ac:spMkLst>
            <pc:docMk/>
            <pc:sldMk cId="2744753019" sldId="401"/>
            <ac:spMk id="29" creationId="{0737489E-9A73-57D4-3B62-D7501FAA3FE0}"/>
          </ac:spMkLst>
        </pc:spChg>
        <pc:spChg chg="mod">
          <ac:chgData name="Thiago Henrique Gomes Panini" userId="cc6a5c77081c362d" providerId="LiveId" clId="{182E8FFE-A928-41F2-9A79-3159D5686B1F}" dt="2023-05-23T01:39:41.189" v="20222"/>
          <ac:spMkLst>
            <pc:docMk/>
            <pc:sldMk cId="2744753019" sldId="401"/>
            <ac:spMk id="30" creationId="{AA20A837-364B-7010-D1F5-5308466D89B7}"/>
          </ac:spMkLst>
        </pc:spChg>
        <pc:spChg chg="mod">
          <ac:chgData name="Thiago Henrique Gomes Panini" userId="cc6a5c77081c362d" providerId="LiveId" clId="{182E8FFE-A928-41F2-9A79-3159D5686B1F}" dt="2023-05-23T01:39:41.189" v="20222"/>
          <ac:spMkLst>
            <pc:docMk/>
            <pc:sldMk cId="2744753019" sldId="401"/>
            <ac:spMk id="31" creationId="{C9FA24CE-B9B4-0A00-1A41-83C4956CEA1F}"/>
          </ac:spMkLst>
        </pc:spChg>
        <pc:spChg chg="mod">
          <ac:chgData name="Thiago Henrique Gomes Panini" userId="cc6a5c77081c362d" providerId="LiveId" clId="{182E8FFE-A928-41F2-9A79-3159D5686B1F}" dt="2023-05-23T01:39:41.189" v="20222"/>
          <ac:spMkLst>
            <pc:docMk/>
            <pc:sldMk cId="2744753019" sldId="401"/>
            <ac:spMk id="32" creationId="{5BAF1AF6-F8AE-772F-F1E0-7A36F3B01AB5}"/>
          </ac:spMkLst>
        </pc:spChg>
        <pc:spChg chg="mod">
          <ac:chgData name="Thiago Henrique Gomes Panini" userId="cc6a5c77081c362d" providerId="LiveId" clId="{182E8FFE-A928-41F2-9A79-3159D5686B1F}" dt="2023-05-23T01:39:41.189" v="20222"/>
          <ac:spMkLst>
            <pc:docMk/>
            <pc:sldMk cId="2744753019" sldId="401"/>
            <ac:spMk id="33" creationId="{602ADED9-9F71-F3A7-64FE-7520B4C58B80}"/>
          </ac:spMkLst>
        </pc:spChg>
        <pc:spChg chg="mod">
          <ac:chgData name="Thiago Henrique Gomes Panini" userId="cc6a5c77081c362d" providerId="LiveId" clId="{182E8FFE-A928-41F2-9A79-3159D5686B1F}" dt="2023-05-23T01:39:41.189" v="20222"/>
          <ac:spMkLst>
            <pc:docMk/>
            <pc:sldMk cId="2744753019" sldId="401"/>
            <ac:spMk id="34" creationId="{BD1E85C4-99D8-1994-4158-EE95CEDF2D20}"/>
          </ac:spMkLst>
        </pc:spChg>
        <pc:spChg chg="mod">
          <ac:chgData name="Thiago Henrique Gomes Panini" userId="cc6a5c77081c362d" providerId="LiveId" clId="{182E8FFE-A928-41F2-9A79-3159D5686B1F}" dt="2023-05-23T01:39:41.189" v="20222"/>
          <ac:spMkLst>
            <pc:docMk/>
            <pc:sldMk cId="2744753019" sldId="401"/>
            <ac:spMk id="35" creationId="{D9EFF1AB-DA28-473D-7184-482CEE16A817}"/>
          </ac:spMkLst>
        </pc:spChg>
        <pc:spChg chg="mod">
          <ac:chgData name="Thiago Henrique Gomes Panini" userId="cc6a5c77081c362d" providerId="LiveId" clId="{182E8FFE-A928-41F2-9A79-3159D5686B1F}" dt="2023-05-23T01:39:41.189" v="20222"/>
          <ac:spMkLst>
            <pc:docMk/>
            <pc:sldMk cId="2744753019" sldId="401"/>
            <ac:spMk id="36" creationId="{6CCF5CFE-6DAC-4376-4D21-DB3E94860CA3}"/>
          </ac:spMkLst>
        </pc:spChg>
        <pc:spChg chg="mod">
          <ac:chgData name="Thiago Henrique Gomes Panini" userId="cc6a5c77081c362d" providerId="LiveId" clId="{182E8FFE-A928-41F2-9A79-3159D5686B1F}" dt="2023-05-23T01:39:41.189" v="20222"/>
          <ac:spMkLst>
            <pc:docMk/>
            <pc:sldMk cId="2744753019" sldId="401"/>
            <ac:spMk id="37" creationId="{4CE44E2B-71A9-185E-1A2D-28B6B31F7B89}"/>
          </ac:spMkLst>
        </pc:spChg>
        <pc:spChg chg="mod">
          <ac:chgData name="Thiago Henrique Gomes Panini" userId="cc6a5c77081c362d" providerId="LiveId" clId="{182E8FFE-A928-41F2-9A79-3159D5686B1F}" dt="2023-05-23T01:39:41.189" v="20222"/>
          <ac:spMkLst>
            <pc:docMk/>
            <pc:sldMk cId="2744753019" sldId="401"/>
            <ac:spMk id="38" creationId="{9EA2AF16-8723-AAB8-CEF3-ED88D5AB5448}"/>
          </ac:spMkLst>
        </pc:spChg>
        <pc:spChg chg="mod">
          <ac:chgData name="Thiago Henrique Gomes Panini" userId="cc6a5c77081c362d" providerId="LiveId" clId="{182E8FFE-A928-41F2-9A79-3159D5686B1F}" dt="2023-05-23T01:39:41.189" v="20222"/>
          <ac:spMkLst>
            <pc:docMk/>
            <pc:sldMk cId="2744753019" sldId="401"/>
            <ac:spMk id="39" creationId="{612C2444-7ADB-70C8-8740-4F547EDF16B0}"/>
          </ac:spMkLst>
        </pc:spChg>
        <pc:spChg chg="mod">
          <ac:chgData name="Thiago Henrique Gomes Panini" userId="cc6a5c77081c362d" providerId="LiveId" clId="{182E8FFE-A928-41F2-9A79-3159D5686B1F}" dt="2023-05-23T01:39:41.189" v="20222"/>
          <ac:spMkLst>
            <pc:docMk/>
            <pc:sldMk cId="2744753019" sldId="401"/>
            <ac:spMk id="40" creationId="{7B5BBBB4-BDB0-5AF7-9CCA-DDE9F305BEB0}"/>
          </ac:spMkLst>
        </pc:spChg>
        <pc:spChg chg="mod">
          <ac:chgData name="Thiago Henrique Gomes Panini" userId="cc6a5c77081c362d" providerId="LiveId" clId="{182E8FFE-A928-41F2-9A79-3159D5686B1F}" dt="2023-05-23T01:39:41.189" v="20222"/>
          <ac:spMkLst>
            <pc:docMk/>
            <pc:sldMk cId="2744753019" sldId="401"/>
            <ac:spMk id="41" creationId="{A3DA04E2-B5AE-9F83-490A-047D5A8871F8}"/>
          </ac:spMkLst>
        </pc:spChg>
        <pc:spChg chg="mod">
          <ac:chgData name="Thiago Henrique Gomes Panini" userId="cc6a5c77081c362d" providerId="LiveId" clId="{182E8FFE-A928-41F2-9A79-3159D5686B1F}" dt="2023-05-23T01:39:41.189" v="20222"/>
          <ac:spMkLst>
            <pc:docMk/>
            <pc:sldMk cId="2744753019" sldId="401"/>
            <ac:spMk id="42" creationId="{F65FF1AB-6A70-89C5-1585-E65FBF3DF47B}"/>
          </ac:spMkLst>
        </pc:spChg>
        <pc:spChg chg="mod">
          <ac:chgData name="Thiago Henrique Gomes Panini" userId="cc6a5c77081c362d" providerId="LiveId" clId="{182E8FFE-A928-41F2-9A79-3159D5686B1F}" dt="2023-05-23T01:39:41.189" v="20222"/>
          <ac:spMkLst>
            <pc:docMk/>
            <pc:sldMk cId="2744753019" sldId="401"/>
            <ac:spMk id="43" creationId="{D7B7BE4C-1487-11AF-98EC-1341FE20C68B}"/>
          </ac:spMkLst>
        </pc:spChg>
        <pc:spChg chg="mod">
          <ac:chgData name="Thiago Henrique Gomes Panini" userId="cc6a5c77081c362d" providerId="LiveId" clId="{182E8FFE-A928-41F2-9A79-3159D5686B1F}" dt="2023-05-23T01:39:41.189" v="20222"/>
          <ac:spMkLst>
            <pc:docMk/>
            <pc:sldMk cId="2744753019" sldId="401"/>
            <ac:spMk id="44" creationId="{B848B573-C3E6-9FEB-AB2D-96BF0D4B2FAC}"/>
          </ac:spMkLst>
        </pc:spChg>
        <pc:spChg chg="mod">
          <ac:chgData name="Thiago Henrique Gomes Panini" userId="cc6a5c77081c362d" providerId="LiveId" clId="{182E8FFE-A928-41F2-9A79-3159D5686B1F}" dt="2023-05-23T01:39:41.189" v="20222"/>
          <ac:spMkLst>
            <pc:docMk/>
            <pc:sldMk cId="2744753019" sldId="401"/>
            <ac:spMk id="45" creationId="{D38C0F0B-D5F7-7F27-9941-238911A0DDFB}"/>
          </ac:spMkLst>
        </pc:spChg>
        <pc:spChg chg="mod">
          <ac:chgData name="Thiago Henrique Gomes Panini" userId="cc6a5c77081c362d" providerId="LiveId" clId="{182E8FFE-A928-41F2-9A79-3159D5686B1F}" dt="2023-05-23T01:39:41.189" v="20222"/>
          <ac:spMkLst>
            <pc:docMk/>
            <pc:sldMk cId="2744753019" sldId="401"/>
            <ac:spMk id="46" creationId="{83347ED1-F515-8EB2-6E1B-3F9C95FA3563}"/>
          </ac:spMkLst>
        </pc:spChg>
        <pc:spChg chg="mod">
          <ac:chgData name="Thiago Henrique Gomes Panini" userId="cc6a5c77081c362d" providerId="LiveId" clId="{182E8FFE-A928-41F2-9A79-3159D5686B1F}" dt="2023-05-23T01:39:41.189" v="20222"/>
          <ac:spMkLst>
            <pc:docMk/>
            <pc:sldMk cId="2744753019" sldId="401"/>
            <ac:spMk id="47" creationId="{F7B63673-B91F-7D5F-D56B-1BAAFE60E7FA}"/>
          </ac:spMkLst>
        </pc:spChg>
        <pc:spChg chg="mod">
          <ac:chgData name="Thiago Henrique Gomes Panini" userId="cc6a5c77081c362d" providerId="LiveId" clId="{182E8FFE-A928-41F2-9A79-3159D5686B1F}" dt="2023-05-23T01:39:41.189" v="20222"/>
          <ac:spMkLst>
            <pc:docMk/>
            <pc:sldMk cId="2744753019" sldId="401"/>
            <ac:spMk id="48" creationId="{05168005-5A18-0D86-AE1D-00A7ADCFBAF7}"/>
          </ac:spMkLst>
        </pc:spChg>
        <pc:spChg chg="mod">
          <ac:chgData name="Thiago Henrique Gomes Panini" userId="cc6a5c77081c362d" providerId="LiveId" clId="{182E8FFE-A928-41F2-9A79-3159D5686B1F}" dt="2023-05-23T01:39:41.189" v="20222"/>
          <ac:spMkLst>
            <pc:docMk/>
            <pc:sldMk cId="2744753019" sldId="401"/>
            <ac:spMk id="49" creationId="{D24E77AC-CAD3-212B-0A16-DD800B01A589}"/>
          </ac:spMkLst>
        </pc:spChg>
        <pc:spChg chg="mod">
          <ac:chgData name="Thiago Henrique Gomes Panini" userId="cc6a5c77081c362d" providerId="LiveId" clId="{182E8FFE-A928-41F2-9A79-3159D5686B1F}" dt="2023-05-23T01:39:41.189" v="20222"/>
          <ac:spMkLst>
            <pc:docMk/>
            <pc:sldMk cId="2744753019" sldId="401"/>
            <ac:spMk id="50" creationId="{55534D93-C29A-D749-0797-DB814827CA17}"/>
          </ac:spMkLst>
        </pc:spChg>
        <pc:spChg chg="mod">
          <ac:chgData name="Thiago Henrique Gomes Panini" userId="cc6a5c77081c362d" providerId="LiveId" clId="{182E8FFE-A928-41F2-9A79-3159D5686B1F}" dt="2023-05-23T01:39:41.189" v="20222"/>
          <ac:spMkLst>
            <pc:docMk/>
            <pc:sldMk cId="2744753019" sldId="401"/>
            <ac:spMk id="51" creationId="{3F7B0570-5E15-60B3-B577-C49F9CBACF10}"/>
          </ac:spMkLst>
        </pc:spChg>
        <pc:spChg chg="mod">
          <ac:chgData name="Thiago Henrique Gomes Panini" userId="cc6a5c77081c362d" providerId="LiveId" clId="{182E8FFE-A928-41F2-9A79-3159D5686B1F}" dt="2023-05-23T01:39:41.189" v="20222"/>
          <ac:spMkLst>
            <pc:docMk/>
            <pc:sldMk cId="2744753019" sldId="401"/>
            <ac:spMk id="52" creationId="{A3DB7DD3-99E3-898D-A9F2-F77CED9C48D5}"/>
          </ac:spMkLst>
        </pc:spChg>
        <pc:spChg chg="mod">
          <ac:chgData name="Thiago Henrique Gomes Panini" userId="cc6a5c77081c362d" providerId="LiveId" clId="{182E8FFE-A928-41F2-9A79-3159D5686B1F}" dt="2023-05-23T01:39:41.189" v="20222"/>
          <ac:spMkLst>
            <pc:docMk/>
            <pc:sldMk cId="2744753019" sldId="401"/>
            <ac:spMk id="53" creationId="{466AAAA4-D830-F7CE-7209-FD7D67DB8926}"/>
          </ac:spMkLst>
        </pc:spChg>
        <pc:spChg chg="mod">
          <ac:chgData name="Thiago Henrique Gomes Panini" userId="cc6a5c77081c362d" providerId="LiveId" clId="{182E8FFE-A928-41F2-9A79-3159D5686B1F}" dt="2023-05-23T01:39:41.189" v="20222"/>
          <ac:spMkLst>
            <pc:docMk/>
            <pc:sldMk cId="2744753019" sldId="401"/>
            <ac:spMk id="54" creationId="{87AAA38A-F4D9-DA2C-0C2F-376E30FF8838}"/>
          </ac:spMkLst>
        </pc:spChg>
        <pc:spChg chg="mod">
          <ac:chgData name="Thiago Henrique Gomes Panini" userId="cc6a5c77081c362d" providerId="LiveId" clId="{182E8FFE-A928-41F2-9A79-3159D5686B1F}" dt="2023-05-23T01:39:41.189" v="20222"/>
          <ac:spMkLst>
            <pc:docMk/>
            <pc:sldMk cId="2744753019" sldId="401"/>
            <ac:spMk id="55" creationId="{B62A60B8-2E7A-E445-DFA0-9DA7951E485C}"/>
          </ac:spMkLst>
        </pc:spChg>
        <pc:spChg chg="mod">
          <ac:chgData name="Thiago Henrique Gomes Panini" userId="cc6a5c77081c362d" providerId="LiveId" clId="{182E8FFE-A928-41F2-9A79-3159D5686B1F}" dt="2023-05-23T01:39:41.189" v="20222"/>
          <ac:spMkLst>
            <pc:docMk/>
            <pc:sldMk cId="2744753019" sldId="401"/>
            <ac:spMk id="56" creationId="{9C4E90AE-FE50-2D85-173C-A394FD73AB00}"/>
          </ac:spMkLst>
        </pc:spChg>
        <pc:spChg chg="mod">
          <ac:chgData name="Thiago Henrique Gomes Panini" userId="cc6a5c77081c362d" providerId="LiveId" clId="{182E8FFE-A928-41F2-9A79-3159D5686B1F}" dt="2023-05-23T01:39:41.189" v="20222"/>
          <ac:spMkLst>
            <pc:docMk/>
            <pc:sldMk cId="2744753019" sldId="401"/>
            <ac:spMk id="57" creationId="{2434A86A-9830-DFB8-0F05-F2B04F3F2339}"/>
          </ac:spMkLst>
        </pc:spChg>
        <pc:spChg chg="mod">
          <ac:chgData name="Thiago Henrique Gomes Panini" userId="cc6a5c77081c362d" providerId="LiveId" clId="{182E8FFE-A928-41F2-9A79-3159D5686B1F}" dt="2023-05-23T01:39:41.189" v="20222"/>
          <ac:spMkLst>
            <pc:docMk/>
            <pc:sldMk cId="2744753019" sldId="401"/>
            <ac:spMk id="58" creationId="{0DD896D7-FEFE-64C4-D5FA-26A31574F151}"/>
          </ac:spMkLst>
        </pc:spChg>
        <pc:spChg chg="mod">
          <ac:chgData name="Thiago Henrique Gomes Panini" userId="cc6a5c77081c362d" providerId="LiveId" clId="{182E8FFE-A928-41F2-9A79-3159D5686B1F}" dt="2023-05-23T01:39:41.189" v="20222"/>
          <ac:spMkLst>
            <pc:docMk/>
            <pc:sldMk cId="2744753019" sldId="401"/>
            <ac:spMk id="59" creationId="{ACC9B238-C45E-8EA6-0ED6-94ED5F7C15C5}"/>
          </ac:spMkLst>
        </pc:spChg>
        <pc:spChg chg="mod">
          <ac:chgData name="Thiago Henrique Gomes Panini" userId="cc6a5c77081c362d" providerId="LiveId" clId="{182E8FFE-A928-41F2-9A79-3159D5686B1F}" dt="2023-05-23T01:39:41.189" v="20222"/>
          <ac:spMkLst>
            <pc:docMk/>
            <pc:sldMk cId="2744753019" sldId="401"/>
            <ac:spMk id="60" creationId="{1D8CF1FB-26DC-72A6-8766-70C6BC0261AA}"/>
          </ac:spMkLst>
        </pc:spChg>
        <pc:spChg chg="mod">
          <ac:chgData name="Thiago Henrique Gomes Panini" userId="cc6a5c77081c362d" providerId="LiveId" clId="{182E8FFE-A928-41F2-9A79-3159D5686B1F}" dt="2023-05-23T01:39:41.189" v="20222"/>
          <ac:spMkLst>
            <pc:docMk/>
            <pc:sldMk cId="2744753019" sldId="401"/>
            <ac:spMk id="61" creationId="{C178207F-61DE-A3E8-9441-8A60F5CED331}"/>
          </ac:spMkLst>
        </pc:spChg>
        <pc:spChg chg="mod">
          <ac:chgData name="Thiago Henrique Gomes Panini" userId="cc6a5c77081c362d" providerId="LiveId" clId="{182E8FFE-A928-41F2-9A79-3159D5686B1F}" dt="2023-05-23T01:39:41.189" v="20222"/>
          <ac:spMkLst>
            <pc:docMk/>
            <pc:sldMk cId="2744753019" sldId="401"/>
            <ac:spMk id="62" creationId="{05A20012-A9C6-9C21-04BC-5E7CF5EB24A2}"/>
          </ac:spMkLst>
        </pc:spChg>
        <pc:spChg chg="mod">
          <ac:chgData name="Thiago Henrique Gomes Panini" userId="cc6a5c77081c362d" providerId="LiveId" clId="{182E8FFE-A928-41F2-9A79-3159D5686B1F}" dt="2023-05-23T01:39:41.189" v="20222"/>
          <ac:spMkLst>
            <pc:docMk/>
            <pc:sldMk cId="2744753019" sldId="401"/>
            <ac:spMk id="63" creationId="{CA448A33-59C2-6801-057B-81C7B3C04D65}"/>
          </ac:spMkLst>
        </pc:spChg>
        <pc:spChg chg="mod">
          <ac:chgData name="Thiago Henrique Gomes Panini" userId="cc6a5c77081c362d" providerId="LiveId" clId="{182E8FFE-A928-41F2-9A79-3159D5686B1F}" dt="2023-05-23T01:39:41.189" v="20222"/>
          <ac:spMkLst>
            <pc:docMk/>
            <pc:sldMk cId="2744753019" sldId="401"/>
            <ac:spMk id="64" creationId="{FAAC6CA8-3845-AA2F-D0C9-F06C89CB75FE}"/>
          </ac:spMkLst>
        </pc:spChg>
        <pc:grpChg chg="add mod">
          <ac:chgData name="Thiago Henrique Gomes Panini" userId="cc6a5c77081c362d" providerId="LiveId" clId="{182E8FFE-A928-41F2-9A79-3159D5686B1F}" dt="2023-05-23T01:39:41.189" v="20222"/>
          <ac:grpSpMkLst>
            <pc:docMk/>
            <pc:sldMk cId="2744753019" sldId="401"/>
            <ac:grpSpMk id="4" creationId="{57FFCEE3-1002-3547-A1BE-1B6C9F5D164E}"/>
          </ac:grpSpMkLst>
        </pc:grpChg>
        <pc:picChg chg="del">
          <ac:chgData name="Thiago Henrique Gomes Panini" userId="cc6a5c77081c362d" providerId="LiveId" clId="{182E8FFE-A928-41F2-9A79-3159D5686B1F}" dt="2023-05-23T01:38:58.107" v="20221" actId="478"/>
          <ac:picMkLst>
            <pc:docMk/>
            <pc:sldMk cId="2744753019" sldId="401"/>
            <ac:picMk id="2" creationId="{E3CA79B9-E89B-6A60-D1EC-8818CC43B72D}"/>
          </ac:picMkLst>
        </pc:picChg>
        <pc:picChg chg="del">
          <ac:chgData name="Thiago Henrique Gomes Panini" userId="cc6a5c77081c362d" providerId="LiveId" clId="{182E8FFE-A928-41F2-9A79-3159D5686B1F}" dt="2023-05-23T01:38:58.107" v="20221" actId="478"/>
          <ac:picMkLst>
            <pc:docMk/>
            <pc:sldMk cId="2744753019" sldId="401"/>
            <ac:picMk id="3" creationId="{DDC808D9-91C7-1345-0DCA-DCC0ECDB6E6C}"/>
          </ac:picMkLst>
        </pc:picChg>
        <pc:picChg chg="del">
          <ac:chgData name="Thiago Henrique Gomes Panini" userId="cc6a5c77081c362d" providerId="LiveId" clId="{182E8FFE-A928-41F2-9A79-3159D5686B1F}" dt="2023-05-23T01:38:58.107" v="20221" actId="478"/>
          <ac:picMkLst>
            <pc:docMk/>
            <pc:sldMk cId="2744753019" sldId="401"/>
            <ac:picMk id="6" creationId="{4E180A7D-B531-686D-97FB-F27CADE50A7B}"/>
          </ac:picMkLst>
        </pc:picChg>
        <pc:picChg chg="add mod">
          <ac:chgData name="Thiago Henrique Gomes Panini" userId="cc6a5c77081c362d" providerId="LiveId" clId="{182E8FFE-A928-41F2-9A79-3159D5686B1F}" dt="2023-05-23T01:41:52.365" v="20227" actId="14100"/>
          <ac:picMkLst>
            <pc:docMk/>
            <pc:sldMk cId="2744753019" sldId="401"/>
            <ac:picMk id="2050" creationId="{85E295E2-E042-505E-BF5F-3A66AFA4F14F}"/>
          </ac:picMkLst>
        </pc:picChg>
        <pc:picChg chg="add mod">
          <ac:chgData name="Thiago Henrique Gomes Panini" userId="cc6a5c77081c362d" providerId="LiveId" clId="{182E8FFE-A928-41F2-9A79-3159D5686B1F}" dt="2023-05-23T01:41:52.365" v="20227" actId="14100"/>
          <ac:picMkLst>
            <pc:docMk/>
            <pc:sldMk cId="2744753019" sldId="401"/>
            <ac:picMk id="2052" creationId="{9B2FA77F-8265-2009-C8EC-465B96722083}"/>
          </ac:picMkLst>
        </pc:picChg>
        <pc:picChg chg="add mod">
          <ac:chgData name="Thiago Henrique Gomes Panini" userId="cc6a5c77081c362d" providerId="LiveId" clId="{182E8FFE-A928-41F2-9A79-3159D5686B1F}" dt="2023-05-23T01:43:07.737" v="20229" actId="14100"/>
          <ac:picMkLst>
            <pc:docMk/>
            <pc:sldMk cId="2744753019" sldId="401"/>
            <ac:picMk id="2054" creationId="{FD87373D-32EB-161C-D82E-16B1AFB893CF}"/>
          </ac:picMkLst>
        </pc:picChg>
        <pc:picChg chg="add mod">
          <ac:chgData name="Thiago Henrique Gomes Panini" userId="cc6a5c77081c362d" providerId="LiveId" clId="{182E8FFE-A928-41F2-9A79-3159D5686B1F}" dt="2023-05-23T01:43:29.252" v="20232" actId="1076"/>
          <ac:picMkLst>
            <pc:docMk/>
            <pc:sldMk cId="2744753019" sldId="401"/>
            <ac:picMk id="2056" creationId="{212B8B5A-40E7-9B35-5DD9-B253D384E46C}"/>
          </ac:picMkLst>
        </pc:picChg>
        <pc:picChg chg="add mod">
          <ac:chgData name="Thiago Henrique Gomes Panini" userId="cc6a5c77081c362d" providerId="LiveId" clId="{182E8FFE-A928-41F2-9A79-3159D5686B1F}" dt="2023-05-23T01:44:06.090" v="20235" actId="1076"/>
          <ac:picMkLst>
            <pc:docMk/>
            <pc:sldMk cId="2744753019" sldId="401"/>
            <ac:picMk id="2058" creationId="{A5487362-C0CE-6D6F-BD49-22FBA666A1A2}"/>
          </ac:picMkLst>
        </pc:picChg>
        <pc:picChg chg="add mod">
          <ac:chgData name="Thiago Henrique Gomes Panini" userId="cc6a5c77081c362d" providerId="LiveId" clId="{182E8FFE-A928-41F2-9A79-3159D5686B1F}" dt="2023-05-23T01:44:51.953" v="20238" actId="1076"/>
          <ac:picMkLst>
            <pc:docMk/>
            <pc:sldMk cId="2744753019" sldId="401"/>
            <ac:picMk id="2060" creationId="{32D53926-9798-82FD-1AFD-86D12A13B61E}"/>
          </ac:picMkLst>
        </pc:picChg>
        <pc:picChg chg="add mod">
          <ac:chgData name="Thiago Henrique Gomes Panini" userId="cc6a5c77081c362d" providerId="LiveId" clId="{182E8FFE-A928-41F2-9A79-3159D5686B1F}" dt="2023-05-23T01:45:06.692" v="20242" actId="14100"/>
          <ac:picMkLst>
            <pc:docMk/>
            <pc:sldMk cId="2744753019" sldId="401"/>
            <ac:picMk id="2062" creationId="{7926C047-EA21-B74E-DE88-EA2A82064A8F}"/>
          </ac:picMkLst>
        </pc:picChg>
        <pc:picChg chg="add mod">
          <ac:chgData name="Thiago Henrique Gomes Panini" userId="cc6a5c77081c362d" providerId="LiveId" clId="{182E8FFE-A928-41F2-9A79-3159D5686B1F}" dt="2023-05-23T01:45:19.198" v="20245" actId="1076"/>
          <ac:picMkLst>
            <pc:docMk/>
            <pc:sldMk cId="2744753019" sldId="401"/>
            <ac:picMk id="2064" creationId="{837F1034-A65B-39F1-6B24-9A0B4B4E1E85}"/>
          </ac:picMkLst>
        </pc:picChg>
        <pc:picChg chg="add mod">
          <ac:chgData name="Thiago Henrique Gomes Panini" userId="cc6a5c77081c362d" providerId="LiveId" clId="{182E8FFE-A928-41F2-9A79-3159D5686B1F}" dt="2023-05-23T01:46:09.858" v="20248" actId="1076"/>
          <ac:picMkLst>
            <pc:docMk/>
            <pc:sldMk cId="2744753019" sldId="401"/>
            <ac:picMk id="2066" creationId="{A63E3639-FA04-AE7F-5CAF-C1B52D33E48D}"/>
          </ac:picMkLst>
        </pc:picChg>
        <pc:picChg chg="add mod">
          <ac:chgData name="Thiago Henrique Gomes Panini" userId="cc6a5c77081c362d" providerId="LiveId" clId="{182E8FFE-A928-41F2-9A79-3159D5686B1F}" dt="2023-05-23T01:46:55.660" v="20254" actId="1076"/>
          <ac:picMkLst>
            <pc:docMk/>
            <pc:sldMk cId="2744753019" sldId="401"/>
            <ac:picMk id="2068" creationId="{EC269ADD-C255-7B2F-8901-C935C70A9896}"/>
          </ac:picMkLst>
        </pc:picChg>
      </pc:sldChg>
      <pc:sldChg chg="addSp delSp modSp add mod delAnim modAnim">
        <pc:chgData name="Thiago Henrique Gomes Panini" userId="cc6a5c77081c362d" providerId="LiveId" clId="{182E8FFE-A928-41F2-9A79-3159D5686B1F}" dt="2023-05-30T01:53:42.703" v="20598" actId="20577"/>
        <pc:sldMkLst>
          <pc:docMk/>
          <pc:sldMk cId="207636591" sldId="402"/>
        </pc:sldMkLst>
        <pc:spChg chg="mod">
          <ac:chgData name="Thiago Henrique Gomes Panini" userId="cc6a5c77081c362d" providerId="LiveId" clId="{182E8FFE-A928-41F2-9A79-3159D5686B1F}" dt="2023-05-23T01:47:55.550" v="20298" actId="20577"/>
          <ac:spMkLst>
            <pc:docMk/>
            <pc:sldMk cId="207636591" sldId="402"/>
            <ac:spMk id="15" creationId="{119D0831-74ED-35BD-F757-77CC8166CD4C}"/>
          </ac:spMkLst>
        </pc:spChg>
        <pc:spChg chg="mod">
          <ac:chgData name="Thiago Henrique Gomes Panini" userId="cc6a5c77081c362d" providerId="LiveId" clId="{182E8FFE-A928-41F2-9A79-3159D5686B1F}" dt="2023-05-30T01:53:42.703" v="20598" actId="20577"/>
          <ac:spMkLst>
            <pc:docMk/>
            <pc:sldMk cId="207636591" sldId="402"/>
            <ac:spMk id="27" creationId="{3828A2E0-2CFB-E9BA-CC4D-A91CB14D0E9E}"/>
          </ac:spMkLst>
        </pc:spChg>
        <pc:spChg chg="del">
          <ac:chgData name="Thiago Henrique Gomes Panini" userId="cc6a5c77081c362d" providerId="LiveId" clId="{182E8FFE-A928-41F2-9A79-3159D5686B1F}" dt="2023-05-23T01:48:07.038" v="20353" actId="478"/>
          <ac:spMkLst>
            <pc:docMk/>
            <pc:sldMk cId="207636591" sldId="402"/>
            <ac:spMk id="28" creationId="{3A6E403E-D17A-B4C3-5EB4-0B5B97DC3F86}"/>
          </ac:spMkLst>
        </pc:spChg>
        <pc:spChg chg="del">
          <ac:chgData name="Thiago Henrique Gomes Panini" userId="cc6a5c77081c362d" providerId="LiveId" clId="{182E8FFE-A928-41F2-9A79-3159D5686B1F}" dt="2023-05-23T01:48:07.038" v="20353" actId="478"/>
          <ac:spMkLst>
            <pc:docMk/>
            <pc:sldMk cId="207636591" sldId="402"/>
            <ac:spMk id="29" creationId="{982E652A-9FA1-E34D-0A62-D53D6E0D45EF}"/>
          </ac:spMkLst>
        </pc:spChg>
        <pc:spChg chg="del">
          <ac:chgData name="Thiago Henrique Gomes Panini" userId="cc6a5c77081c362d" providerId="LiveId" clId="{182E8FFE-A928-41F2-9A79-3159D5686B1F}" dt="2023-05-23T01:48:07.038" v="20353" actId="478"/>
          <ac:spMkLst>
            <pc:docMk/>
            <pc:sldMk cId="207636591" sldId="402"/>
            <ac:spMk id="30" creationId="{52572167-35A5-317D-26B6-53B58A103293}"/>
          </ac:spMkLst>
        </pc:spChg>
        <pc:spChg chg="del">
          <ac:chgData name="Thiago Henrique Gomes Panini" userId="cc6a5c77081c362d" providerId="LiveId" clId="{182E8FFE-A928-41F2-9A79-3159D5686B1F}" dt="2023-05-23T01:48:07.038" v="20353" actId="478"/>
          <ac:spMkLst>
            <pc:docMk/>
            <pc:sldMk cId="207636591" sldId="402"/>
            <ac:spMk id="31" creationId="{E87F2D9E-EDBA-98F5-835B-E479EA77F819}"/>
          </ac:spMkLst>
        </pc:spChg>
        <pc:spChg chg="del">
          <ac:chgData name="Thiago Henrique Gomes Panini" userId="cc6a5c77081c362d" providerId="LiveId" clId="{182E8FFE-A928-41F2-9A79-3159D5686B1F}" dt="2023-05-23T01:48:07.038" v="20353" actId="478"/>
          <ac:spMkLst>
            <pc:docMk/>
            <pc:sldMk cId="207636591" sldId="402"/>
            <ac:spMk id="35" creationId="{8C700EC8-83F7-17B7-5891-987C06F0CCE6}"/>
          </ac:spMkLst>
        </pc:spChg>
        <pc:spChg chg="del">
          <ac:chgData name="Thiago Henrique Gomes Panini" userId="cc6a5c77081c362d" providerId="LiveId" clId="{182E8FFE-A928-41F2-9A79-3159D5686B1F}" dt="2023-05-23T01:48:20.420" v="20355" actId="478"/>
          <ac:spMkLst>
            <pc:docMk/>
            <pc:sldMk cId="207636591" sldId="402"/>
            <ac:spMk id="36" creationId="{B2B8C900-9646-FBB5-C675-6F78F7C4FCEA}"/>
          </ac:spMkLst>
        </pc:spChg>
        <pc:grpChg chg="del">
          <ac:chgData name="Thiago Henrique Gomes Panini" userId="cc6a5c77081c362d" providerId="LiveId" clId="{182E8FFE-A928-41F2-9A79-3159D5686B1F}" dt="2023-05-23T01:48:07.038" v="20353" actId="478"/>
          <ac:grpSpMkLst>
            <pc:docMk/>
            <pc:sldMk cId="207636591" sldId="402"/>
            <ac:grpSpMk id="18" creationId="{2BD7FF27-D7FA-BF72-C866-321216DFA0E6}"/>
          </ac:grpSpMkLst>
        </pc:grpChg>
        <pc:grpChg chg="del">
          <ac:chgData name="Thiago Henrique Gomes Panini" userId="cc6a5c77081c362d" providerId="LiveId" clId="{182E8FFE-A928-41F2-9A79-3159D5686B1F}" dt="2023-05-23T01:48:07.038" v="20353" actId="478"/>
          <ac:grpSpMkLst>
            <pc:docMk/>
            <pc:sldMk cId="207636591" sldId="402"/>
            <ac:grpSpMk id="21" creationId="{D5D5F690-D83B-AF52-BBD9-A6D102C2DB08}"/>
          </ac:grpSpMkLst>
        </pc:grpChg>
        <pc:grpChg chg="del">
          <ac:chgData name="Thiago Henrique Gomes Panini" userId="cc6a5c77081c362d" providerId="LiveId" clId="{182E8FFE-A928-41F2-9A79-3159D5686B1F}" dt="2023-05-23T01:48:07.038" v="20353" actId="478"/>
          <ac:grpSpMkLst>
            <pc:docMk/>
            <pc:sldMk cId="207636591" sldId="402"/>
            <ac:grpSpMk id="24" creationId="{F640BE62-E7B2-4F83-3083-A8C52FA6090F}"/>
          </ac:grpSpMkLst>
        </pc:grpChg>
        <pc:picChg chg="add mod">
          <ac:chgData name="Thiago Henrique Gomes Panini" userId="cc6a5c77081c362d" providerId="LiveId" clId="{182E8FFE-A928-41F2-9A79-3159D5686B1F}" dt="2023-05-23T01:48:49.017" v="20379" actId="14100"/>
          <ac:picMkLst>
            <pc:docMk/>
            <pc:sldMk cId="207636591" sldId="402"/>
            <ac:picMk id="2" creationId="{FA4D2CCB-8AA1-B8BE-2B68-6FCB28A0A28C}"/>
          </ac:picMkLst>
        </pc:picChg>
        <pc:picChg chg="add mod">
          <ac:chgData name="Thiago Henrique Gomes Panini" userId="cc6a5c77081c362d" providerId="LiveId" clId="{182E8FFE-A928-41F2-9A79-3159D5686B1F}" dt="2023-05-23T01:48:49.998" v="20380" actId="1076"/>
          <ac:picMkLst>
            <pc:docMk/>
            <pc:sldMk cId="207636591" sldId="402"/>
            <ac:picMk id="3" creationId="{7C596CA2-A286-DF59-6FC2-CEB558F24895}"/>
          </ac:picMkLst>
        </pc:picChg>
        <pc:picChg chg="add mod">
          <ac:chgData name="Thiago Henrique Gomes Panini" userId="cc6a5c77081c362d" providerId="LiveId" clId="{182E8FFE-A928-41F2-9A79-3159D5686B1F}" dt="2023-05-23T01:48:50.639" v="20381" actId="1076"/>
          <ac:picMkLst>
            <pc:docMk/>
            <pc:sldMk cId="207636591" sldId="402"/>
            <ac:picMk id="4" creationId="{D92324F8-98C7-E651-62ED-4692706BD7E2}"/>
          </ac:picMkLst>
        </pc:picChg>
        <pc:picChg chg="add mod">
          <ac:chgData name="Thiago Henrique Gomes Panini" userId="cc6a5c77081c362d" providerId="LiveId" clId="{182E8FFE-A928-41F2-9A79-3159D5686B1F}" dt="2023-05-23T01:48:46.362" v="20378" actId="1076"/>
          <ac:picMkLst>
            <pc:docMk/>
            <pc:sldMk cId="207636591" sldId="402"/>
            <ac:picMk id="5" creationId="{73B39189-8CC7-282B-8367-37C6DC9E4712}"/>
          </ac:picMkLst>
        </pc:picChg>
        <pc:picChg chg="add mod">
          <ac:chgData name="Thiago Henrique Gomes Panini" userId="cc6a5c77081c362d" providerId="LiveId" clId="{182E8FFE-A928-41F2-9A79-3159D5686B1F}" dt="2023-05-23T01:48:52.539" v="20383" actId="1076"/>
          <ac:picMkLst>
            <pc:docMk/>
            <pc:sldMk cId="207636591" sldId="402"/>
            <ac:picMk id="6" creationId="{5F5679B1-3FDD-1155-11C0-C3BABC86DB25}"/>
          </ac:picMkLst>
        </pc:picChg>
        <pc:picChg chg="add mod">
          <ac:chgData name="Thiago Henrique Gomes Panini" userId="cc6a5c77081c362d" providerId="LiveId" clId="{182E8FFE-A928-41F2-9A79-3159D5686B1F}" dt="2023-05-23T01:48:36.978" v="20371" actId="14100"/>
          <ac:picMkLst>
            <pc:docMk/>
            <pc:sldMk cId="207636591" sldId="402"/>
            <ac:picMk id="7" creationId="{58195255-2861-2F1C-CAEE-D62E687432AD}"/>
          </ac:picMkLst>
        </pc:picChg>
        <pc:picChg chg="add mod">
          <ac:chgData name="Thiago Henrique Gomes Panini" userId="cc6a5c77081c362d" providerId="LiveId" clId="{182E8FFE-A928-41F2-9A79-3159D5686B1F}" dt="2023-05-23T01:48:56.373" v="20386" actId="1076"/>
          <ac:picMkLst>
            <pc:docMk/>
            <pc:sldMk cId="207636591" sldId="402"/>
            <ac:picMk id="8" creationId="{C8B1E71B-54A3-2BE6-781C-35B3EE8221E2}"/>
          </ac:picMkLst>
        </pc:picChg>
        <pc:picChg chg="add mod">
          <ac:chgData name="Thiago Henrique Gomes Panini" userId="cc6a5c77081c362d" providerId="LiveId" clId="{182E8FFE-A928-41F2-9A79-3159D5686B1F}" dt="2023-05-23T01:48:51.550" v="20382" actId="1076"/>
          <ac:picMkLst>
            <pc:docMk/>
            <pc:sldMk cId="207636591" sldId="402"/>
            <ac:picMk id="9" creationId="{7707E6B4-57F1-E56E-32A1-ECFC30A6A63F}"/>
          </ac:picMkLst>
        </pc:picChg>
        <pc:picChg chg="add mod">
          <ac:chgData name="Thiago Henrique Gomes Panini" userId="cc6a5c77081c362d" providerId="LiveId" clId="{182E8FFE-A928-41F2-9A79-3159D5686B1F}" dt="2023-05-23T01:49:02.324" v="20387" actId="1076"/>
          <ac:picMkLst>
            <pc:docMk/>
            <pc:sldMk cId="207636591" sldId="402"/>
            <ac:picMk id="10" creationId="{967D933D-6841-A0AF-8793-E3684B1C832D}"/>
          </ac:picMkLst>
        </pc:picChg>
        <pc:picChg chg="add mod">
          <ac:chgData name="Thiago Henrique Gomes Panini" userId="cc6a5c77081c362d" providerId="LiveId" clId="{182E8FFE-A928-41F2-9A79-3159D5686B1F}" dt="2023-05-23T01:48:54.396" v="20385" actId="1076"/>
          <ac:picMkLst>
            <pc:docMk/>
            <pc:sldMk cId="207636591" sldId="402"/>
            <ac:picMk id="11" creationId="{35B7C350-E8AB-7AA1-334E-6CCA184EB99A}"/>
          </ac:picMkLst>
        </pc:picChg>
        <pc:picChg chg="del">
          <ac:chgData name="Thiago Henrique Gomes Panini" userId="cc6a5c77081c362d" providerId="LiveId" clId="{182E8FFE-A928-41F2-9A79-3159D5686B1F}" dt="2023-05-23T01:48:07.038" v="20353" actId="478"/>
          <ac:picMkLst>
            <pc:docMk/>
            <pc:sldMk cId="207636591" sldId="402"/>
            <ac:picMk id="32" creationId="{DBB18370-4311-A35F-9640-1EF053DE3536}"/>
          </ac:picMkLst>
        </pc:picChg>
        <pc:picChg chg="del">
          <ac:chgData name="Thiago Henrique Gomes Panini" userId="cc6a5c77081c362d" providerId="LiveId" clId="{182E8FFE-A928-41F2-9A79-3159D5686B1F}" dt="2023-05-23T01:48:07.038" v="20353" actId="478"/>
          <ac:picMkLst>
            <pc:docMk/>
            <pc:sldMk cId="207636591" sldId="402"/>
            <ac:picMk id="33" creationId="{FFF0C731-7E98-C44F-E230-BFC76BDD2B86}"/>
          </ac:picMkLst>
        </pc:picChg>
        <pc:picChg chg="del">
          <ac:chgData name="Thiago Henrique Gomes Panini" userId="cc6a5c77081c362d" providerId="LiveId" clId="{182E8FFE-A928-41F2-9A79-3159D5686B1F}" dt="2023-05-23T01:48:18.443" v="20354" actId="478"/>
          <ac:picMkLst>
            <pc:docMk/>
            <pc:sldMk cId="207636591" sldId="402"/>
            <ac:picMk id="53" creationId="{F8FF7BA3-186F-8C17-4398-A0FC3C19B8E1}"/>
          </ac:picMkLst>
        </pc:picChg>
      </pc:sldChg>
      <pc:sldChg chg="addSp delSp modSp add mod modAnim">
        <pc:chgData name="Thiago Henrique Gomes Panini" userId="cc6a5c77081c362d" providerId="LiveId" clId="{182E8FFE-A928-41F2-9A79-3159D5686B1F}" dt="2023-05-23T02:04:31.716" v="20458"/>
        <pc:sldMkLst>
          <pc:docMk/>
          <pc:sldMk cId="2280911246" sldId="403"/>
        </pc:sldMkLst>
        <pc:spChg chg="del">
          <ac:chgData name="Thiago Henrique Gomes Panini" userId="cc6a5c77081c362d" providerId="LiveId" clId="{182E8FFE-A928-41F2-9A79-3159D5686B1F}" dt="2023-05-23T01:58:25.184" v="20410" actId="478"/>
          <ac:spMkLst>
            <pc:docMk/>
            <pc:sldMk cId="2280911246" sldId="403"/>
            <ac:spMk id="3" creationId="{26F33AFD-3752-BDA0-EC6B-7D5246B3197B}"/>
          </ac:spMkLst>
        </pc:spChg>
        <pc:spChg chg="add del mod">
          <ac:chgData name="Thiago Henrique Gomes Panini" userId="cc6a5c77081c362d" providerId="LiveId" clId="{182E8FFE-A928-41F2-9A79-3159D5686B1F}" dt="2023-05-23T01:58:27.262" v="20411" actId="478"/>
          <ac:spMkLst>
            <pc:docMk/>
            <pc:sldMk cId="2280911246" sldId="403"/>
            <ac:spMk id="4" creationId="{0A36FE46-EF27-B32D-F6DC-BF9FD474E5E0}"/>
          </ac:spMkLst>
        </pc:spChg>
        <pc:picChg chg="add mod">
          <ac:chgData name="Thiago Henrique Gomes Panini" userId="cc6a5c77081c362d" providerId="LiveId" clId="{182E8FFE-A928-41F2-9A79-3159D5686B1F}" dt="2023-05-23T02:00:47.051" v="20437" actId="1076"/>
          <ac:picMkLst>
            <pc:docMk/>
            <pc:sldMk cId="2280911246" sldId="403"/>
            <ac:picMk id="5" creationId="{DA6F7F9D-E770-A2AE-A9B6-35BEA5FE7048}"/>
          </ac:picMkLst>
        </pc:picChg>
        <pc:picChg chg="mod">
          <ac:chgData name="Thiago Henrique Gomes Panini" userId="cc6a5c77081c362d" providerId="LiveId" clId="{182E8FFE-A928-41F2-9A79-3159D5686B1F}" dt="2023-05-23T02:00:14.287" v="20434" actId="167"/>
          <ac:picMkLst>
            <pc:docMk/>
            <pc:sldMk cId="2280911246" sldId="403"/>
            <ac:picMk id="6146" creationId="{615FE02A-A9FD-2AF6-FD85-E74E7A957484}"/>
          </ac:picMkLst>
        </pc:picChg>
        <pc:picChg chg="mod">
          <ac:chgData name="Thiago Henrique Gomes Panini" userId="cc6a5c77081c362d" providerId="LiveId" clId="{182E8FFE-A928-41F2-9A79-3159D5686B1F}" dt="2023-05-23T02:00:12.280" v="20433" actId="167"/>
          <ac:picMkLst>
            <pc:docMk/>
            <pc:sldMk cId="2280911246" sldId="403"/>
            <ac:picMk id="7170" creationId="{227DFAE7-D707-5315-5021-AFB34F624C11}"/>
          </ac:picMkLst>
        </pc:picChg>
        <pc:picChg chg="mod">
          <ac:chgData name="Thiago Henrique Gomes Panini" userId="cc6a5c77081c362d" providerId="LiveId" clId="{182E8FFE-A928-41F2-9A79-3159D5686B1F}" dt="2023-05-23T02:00:09.394" v="20432" actId="167"/>
          <ac:picMkLst>
            <pc:docMk/>
            <pc:sldMk cId="2280911246" sldId="403"/>
            <ac:picMk id="9218" creationId="{8FE85A5E-671F-8C5D-AB6E-66BDD4FC9F71}"/>
          </ac:picMkLst>
        </pc:picChg>
        <pc:picChg chg="mod">
          <ac:chgData name="Thiago Henrique Gomes Panini" userId="cc6a5c77081c362d" providerId="LiveId" clId="{182E8FFE-A928-41F2-9A79-3159D5686B1F}" dt="2023-05-23T02:00:06.850" v="20431" actId="167"/>
          <ac:picMkLst>
            <pc:docMk/>
            <pc:sldMk cId="2280911246" sldId="403"/>
            <ac:picMk id="10242" creationId="{59333DF3-C006-82AF-8E06-3D45D0B443FD}"/>
          </ac:picMkLst>
        </pc:picChg>
        <pc:picChg chg="mod">
          <ac:chgData name="Thiago Henrique Gomes Panini" userId="cc6a5c77081c362d" providerId="LiveId" clId="{182E8FFE-A928-41F2-9A79-3159D5686B1F}" dt="2023-05-23T02:00:02.294" v="20430" actId="167"/>
          <ac:picMkLst>
            <pc:docMk/>
            <pc:sldMk cId="2280911246" sldId="403"/>
            <ac:picMk id="11266" creationId="{764800C1-08A2-12DD-B810-C6EDD6CE66A2}"/>
          </ac:picMkLst>
        </pc:picChg>
      </pc:sldChg>
      <pc:sldChg chg="addSp delSp modSp add mod">
        <pc:chgData name="Thiago Henrique Gomes Panini" userId="cc6a5c77081c362d" providerId="LiveId" clId="{182E8FFE-A928-41F2-9A79-3159D5686B1F}" dt="2023-05-29T23:45:40.890" v="20563" actId="1076"/>
        <pc:sldMkLst>
          <pc:docMk/>
          <pc:sldMk cId="3715654243" sldId="404"/>
        </pc:sldMkLst>
        <pc:spChg chg="del">
          <ac:chgData name="Thiago Henrique Gomes Panini" userId="cc6a5c77081c362d" providerId="LiveId" clId="{182E8FFE-A928-41F2-9A79-3159D5686B1F}" dt="2023-05-29T23:45:17.461" v="20551" actId="21"/>
          <ac:spMkLst>
            <pc:docMk/>
            <pc:sldMk cId="3715654243" sldId="404"/>
            <ac:spMk id="13" creationId="{FE6F9652-642D-206C-A9A8-A428DB3ED501}"/>
          </ac:spMkLst>
        </pc:spChg>
        <pc:spChg chg="del">
          <ac:chgData name="Thiago Henrique Gomes Panini" userId="cc6a5c77081c362d" providerId="LiveId" clId="{182E8FFE-A928-41F2-9A79-3159D5686B1F}" dt="2023-05-29T23:45:17.461" v="20551" actId="21"/>
          <ac:spMkLst>
            <pc:docMk/>
            <pc:sldMk cId="3715654243" sldId="404"/>
            <ac:spMk id="15" creationId="{A7630B10-9126-9EE4-1AE9-C069D64175B4}"/>
          </ac:spMkLst>
        </pc:spChg>
        <pc:spChg chg="del">
          <ac:chgData name="Thiago Henrique Gomes Panini" userId="cc6a5c77081c362d" providerId="LiveId" clId="{182E8FFE-A928-41F2-9A79-3159D5686B1F}" dt="2023-05-29T23:45:17.461" v="20551" actId="21"/>
          <ac:spMkLst>
            <pc:docMk/>
            <pc:sldMk cId="3715654243" sldId="404"/>
            <ac:spMk id="18" creationId="{4075722E-7FFC-317A-A8F1-43FD7E9537F3}"/>
          </ac:spMkLst>
        </pc:spChg>
        <pc:spChg chg="del">
          <ac:chgData name="Thiago Henrique Gomes Panini" userId="cc6a5c77081c362d" providerId="LiveId" clId="{182E8FFE-A928-41F2-9A79-3159D5686B1F}" dt="2023-05-29T23:45:17.461" v="20551" actId="21"/>
          <ac:spMkLst>
            <pc:docMk/>
            <pc:sldMk cId="3715654243" sldId="404"/>
            <ac:spMk id="19" creationId="{50371266-125A-652B-7FA8-0BBFA502E49D}"/>
          </ac:spMkLst>
        </pc:spChg>
        <pc:spChg chg="add mod">
          <ac:chgData name="Thiago Henrique Gomes Panini" userId="cc6a5c77081c362d" providerId="LiveId" clId="{182E8FFE-A928-41F2-9A79-3159D5686B1F}" dt="2023-05-29T23:45:40.890" v="20563" actId="1076"/>
          <ac:spMkLst>
            <pc:docMk/>
            <pc:sldMk cId="3715654243" sldId="404"/>
            <ac:spMk id="20" creationId="{B6DD22E8-AE1C-6924-E06F-B15788CF8762}"/>
          </ac:spMkLst>
        </pc:spChg>
        <pc:spChg chg="del">
          <ac:chgData name="Thiago Henrique Gomes Panini" userId="cc6a5c77081c362d" providerId="LiveId" clId="{182E8FFE-A928-41F2-9A79-3159D5686B1F}" dt="2023-05-29T23:45:17.461" v="20551" actId="21"/>
          <ac:spMkLst>
            <pc:docMk/>
            <pc:sldMk cId="3715654243" sldId="404"/>
            <ac:spMk id="22" creationId="{C43D4BFD-538E-10C0-F7B7-34131B6ACAAE}"/>
          </ac:spMkLst>
        </pc:spChg>
        <pc:spChg chg="add mod">
          <ac:chgData name="Thiago Henrique Gomes Panini" userId="cc6a5c77081c362d" providerId="LiveId" clId="{182E8FFE-A928-41F2-9A79-3159D5686B1F}" dt="2023-05-29T23:45:40.890" v="20563" actId="1076"/>
          <ac:spMkLst>
            <pc:docMk/>
            <pc:sldMk cId="3715654243" sldId="404"/>
            <ac:spMk id="23" creationId="{0363FFD5-736D-99EE-DC56-F5B9761AA275}"/>
          </ac:spMkLst>
        </pc:spChg>
        <pc:spChg chg="add mod">
          <ac:chgData name="Thiago Henrique Gomes Panini" userId="cc6a5c77081c362d" providerId="LiveId" clId="{182E8FFE-A928-41F2-9A79-3159D5686B1F}" dt="2023-05-29T23:45:40.890" v="20563" actId="1076"/>
          <ac:spMkLst>
            <pc:docMk/>
            <pc:sldMk cId="3715654243" sldId="404"/>
            <ac:spMk id="24" creationId="{FDF6059B-0972-BB29-0A41-375D44782C76}"/>
          </ac:spMkLst>
        </pc:spChg>
        <pc:spChg chg="add mod">
          <ac:chgData name="Thiago Henrique Gomes Panini" userId="cc6a5c77081c362d" providerId="LiveId" clId="{182E8FFE-A928-41F2-9A79-3159D5686B1F}" dt="2023-05-29T23:45:40.890" v="20563" actId="1076"/>
          <ac:spMkLst>
            <pc:docMk/>
            <pc:sldMk cId="3715654243" sldId="404"/>
            <ac:spMk id="25" creationId="{1FF82936-C74F-5B8B-2895-32020140A4E1}"/>
          </ac:spMkLst>
        </pc:spChg>
        <pc:spChg chg="add mod">
          <ac:chgData name="Thiago Henrique Gomes Panini" userId="cc6a5c77081c362d" providerId="LiveId" clId="{182E8FFE-A928-41F2-9A79-3159D5686B1F}" dt="2023-05-29T23:45:40.890" v="20563" actId="1076"/>
          <ac:spMkLst>
            <pc:docMk/>
            <pc:sldMk cId="3715654243" sldId="404"/>
            <ac:spMk id="26" creationId="{BAD03086-0F7E-CA7B-4ED2-E3DC183F9CC8}"/>
          </ac:spMkLst>
        </pc:spChg>
        <pc:grpChg chg="del">
          <ac:chgData name="Thiago Henrique Gomes Panini" userId="cc6a5c77081c362d" providerId="LiveId" clId="{182E8FFE-A928-41F2-9A79-3159D5686B1F}" dt="2023-05-29T23:45:19.360" v="20552" actId="478"/>
          <ac:grpSpMkLst>
            <pc:docMk/>
            <pc:sldMk cId="3715654243" sldId="404"/>
            <ac:grpSpMk id="4" creationId="{08E0C394-7FA3-9158-5AE6-F2D78B5D1AB6}"/>
          </ac:grpSpMkLst>
        </pc:grpChg>
        <pc:grpChg chg="del">
          <ac:chgData name="Thiago Henrique Gomes Panini" userId="cc6a5c77081c362d" providerId="LiveId" clId="{182E8FFE-A928-41F2-9A79-3159D5686B1F}" dt="2023-05-29T23:45:19.360" v="20552" actId="478"/>
          <ac:grpSpMkLst>
            <pc:docMk/>
            <pc:sldMk cId="3715654243" sldId="404"/>
            <ac:grpSpMk id="9" creationId="{4AB55371-771E-EF51-908E-9A219B83ECC8}"/>
          </ac:grpSpMkLst>
        </pc:grpChg>
        <pc:grpChg chg="del">
          <ac:chgData name="Thiago Henrique Gomes Panini" userId="cc6a5c77081c362d" providerId="LiveId" clId="{182E8FFE-A928-41F2-9A79-3159D5686B1F}" dt="2023-05-29T23:45:19.360" v="20552" actId="478"/>
          <ac:grpSpMkLst>
            <pc:docMk/>
            <pc:sldMk cId="3715654243" sldId="404"/>
            <ac:grpSpMk id="12" creationId="{6983607C-93E0-4C7D-12DA-FC5F83FA7AE7}"/>
          </ac:grpSpMkLst>
        </pc:grpChg>
        <pc:cxnChg chg="add mod">
          <ac:chgData name="Thiago Henrique Gomes Panini" userId="cc6a5c77081c362d" providerId="LiveId" clId="{182E8FFE-A928-41F2-9A79-3159D5686B1F}" dt="2023-05-29T23:45:40.890" v="20563" actId="1076"/>
          <ac:cxnSpMkLst>
            <pc:docMk/>
            <pc:sldMk cId="3715654243" sldId="404"/>
            <ac:cxnSpMk id="14" creationId="{C53B4F3F-C7C0-B06C-B174-4E529C00D984}"/>
          </ac:cxnSpMkLst>
        </pc:cxnChg>
        <pc:cxnChg chg="del mod">
          <ac:chgData name="Thiago Henrique Gomes Panini" userId="cc6a5c77081c362d" providerId="LiveId" clId="{182E8FFE-A928-41F2-9A79-3159D5686B1F}" dt="2023-05-29T23:45:17.461" v="20551" actId="21"/>
          <ac:cxnSpMkLst>
            <pc:docMk/>
            <pc:sldMk cId="3715654243" sldId="404"/>
            <ac:cxnSpMk id="21" creationId="{2DB07DB0-D558-FC29-6A5F-355EE35C6D60}"/>
          </ac:cxnSpMkLst>
        </pc:cxnChg>
      </pc:sldChg>
      <pc:sldMasterChg chg="delSldLayout modSldLayout">
        <pc:chgData name="Thiago Henrique Gomes Panini" userId="cc6a5c77081c362d" providerId="LiveId" clId="{182E8FFE-A928-41F2-9A79-3159D5686B1F}" dt="2023-05-23T01:17:00.746" v="19999" actId="47"/>
        <pc:sldMasterMkLst>
          <pc:docMk/>
          <pc:sldMasterMk cId="0" sldId="2147483678"/>
        </pc:sldMasterMkLst>
        <pc:sldLayoutChg chg="del">
          <pc:chgData name="Thiago Henrique Gomes Panini" userId="cc6a5c77081c362d" providerId="LiveId" clId="{182E8FFE-A928-41F2-9A79-3159D5686B1F}" dt="2023-05-23T01:17:00.746" v="19999" actId="47"/>
          <pc:sldLayoutMkLst>
            <pc:docMk/>
            <pc:sldMasterMk cId="0" sldId="2147483678"/>
            <pc:sldLayoutMk cId="0" sldId="2147483653"/>
          </pc:sldLayoutMkLst>
        </pc:sldLayoutChg>
        <pc:sldLayoutChg chg="del">
          <pc:chgData name="Thiago Henrique Gomes Panini" userId="cc6a5c77081c362d" providerId="LiveId" clId="{182E8FFE-A928-41F2-9A79-3159D5686B1F}" dt="2023-05-23T01:17:00.746" v="19999" actId="47"/>
          <pc:sldLayoutMkLst>
            <pc:docMk/>
            <pc:sldMasterMk cId="0" sldId="2147483678"/>
            <pc:sldLayoutMk cId="0" sldId="2147483654"/>
          </pc:sldLayoutMkLst>
        </pc:sldLayoutChg>
        <pc:sldLayoutChg chg="del">
          <pc:chgData name="Thiago Henrique Gomes Panini" userId="cc6a5c77081c362d" providerId="LiveId" clId="{182E8FFE-A928-41F2-9A79-3159D5686B1F}" dt="2023-05-23T01:17:00.746" v="19999" actId="47"/>
          <pc:sldLayoutMkLst>
            <pc:docMk/>
            <pc:sldMasterMk cId="0" sldId="2147483678"/>
            <pc:sldLayoutMk cId="0" sldId="2147483661"/>
          </pc:sldLayoutMkLst>
        </pc:sldLayoutChg>
        <pc:sldLayoutChg chg="del">
          <pc:chgData name="Thiago Henrique Gomes Panini" userId="cc6a5c77081c362d" providerId="LiveId" clId="{182E8FFE-A928-41F2-9A79-3159D5686B1F}" dt="2023-05-23T01:17:00.746" v="19999" actId="47"/>
          <pc:sldLayoutMkLst>
            <pc:docMk/>
            <pc:sldMasterMk cId="0" sldId="2147483678"/>
            <pc:sldLayoutMk cId="0" sldId="2147483662"/>
          </pc:sldLayoutMkLst>
        </pc:sldLayoutChg>
        <pc:sldLayoutChg chg="del">
          <pc:chgData name="Thiago Henrique Gomes Panini" userId="cc6a5c77081c362d" providerId="LiveId" clId="{182E8FFE-A928-41F2-9A79-3159D5686B1F}" dt="2023-05-23T01:17:00.746" v="19999" actId="47"/>
          <pc:sldLayoutMkLst>
            <pc:docMk/>
            <pc:sldMasterMk cId="0" sldId="2147483678"/>
            <pc:sldLayoutMk cId="0" sldId="2147483663"/>
          </pc:sldLayoutMkLst>
        </pc:sldLayoutChg>
        <pc:sldLayoutChg chg="del">
          <pc:chgData name="Thiago Henrique Gomes Panini" userId="cc6a5c77081c362d" providerId="LiveId" clId="{182E8FFE-A928-41F2-9A79-3159D5686B1F}" dt="2023-05-23T01:17:00.746" v="19999" actId="47"/>
          <pc:sldLayoutMkLst>
            <pc:docMk/>
            <pc:sldMasterMk cId="0" sldId="2147483678"/>
            <pc:sldLayoutMk cId="0" sldId="2147483664"/>
          </pc:sldLayoutMkLst>
        </pc:sldLayoutChg>
        <pc:sldLayoutChg chg="del">
          <pc:chgData name="Thiago Henrique Gomes Panini" userId="cc6a5c77081c362d" providerId="LiveId" clId="{182E8FFE-A928-41F2-9A79-3159D5686B1F}" dt="2023-05-23T01:17:00.746" v="19999" actId="47"/>
          <pc:sldLayoutMkLst>
            <pc:docMk/>
            <pc:sldMasterMk cId="0" sldId="2147483678"/>
            <pc:sldLayoutMk cId="0" sldId="2147483666"/>
          </pc:sldLayoutMkLst>
        </pc:sldLayoutChg>
        <pc:sldLayoutChg chg="del">
          <pc:chgData name="Thiago Henrique Gomes Panini" userId="cc6a5c77081c362d" providerId="LiveId" clId="{182E8FFE-A928-41F2-9A79-3159D5686B1F}" dt="2023-05-23T01:17:00.746" v="19999" actId="47"/>
          <pc:sldLayoutMkLst>
            <pc:docMk/>
            <pc:sldMasterMk cId="0" sldId="2147483678"/>
            <pc:sldLayoutMk cId="0" sldId="2147483667"/>
          </pc:sldLayoutMkLst>
        </pc:sldLayoutChg>
        <pc:sldLayoutChg chg="del">
          <pc:chgData name="Thiago Henrique Gomes Panini" userId="cc6a5c77081c362d" providerId="LiveId" clId="{182E8FFE-A928-41F2-9A79-3159D5686B1F}" dt="2023-05-23T01:17:00.746" v="19999" actId="47"/>
          <pc:sldLayoutMkLst>
            <pc:docMk/>
            <pc:sldMasterMk cId="0" sldId="2147483678"/>
            <pc:sldLayoutMk cId="0" sldId="2147483668"/>
          </pc:sldLayoutMkLst>
        </pc:sldLayoutChg>
        <pc:sldLayoutChg chg="del">
          <pc:chgData name="Thiago Henrique Gomes Panini" userId="cc6a5c77081c362d" providerId="LiveId" clId="{182E8FFE-A928-41F2-9A79-3159D5686B1F}" dt="2023-05-23T01:17:00.746" v="19999" actId="47"/>
          <pc:sldLayoutMkLst>
            <pc:docMk/>
            <pc:sldMasterMk cId="0" sldId="2147483678"/>
            <pc:sldLayoutMk cId="0" sldId="2147483669"/>
          </pc:sldLayoutMkLst>
        </pc:sldLayoutChg>
        <pc:sldLayoutChg chg="delSp mod">
          <pc:chgData name="Thiago Henrique Gomes Panini" userId="cc6a5c77081c362d" providerId="LiveId" clId="{182E8FFE-A928-41F2-9A79-3159D5686B1F}" dt="2023-05-23T01:09:56.291" v="19819" actId="478"/>
          <pc:sldLayoutMkLst>
            <pc:docMk/>
            <pc:sldMasterMk cId="0" sldId="2147483678"/>
            <pc:sldLayoutMk cId="0" sldId="2147483671"/>
          </pc:sldLayoutMkLst>
          <pc:spChg chg="del">
            <ac:chgData name="Thiago Henrique Gomes Panini" userId="cc6a5c77081c362d" providerId="LiveId" clId="{182E8FFE-A928-41F2-9A79-3159D5686B1F}" dt="2023-05-23T01:09:56.291" v="19819" actId="478"/>
            <ac:spMkLst>
              <pc:docMk/>
              <pc:sldMasterMk cId="0" sldId="2147483678"/>
              <pc:sldLayoutMk cId="0" sldId="2147483671"/>
              <ac:spMk id="1111" creationId="{00000000-0000-0000-0000-000000000000}"/>
            </ac:spMkLst>
          </pc:spChg>
        </pc:sldLayoutChg>
      </pc:sldMasterChg>
      <pc:sldMasterChg chg="del delSldLayout">
        <pc:chgData name="Thiago Henrique Gomes Panini" userId="cc6a5c77081c362d" providerId="LiveId" clId="{182E8FFE-A928-41F2-9A79-3159D5686B1F}" dt="2023-05-23T01:17:00.746" v="19999" actId="47"/>
        <pc:sldMasterMkLst>
          <pc:docMk/>
          <pc:sldMasterMk cId="0" sldId="2147483679"/>
        </pc:sldMasterMkLst>
        <pc:sldLayoutChg chg="del">
          <pc:chgData name="Thiago Henrique Gomes Panini" userId="cc6a5c77081c362d" providerId="LiveId" clId="{182E8FFE-A928-41F2-9A79-3159D5686B1F}" dt="2023-05-23T01:17:00.746" v="19999" actId="47"/>
          <pc:sldLayoutMkLst>
            <pc:docMk/>
            <pc:sldMasterMk cId="0" sldId="2147483679"/>
            <pc:sldLayoutMk cId="0" sldId="2147483675"/>
          </pc:sldLayoutMkLst>
        </pc:sldLayoutChg>
      </pc:sldMasterChg>
      <pc:sldMasterChg chg="del delSldLayout">
        <pc:chgData name="Thiago Henrique Gomes Panini" userId="cc6a5c77081c362d" providerId="LiveId" clId="{182E8FFE-A928-41F2-9A79-3159D5686B1F}" dt="2023-05-23T01:17:00.746" v="19999" actId="47"/>
        <pc:sldMasterMkLst>
          <pc:docMk/>
          <pc:sldMasterMk cId="0" sldId="2147483680"/>
        </pc:sldMasterMkLst>
        <pc:sldLayoutChg chg="del">
          <pc:chgData name="Thiago Henrique Gomes Panini" userId="cc6a5c77081c362d" providerId="LiveId" clId="{182E8FFE-A928-41F2-9A79-3159D5686B1F}" dt="2023-05-23T01:17:00.746" v="19999" actId="47"/>
          <pc:sldLayoutMkLst>
            <pc:docMk/>
            <pc:sldMasterMk cId="0" sldId="2147483680"/>
            <pc:sldLayoutMk cId="0" sldId="2147483676"/>
          </pc:sldLayoutMkLst>
        </pc:sldLayoutChg>
        <pc:sldLayoutChg chg="del">
          <pc:chgData name="Thiago Henrique Gomes Panini" userId="cc6a5c77081c362d" providerId="LiveId" clId="{182E8FFE-A928-41F2-9A79-3159D5686B1F}" dt="2023-05-23T01:17:00.746" v="19999" actId="47"/>
          <pc:sldLayoutMkLst>
            <pc:docMk/>
            <pc:sldMasterMk cId="0" sldId="2147483680"/>
            <pc:sldLayoutMk cId="0" sldId="2147483677"/>
          </pc:sldLayoutMkLst>
        </pc:sldLayoutChg>
      </pc:sldMasterChg>
    </pc:docChg>
  </pc:docChgLst>
  <pc:docChgLst>
    <pc:chgData name="Thiago Henrique Gomes Panini" userId="cc6a5c77081c362d" providerId="LiveId" clId="{22A93CB8-D590-4E0B-96E2-79249DB4736D}"/>
    <pc:docChg chg="modSld">
      <pc:chgData name="Thiago Henrique Gomes Panini" userId="cc6a5c77081c362d" providerId="LiveId" clId="{22A93CB8-D590-4E0B-96E2-79249DB4736D}" dt="2023-07-26T18:01:38.625" v="0" actId="1076"/>
      <pc:docMkLst>
        <pc:docMk/>
      </pc:docMkLst>
      <pc:sldChg chg="modSp mod">
        <pc:chgData name="Thiago Henrique Gomes Panini" userId="cc6a5c77081c362d" providerId="LiveId" clId="{22A93CB8-D590-4E0B-96E2-79249DB4736D}" dt="2023-07-26T18:01:38.625" v="0" actId="1076"/>
        <pc:sldMkLst>
          <pc:docMk/>
          <pc:sldMk cId="24673478" sldId="400"/>
        </pc:sldMkLst>
        <pc:grpChg chg="mod">
          <ac:chgData name="Thiago Henrique Gomes Panini" userId="cc6a5c77081c362d" providerId="LiveId" clId="{22A93CB8-D590-4E0B-96E2-79249DB4736D}" dt="2023-07-26T18:01:38.625" v="0" actId="1076"/>
          <ac:grpSpMkLst>
            <pc:docMk/>
            <pc:sldMk cId="24673478" sldId="400"/>
            <ac:grpSpMk id="2567"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07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f915a0cda_0_2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f915a0cda_0_2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733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0f915a0cda_0_2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0f915a0cda_0_2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357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10f915a0cd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10f915a0cd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592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10f915a0cda_0_2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10f915a0cda_0_2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245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f915a0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0f915a0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462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10f915a0cda_0_2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10f915a0cda_0_2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843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f915a0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0f915a0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384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10f915a0cda_0_2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10f915a0cda_0_2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353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f915a0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0f915a0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04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10f915a0cda_0_2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10f915a0cda_0_2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8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1113cd3751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1113cd3751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908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f915a0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0f915a0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330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10f915a0cda_0_2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10f915a0cda_0_2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717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f915a0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0f915a0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473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0f915a0cda_0_2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0f915a0cda_0_2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774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10f915a0cd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10f915a0cd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304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f915a0cda_0_2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f915a0cda_0_2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322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f915a0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0f915a0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879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f915a0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0f915a0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280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10f915a0cd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10f915a0cd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17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0f915a0cda_0_2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0f915a0cda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45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0f915a0c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0f915a0c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259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0f915a0cda_0_2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0f915a0cda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63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0f915a0c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0f915a0c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83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0f915a0c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0f915a0c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3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0f915a0c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0f915a0c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683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0f915a0cda_0_2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0f915a0cda_0_2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5758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0f915a0cda_0_2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0f915a0cda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484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0f915a0cda_0_2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0f915a0cda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364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0f915a0c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0f915a0c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960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0f915a0c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0f915a0c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39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0f915a0cda_0_2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0f915a0cda_0_2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134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10f915a0cd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10f915a0cd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037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0f915a0cda_0_2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0f915a0cda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413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0f915a0cda_0_2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0f915a0cda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03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0f915a0c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0f915a0c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602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0f915a0c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0f915a0c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549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10f915a0cd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10f915a0cd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028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f915a0c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f915a0c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313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f915a0c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f915a0c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32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0f915a0cda_0_2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0f915a0cda_0_2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534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f915a0cda_0_2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f915a0cda_0_2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957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10f915a0cda_0_2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10f915a0cda_0_2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195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f915a0c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f915a0c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238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10f915a0cda_0_2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10f915a0cda_0_2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4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f915a0c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f915a0c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619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0f915a0cda_0_2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0f915a0cda_0_2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4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0f915a0cda_0_2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0f915a0cda_0_2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25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0f915a0cda_0_2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0f915a0cda_0_2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064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58700" y="4251200"/>
            <a:ext cx="8626500" cy="598500"/>
          </a:xfrm>
          <a:prstGeom prst="ellipse">
            <a:avLst/>
          </a:prstGeom>
          <a:solidFill>
            <a:srgbClr val="A35463">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9300" y="4303875"/>
            <a:ext cx="8165400" cy="47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540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4" name="Google Shape;14;p2"/>
          <p:cNvGrpSpPr/>
          <p:nvPr/>
        </p:nvGrpSpPr>
        <p:grpSpPr>
          <a:xfrm>
            <a:off x="8496637" y="0"/>
            <a:ext cx="1106010" cy="4940024"/>
            <a:chOff x="8496637" y="0"/>
            <a:chExt cx="1106010" cy="4940024"/>
          </a:xfrm>
        </p:grpSpPr>
        <p:sp>
          <p:nvSpPr>
            <p:cNvPr id="15" name="Google Shape;15;p2"/>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58651" y="0"/>
            <a:ext cx="1106010" cy="4940024"/>
            <a:chOff x="-458651" y="0"/>
            <a:chExt cx="1106010" cy="4940024"/>
          </a:xfrm>
        </p:grpSpPr>
        <p:sp>
          <p:nvSpPr>
            <p:cNvPr id="32" name="Google Shape;32;p2"/>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a:off x="56496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49" name="Google Shape;49;p2"/>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0" name="Google Shape;50;p2"/>
          <p:cNvSpPr/>
          <p:nvPr/>
        </p:nvSpPr>
        <p:spPr>
          <a:xfrm>
            <a:off x="366975" y="2580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1" name="Google Shape;51;p2"/>
          <p:cNvSpPr/>
          <p:nvPr/>
        </p:nvSpPr>
        <p:spPr>
          <a:xfrm>
            <a:off x="1884550"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2" name="Google Shape;52;p2"/>
          <p:cNvSpPr/>
          <p:nvPr/>
        </p:nvSpPr>
        <p:spPr>
          <a:xfrm>
            <a:off x="6590925" y="29763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53" name="Google Shape;53;p2"/>
          <p:cNvGrpSpPr/>
          <p:nvPr/>
        </p:nvGrpSpPr>
        <p:grpSpPr>
          <a:xfrm>
            <a:off x="977379" y="318410"/>
            <a:ext cx="7189242" cy="2657882"/>
            <a:chOff x="1175865" y="318410"/>
            <a:chExt cx="7189242" cy="2657882"/>
          </a:xfrm>
        </p:grpSpPr>
        <p:grpSp>
          <p:nvGrpSpPr>
            <p:cNvPr id="54" name="Google Shape;54;p2"/>
            <p:cNvGrpSpPr/>
            <p:nvPr/>
          </p:nvGrpSpPr>
          <p:grpSpPr>
            <a:xfrm>
              <a:off x="7746940" y="318410"/>
              <a:ext cx="618167" cy="2657882"/>
              <a:chOff x="3199125" y="238275"/>
              <a:chExt cx="1214950" cy="5223825"/>
            </a:xfrm>
          </p:grpSpPr>
          <p:sp>
            <p:nvSpPr>
              <p:cNvPr id="55" name="Google Shape;55;p2"/>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1175865" y="318410"/>
              <a:ext cx="618167" cy="2657882"/>
              <a:chOff x="3199125" y="238275"/>
              <a:chExt cx="1214950" cy="5223825"/>
            </a:xfrm>
          </p:grpSpPr>
          <p:sp>
            <p:nvSpPr>
              <p:cNvPr id="61" name="Google Shape;61;p2"/>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 name="Google Shape;66;p2"/>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txBox="1">
            <a:spLocks noGrp="1"/>
          </p:cNvSpPr>
          <p:nvPr>
            <p:ph type="ctrTitle"/>
          </p:nvPr>
        </p:nvSpPr>
        <p:spPr>
          <a:xfrm>
            <a:off x="2111700" y="753363"/>
            <a:ext cx="4920600" cy="1662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5400">
                <a:solidFill>
                  <a:schemeClr val="accent3"/>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8" name="Google Shape;68;p2"/>
          <p:cNvSpPr txBox="1">
            <a:spLocks noGrp="1"/>
          </p:cNvSpPr>
          <p:nvPr>
            <p:ph type="subTitle" idx="1"/>
          </p:nvPr>
        </p:nvSpPr>
        <p:spPr>
          <a:xfrm>
            <a:off x="2752750" y="3320325"/>
            <a:ext cx="3638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5"/>
        <p:cNvGrpSpPr/>
        <p:nvPr/>
      </p:nvGrpSpPr>
      <p:grpSpPr>
        <a:xfrm>
          <a:off x="0" y="0"/>
          <a:ext cx="0" cy="0"/>
          <a:chOff x="0" y="0"/>
          <a:chExt cx="0" cy="0"/>
        </a:xfrm>
      </p:grpSpPr>
      <p:grpSp>
        <p:nvGrpSpPr>
          <p:cNvPr id="486" name="Google Shape;486;p13"/>
          <p:cNvGrpSpPr/>
          <p:nvPr/>
        </p:nvGrpSpPr>
        <p:grpSpPr>
          <a:xfrm>
            <a:off x="-458651" y="0"/>
            <a:ext cx="9638828" cy="5143550"/>
            <a:chOff x="-458651" y="0"/>
            <a:chExt cx="9638828" cy="5143550"/>
          </a:xfrm>
        </p:grpSpPr>
        <p:sp>
          <p:nvSpPr>
            <p:cNvPr id="487" name="Google Shape;487;p13"/>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7649750" y="10177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489" name="Google Shape;489;p13"/>
            <p:cNvGrpSpPr/>
            <p:nvPr/>
          </p:nvGrpSpPr>
          <p:grpSpPr>
            <a:xfrm>
              <a:off x="8323904" y="318410"/>
              <a:ext cx="618167" cy="2657882"/>
              <a:chOff x="3199125" y="238275"/>
              <a:chExt cx="1214950" cy="5223825"/>
            </a:xfrm>
          </p:grpSpPr>
          <p:sp>
            <p:nvSpPr>
              <p:cNvPr id="490" name="Google Shape;490;p13"/>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13"/>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74875" y="2186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498" name="Google Shape;498;p13"/>
            <p:cNvSpPr/>
            <p:nvPr/>
          </p:nvSpPr>
          <p:spPr>
            <a:xfrm>
              <a:off x="71575" y="8182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499" name="Google Shape;499;p13"/>
            <p:cNvSpPr/>
            <p:nvPr/>
          </p:nvSpPr>
          <p:spPr>
            <a:xfrm>
              <a:off x="8310900" y="37622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00" name="Google Shape;500;p13"/>
            <p:cNvSpPr/>
            <p:nvPr/>
          </p:nvSpPr>
          <p:spPr>
            <a:xfrm>
              <a:off x="6971750" y="1189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01" name="Google Shape;501;p13"/>
            <p:cNvSpPr/>
            <p:nvPr/>
          </p:nvSpPr>
          <p:spPr>
            <a:xfrm>
              <a:off x="-186175" y="3394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502" name="Google Shape;502;p13"/>
            <p:cNvGrpSpPr/>
            <p:nvPr/>
          </p:nvGrpSpPr>
          <p:grpSpPr>
            <a:xfrm>
              <a:off x="-458651" y="0"/>
              <a:ext cx="1106010" cy="4940024"/>
              <a:chOff x="-458651" y="0"/>
              <a:chExt cx="1106010" cy="4940024"/>
            </a:xfrm>
          </p:grpSpPr>
          <p:sp>
            <p:nvSpPr>
              <p:cNvPr id="503" name="Google Shape;503;p13"/>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3"/>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13"/>
          <p:cNvSpPr txBox="1">
            <a:spLocks noGrp="1"/>
          </p:cNvSpPr>
          <p:nvPr>
            <p:ph type="title"/>
          </p:nvPr>
        </p:nvSpPr>
        <p:spPr>
          <a:xfrm>
            <a:off x="720000" y="1744613"/>
            <a:ext cx="340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0" name="Google Shape;520;p13"/>
          <p:cNvSpPr txBox="1">
            <a:spLocks noGrp="1"/>
          </p:cNvSpPr>
          <p:nvPr>
            <p:ph type="title" idx="2" hasCustomPrompt="1"/>
          </p:nvPr>
        </p:nvSpPr>
        <p:spPr>
          <a:xfrm>
            <a:off x="720000" y="1276800"/>
            <a:ext cx="789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1" name="Google Shape;521;p13"/>
          <p:cNvSpPr txBox="1">
            <a:spLocks noGrp="1"/>
          </p:cNvSpPr>
          <p:nvPr>
            <p:ph type="subTitle" idx="1"/>
          </p:nvPr>
        </p:nvSpPr>
        <p:spPr>
          <a:xfrm>
            <a:off x="720000" y="219505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2" name="Google Shape;522;p13"/>
          <p:cNvSpPr txBox="1">
            <a:spLocks noGrp="1"/>
          </p:cNvSpPr>
          <p:nvPr>
            <p:ph type="title" idx="3"/>
          </p:nvPr>
        </p:nvSpPr>
        <p:spPr>
          <a:xfrm>
            <a:off x="4404775" y="1744613"/>
            <a:ext cx="340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3" name="Google Shape;523;p13"/>
          <p:cNvSpPr txBox="1">
            <a:spLocks noGrp="1"/>
          </p:cNvSpPr>
          <p:nvPr>
            <p:ph type="title" idx="4" hasCustomPrompt="1"/>
          </p:nvPr>
        </p:nvSpPr>
        <p:spPr>
          <a:xfrm>
            <a:off x="4404775" y="1276800"/>
            <a:ext cx="789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4" name="Google Shape;524;p13"/>
          <p:cNvSpPr txBox="1">
            <a:spLocks noGrp="1"/>
          </p:cNvSpPr>
          <p:nvPr>
            <p:ph type="subTitle" idx="5"/>
          </p:nvPr>
        </p:nvSpPr>
        <p:spPr>
          <a:xfrm>
            <a:off x="4404775" y="219505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5" name="Google Shape;525;p13"/>
          <p:cNvSpPr txBox="1">
            <a:spLocks noGrp="1"/>
          </p:cNvSpPr>
          <p:nvPr>
            <p:ph type="title" idx="6"/>
          </p:nvPr>
        </p:nvSpPr>
        <p:spPr>
          <a:xfrm>
            <a:off x="720000" y="3535524"/>
            <a:ext cx="340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6" name="Google Shape;526;p13"/>
          <p:cNvSpPr txBox="1">
            <a:spLocks noGrp="1"/>
          </p:cNvSpPr>
          <p:nvPr>
            <p:ph type="title" idx="7" hasCustomPrompt="1"/>
          </p:nvPr>
        </p:nvSpPr>
        <p:spPr>
          <a:xfrm>
            <a:off x="720000" y="3066200"/>
            <a:ext cx="789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7" name="Google Shape;527;p13"/>
          <p:cNvSpPr txBox="1">
            <a:spLocks noGrp="1"/>
          </p:cNvSpPr>
          <p:nvPr>
            <p:ph type="subTitle" idx="8"/>
          </p:nvPr>
        </p:nvSpPr>
        <p:spPr>
          <a:xfrm>
            <a:off x="720000" y="39770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8" name="Google Shape;528;p13"/>
          <p:cNvSpPr txBox="1">
            <a:spLocks noGrp="1"/>
          </p:cNvSpPr>
          <p:nvPr>
            <p:ph type="title" idx="9"/>
          </p:nvPr>
        </p:nvSpPr>
        <p:spPr>
          <a:xfrm>
            <a:off x="4404775" y="3535524"/>
            <a:ext cx="340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9" name="Google Shape;529;p13"/>
          <p:cNvSpPr txBox="1">
            <a:spLocks noGrp="1"/>
          </p:cNvSpPr>
          <p:nvPr>
            <p:ph type="title" idx="13" hasCustomPrompt="1"/>
          </p:nvPr>
        </p:nvSpPr>
        <p:spPr>
          <a:xfrm>
            <a:off x="4404775" y="3066200"/>
            <a:ext cx="789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0" name="Google Shape;530;p13"/>
          <p:cNvSpPr txBox="1">
            <a:spLocks noGrp="1"/>
          </p:cNvSpPr>
          <p:nvPr>
            <p:ph type="subTitle" idx="14"/>
          </p:nvPr>
        </p:nvSpPr>
        <p:spPr>
          <a:xfrm>
            <a:off x="4404775" y="39770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1" name="Google Shape;531;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32"/>
        <p:cNvGrpSpPr/>
        <p:nvPr/>
      </p:nvGrpSpPr>
      <p:grpSpPr>
        <a:xfrm>
          <a:off x="0" y="0"/>
          <a:ext cx="0" cy="0"/>
          <a:chOff x="0" y="0"/>
          <a:chExt cx="0" cy="0"/>
        </a:xfrm>
      </p:grpSpPr>
      <p:sp>
        <p:nvSpPr>
          <p:cNvPr id="533" name="Google Shape;533;p14"/>
          <p:cNvSpPr txBox="1">
            <a:spLocks noGrp="1"/>
          </p:cNvSpPr>
          <p:nvPr>
            <p:ph type="title"/>
          </p:nvPr>
        </p:nvSpPr>
        <p:spPr>
          <a:xfrm>
            <a:off x="2290113" y="366275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34" name="Google Shape;534;p14"/>
          <p:cNvSpPr txBox="1">
            <a:spLocks noGrp="1"/>
          </p:cNvSpPr>
          <p:nvPr>
            <p:ph type="subTitle" idx="1"/>
          </p:nvPr>
        </p:nvSpPr>
        <p:spPr>
          <a:xfrm>
            <a:off x="1869000" y="1922450"/>
            <a:ext cx="54060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535" name="Google Shape;535;p14"/>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a:off x="1540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37" name="Google Shape;537;p14"/>
          <p:cNvSpPr/>
          <p:nvPr/>
        </p:nvSpPr>
        <p:spPr>
          <a:xfrm>
            <a:off x="8428900" y="13858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538" name="Google Shape;538;p14"/>
          <p:cNvGrpSpPr/>
          <p:nvPr/>
        </p:nvGrpSpPr>
        <p:grpSpPr>
          <a:xfrm>
            <a:off x="8496637" y="0"/>
            <a:ext cx="1106010" cy="4940024"/>
            <a:chOff x="8496637" y="0"/>
            <a:chExt cx="1106010" cy="4940024"/>
          </a:xfrm>
        </p:grpSpPr>
        <p:sp>
          <p:nvSpPr>
            <p:cNvPr id="539" name="Google Shape;539;p14"/>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4"/>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4"/>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4"/>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4"/>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4"/>
          <p:cNvGrpSpPr/>
          <p:nvPr/>
        </p:nvGrpSpPr>
        <p:grpSpPr>
          <a:xfrm>
            <a:off x="-458651" y="0"/>
            <a:ext cx="1106010" cy="4940024"/>
            <a:chOff x="-458651" y="0"/>
            <a:chExt cx="1106010" cy="4940024"/>
          </a:xfrm>
        </p:grpSpPr>
        <p:sp>
          <p:nvSpPr>
            <p:cNvPr id="556" name="Google Shape;556;p14"/>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4"/>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4"/>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14"/>
          <p:cNvSpPr/>
          <p:nvPr/>
        </p:nvSpPr>
        <p:spPr>
          <a:xfrm>
            <a:off x="56496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73" name="Google Shape;573;p14"/>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74" name="Google Shape;574;p14"/>
          <p:cNvSpPr/>
          <p:nvPr/>
        </p:nvSpPr>
        <p:spPr>
          <a:xfrm>
            <a:off x="366975" y="2580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75" name="Google Shape;575;p14"/>
          <p:cNvSpPr/>
          <p:nvPr/>
        </p:nvSpPr>
        <p:spPr>
          <a:xfrm>
            <a:off x="1884550"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576" name="Google Shape;576;p14"/>
          <p:cNvSpPr/>
          <p:nvPr/>
        </p:nvSpPr>
        <p:spPr>
          <a:xfrm>
            <a:off x="6590925" y="29763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577" name="Google Shape;577;p14"/>
          <p:cNvGrpSpPr/>
          <p:nvPr/>
        </p:nvGrpSpPr>
        <p:grpSpPr>
          <a:xfrm>
            <a:off x="977379" y="318410"/>
            <a:ext cx="7189242" cy="2657882"/>
            <a:chOff x="1175865" y="318410"/>
            <a:chExt cx="7189242" cy="2657882"/>
          </a:xfrm>
        </p:grpSpPr>
        <p:grpSp>
          <p:nvGrpSpPr>
            <p:cNvPr id="578" name="Google Shape;578;p14"/>
            <p:cNvGrpSpPr/>
            <p:nvPr/>
          </p:nvGrpSpPr>
          <p:grpSpPr>
            <a:xfrm>
              <a:off x="7746940" y="318410"/>
              <a:ext cx="618167" cy="2657882"/>
              <a:chOff x="3199125" y="238275"/>
              <a:chExt cx="1214950" cy="5223825"/>
            </a:xfrm>
          </p:grpSpPr>
          <p:sp>
            <p:nvSpPr>
              <p:cNvPr id="579" name="Google Shape;579;p14"/>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4"/>
            <p:cNvGrpSpPr/>
            <p:nvPr/>
          </p:nvGrpSpPr>
          <p:grpSpPr>
            <a:xfrm>
              <a:off x="1175865" y="318410"/>
              <a:ext cx="618167" cy="2657882"/>
              <a:chOff x="3199125" y="238275"/>
              <a:chExt cx="1214950" cy="5223825"/>
            </a:xfrm>
          </p:grpSpPr>
          <p:sp>
            <p:nvSpPr>
              <p:cNvPr id="585" name="Google Shape;585;p14"/>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14"/>
          <p:cNvSpPr/>
          <p:nvPr/>
        </p:nvSpPr>
        <p:spPr>
          <a:xfrm>
            <a:off x="-50" y="4944050"/>
            <a:ext cx="9144000" cy="1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47"/>
        <p:cNvGrpSpPr/>
        <p:nvPr/>
      </p:nvGrpSpPr>
      <p:grpSpPr>
        <a:xfrm>
          <a:off x="0" y="0"/>
          <a:ext cx="0" cy="0"/>
          <a:chOff x="0" y="0"/>
          <a:chExt cx="0" cy="0"/>
        </a:xfrm>
      </p:grpSpPr>
      <p:grpSp>
        <p:nvGrpSpPr>
          <p:cNvPr id="748" name="Google Shape;748;p19"/>
          <p:cNvGrpSpPr/>
          <p:nvPr/>
        </p:nvGrpSpPr>
        <p:grpSpPr>
          <a:xfrm>
            <a:off x="-458651" y="0"/>
            <a:ext cx="9638828" cy="5143550"/>
            <a:chOff x="-458651" y="0"/>
            <a:chExt cx="9638828" cy="5143550"/>
          </a:xfrm>
        </p:grpSpPr>
        <p:sp>
          <p:nvSpPr>
            <p:cNvPr id="749" name="Google Shape;749;p19"/>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7649750" y="10177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751" name="Google Shape;751;p19"/>
            <p:cNvGrpSpPr/>
            <p:nvPr/>
          </p:nvGrpSpPr>
          <p:grpSpPr>
            <a:xfrm>
              <a:off x="8323904" y="318410"/>
              <a:ext cx="618167" cy="2657882"/>
              <a:chOff x="3199125" y="238275"/>
              <a:chExt cx="1214950" cy="5223825"/>
            </a:xfrm>
          </p:grpSpPr>
          <p:sp>
            <p:nvSpPr>
              <p:cNvPr id="752" name="Google Shape;752;p19"/>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9"/>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19"/>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374875" y="2186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760" name="Google Shape;760;p19"/>
            <p:cNvSpPr/>
            <p:nvPr/>
          </p:nvSpPr>
          <p:spPr>
            <a:xfrm>
              <a:off x="71575" y="8182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761" name="Google Shape;761;p19"/>
            <p:cNvSpPr/>
            <p:nvPr/>
          </p:nvSpPr>
          <p:spPr>
            <a:xfrm>
              <a:off x="8310900" y="37622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762" name="Google Shape;762;p19"/>
            <p:cNvSpPr/>
            <p:nvPr/>
          </p:nvSpPr>
          <p:spPr>
            <a:xfrm>
              <a:off x="6971750" y="1189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763" name="Google Shape;763;p19"/>
            <p:cNvSpPr/>
            <p:nvPr/>
          </p:nvSpPr>
          <p:spPr>
            <a:xfrm>
              <a:off x="-186175" y="3394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764" name="Google Shape;764;p19"/>
            <p:cNvGrpSpPr/>
            <p:nvPr/>
          </p:nvGrpSpPr>
          <p:grpSpPr>
            <a:xfrm>
              <a:off x="-458651" y="0"/>
              <a:ext cx="1106010" cy="4940024"/>
              <a:chOff x="-458651" y="0"/>
              <a:chExt cx="1106010" cy="4940024"/>
            </a:xfrm>
          </p:grpSpPr>
          <p:sp>
            <p:nvSpPr>
              <p:cNvPr id="765" name="Google Shape;765;p19"/>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9"/>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9"/>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9"/>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9"/>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1" name="Google Shape;781;p19"/>
          <p:cNvSpPr txBox="1">
            <a:spLocks noGrp="1"/>
          </p:cNvSpPr>
          <p:nvPr>
            <p:ph type="title"/>
          </p:nvPr>
        </p:nvSpPr>
        <p:spPr>
          <a:xfrm>
            <a:off x="720000" y="25394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2" name="Google Shape;782;p19"/>
          <p:cNvSpPr txBox="1">
            <a:spLocks noGrp="1"/>
          </p:cNvSpPr>
          <p:nvPr>
            <p:ph type="subTitle" idx="1"/>
          </p:nvPr>
        </p:nvSpPr>
        <p:spPr>
          <a:xfrm>
            <a:off x="720000" y="2973558"/>
            <a:ext cx="2336400" cy="8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3" name="Google Shape;783;p19"/>
          <p:cNvSpPr txBox="1">
            <a:spLocks noGrp="1"/>
          </p:cNvSpPr>
          <p:nvPr>
            <p:ph type="title" idx="2"/>
          </p:nvPr>
        </p:nvSpPr>
        <p:spPr>
          <a:xfrm>
            <a:off x="3403800" y="25394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4" name="Google Shape;784;p19"/>
          <p:cNvSpPr txBox="1">
            <a:spLocks noGrp="1"/>
          </p:cNvSpPr>
          <p:nvPr>
            <p:ph type="subTitle" idx="3"/>
          </p:nvPr>
        </p:nvSpPr>
        <p:spPr>
          <a:xfrm>
            <a:off x="3403800" y="2973558"/>
            <a:ext cx="2336400" cy="8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5" name="Google Shape;785;p19"/>
          <p:cNvSpPr txBox="1">
            <a:spLocks noGrp="1"/>
          </p:cNvSpPr>
          <p:nvPr>
            <p:ph type="title" idx="4"/>
          </p:nvPr>
        </p:nvSpPr>
        <p:spPr>
          <a:xfrm>
            <a:off x="6087600" y="25394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6" name="Google Shape;786;p19"/>
          <p:cNvSpPr txBox="1">
            <a:spLocks noGrp="1"/>
          </p:cNvSpPr>
          <p:nvPr>
            <p:ph type="subTitle" idx="5"/>
          </p:nvPr>
        </p:nvSpPr>
        <p:spPr>
          <a:xfrm>
            <a:off x="6087600" y="2973558"/>
            <a:ext cx="2336400" cy="8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7" name="Google Shape;787;p19"/>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02"/>
        <p:cNvGrpSpPr/>
        <p:nvPr/>
      </p:nvGrpSpPr>
      <p:grpSpPr>
        <a:xfrm>
          <a:off x="0" y="0"/>
          <a:ext cx="0" cy="0"/>
          <a:chOff x="0" y="0"/>
          <a:chExt cx="0" cy="0"/>
        </a:xfrm>
      </p:grpSpPr>
      <p:sp>
        <p:nvSpPr>
          <p:cNvPr id="1003" name="Google Shape;1003;p24"/>
          <p:cNvSpPr txBox="1">
            <a:spLocks noGrp="1"/>
          </p:cNvSpPr>
          <p:nvPr>
            <p:ph type="title" hasCustomPrompt="1"/>
          </p:nvPr>
        </p:nvSpPr>
        <p:spPr>
          <a:xfrm>
            <a:off x="715100" y="540000"/>
            <a:ext cx="49998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04" name="Google Shape;1004;p24"/>
          <p:cNvSpPr txBox="1">
            <a:spLocks noGrp="1"/>
          </p:cNvSpPr>
          <p:nvPr>
            <p:ph type="subTitle" idx="1"/>
          </p:nvPr>
        </p:nvSpPr>
        <p:spPr>
          <a:xfrm>
            <a:off x="715100" y="1246023"/>
            <a:ext cx="56322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5" name="Google Shape;1005;p24"/>
          <p:cNvSpPr txBox="1">
            <a:spLocks noGrp="1"/>
          </p:cNvSpPr>
          <p:nvPr>
            <p:ph type="title" idx="2" hasCustomPrompt="1"/>
          </p:nvPr>
        </p:nvSpPr>
        <p:spPr>
          <a:xfrm>
            <a:off x="715100" y="1996132"/>
            <a:ext cx="49998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06" name="Google Shape;1006;p24"/>
          <p:cNvSpPr txBox="1">
            <a:spLocks noGrp="1"/>
          </p:cNvSpPr>
          <p:nvPr>
            <p:ph type="subTitle" idx="3"/>
          </p:nvPr>
        </p:nvSpPr>
        <p:spPr>
          <a:xfrm>
            <a:off x="715100" y="2702156"/>
            <a:ext cx="56322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7" name="Google Shape;1007;p24"/>
          <p:cNvSpPr txBox="1">
            <a:spLocks noGrp="1"/>
          </p:cNvSpPr>
          <p:nvPr>
            <p:ph type="title" idx="4" hasCustomPrompt="1"/>
          </p:nvPr>
        </p:nvSpPr>
        <p:spPr>
          <a:xfrm>
            <a:off x="715100" y="3452276"/>
            <a:ext cx="49998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08" name="Google Shape;1008;p24"/>
          <p:cNvSpPr txBox="1">
            <a:spLocks noGrp="1"/>
          </p:cNvSpPr>
          <p:nvPr>
            <p:ph type="subTitle" idx="5"/>
          </p:nvPr>
        </p:nvSpPr>
        <p:spPr>
          <a:xfrm>
            <a:off x="715100" y="4158301"/>
            <a:ext cx="56322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09" name="Google Shape;1009;p24"/>
          <p:cNvGrpSpPr/>
          <p:nvPr/>
        </p:nvGrpSpPr>
        <p:grpSpPr>
          <a:xfrm>
            <a:off x="-262008" y="0"/>
            <a:ext cx="9864655" cy="5143550"/>
            <a:chOff x="-262008" y="0"/>
            <a:chExt cx="9864655" cy="5143550"/>
          </a:xfrm>
        </p:grpSpPr>
        <p:sp>
          <p:nvSpPr>
            <p:cNvPr id="1010" name="Google Shape;1010;p24"/>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014" name="Google Shape;1014;p24"/>
            <p:cNvSpPr/>
            <p:nvPr/>
          </p:nvSpPr>
          <p:spPr>
            <a:xfrm>
              <a:off x="8058725" y="242717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015" name="Google Shape;1015;p24"/>
            <p:cNvSpPr/>
            <p:nvPr/>
          </p:nvSpPr>
          <p:spPr>
            <a:xfrm>
              <a:off x="1010225" y="1748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016" name="Google Shape;1016;p24"/>
            <p:cNvSpPr/>
            <p:nvPr/>
          </p:nvSpPr>
          <p:spPr>
            <a:xfrm>
              <a:off x="154050" y="30323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017" name="Google Shape;1017;p24"/>
            <p:cNvSpPr/>
            <p:nvPr/>
          </p:nvSpPr>
          <p:spPr>
            <a:xfrm>
              <a:off x="8428900" y="316677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018" name="Google Shape;1018;p24"/>
            <p:cNvGrpSpPr/>
            <p:nvPr/>
          </p:nvGrpSpPr>
          <p:grpSpPr>
            <a:xfrm>
              <a:off x="-262008" y="1776169"/>
              <a:ext cx="893416" cy="2328193"/>
              <a:chOff x="3901053" y="2117772"/>
              <a:chExt cx="356141" cy="1157844"/>
            </a:xfrm>
          </p:grpSpPr>
          <p:sp>
            <p:nvSpPr>
              <p:cNvPr id="1019" name="Google Shape;1019;p24"/>
              <p:cNvSpPr/>
              <p:nvPr/>
            </p:nvSpPr>
            <p:spPr>
              <a:xfrm>
                <a:off x="3901053" y="3259845"/>
                <a:ext cx="356141" cy="15770"/>
              </a:xfrm>
              <a:custGeom>
                <a:avLst/>
                <a:gdLst/>
                <a:ahLst/>
                <a:cxnLst/>
                <a:rect l="l" t="t" r="r" b="b"/>
                <a:pathLst>
                  <a:path w="12940" h="573" extrusionOk="0">
                    <a:moveTo>
                      <a:pt x="6475" y="1"/>
                    </a:moveTo>
                    <a:cubicBezTo>
                      <a:pt x="2900" y="1"/>
                      <a:pt x="1" y="126"/>
                      <a:pt x="1" y="282"/>
                    </a:cubicBezTo>
                    <a:cubicBezTo>
                      <a:pt x="1" y="437"/>
                      <a:pt x="2900" y="572"/>
                      <a:pt x="6475" y="572"/>
                    </a:cubicBezTo>
                    <a:cubicBezTo>
                      <a:pt x="10040" y="572"/>
                      <a:pt x="12939" y="437"/>
                      <a:pt x="12939" y="282"/>
                    </a:cubicBezTo>
                    <a:cubicBezTo>
                      <a:pt x="12939" y="126"/>
                      <a:pt x="10040" y="1"/>
                      <a:pt x="6475" y="1"/>
                    </a:cubicBezTo>
                    <a:close/>
                  </a:path>
                </a:pathLst>
              </a:custGeom>
              <a:solidFill>
                <a:srgbClr val="3D24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4088702" y="2142927"/>
                <a:ext cx="9468" cy="6027"/>
              </a:xfrm>
              <a:custGeom>
                <a:avLst/>
                <a:gdLst/>
                <a:ahLst/>
                <a:cxnLst/>
                <a:rect l="l" t="t" r="r" b="b"/>
                <a:pathLst>
                  <a:path w="344" h="219" extrusionOk="0">
                    <a:moveTo>
                      <a:pt x="0" y="1"/>
                    </a:moveTo>
                    <a:lnTo>
                      <a:pt x="0" y="1"/>
                    </a:lnTo>
                    <a:cubicBezTo>
                      <a:pt x="104" y="73"/>
                      <a:pt x="218" y="157"/>
                      <a:pt x="343" y="219"/>
                    </a:cubicBezTo>
                    <a:cubicBezTo>
                      <a:pt x="239" y="136"/>
                      <a:pt x="125" y="63"/>
                      <a:pt x="0" y="1"/>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3924805" y="2117772"/>
                <a:ext cx="284913" cy="232015"/>
              </a:xfrm>
              <a:custGeom>
                <a:avLst/>
                <a:gdLst/>
                <a:ahLst/>
                <a:cxnLst/>
                <a:rect l="l" t="t" r="r" b="b"/>
                <a:pathLst>
                  <a:path w="10352" h="8430" extrusionOk="0">
                    <a:moveTo>
                      <a:pt x="5488" y="0"/>
                    </a:moveTo>
                    <a:lnTo>
                      <a:pt x="5488" y="0"/>
                    </a:lnTo>
                    <a:cubicBezTo>
                      <a:pt x="4937" y="291"/>
                      <a:pt x="4344" y="603"/>
                      <a:pt x="4199" y="1071"/>
                    </a:cubicBezTo>
                    <a:cubicBezTo>
                      <a:pt x="4074" y="1476"/>
                      <a:pt x="3949" y="1517"/>
                      <a:pt x="3887" y="1933"/>
                    </a:cubicBezTo>
                    <a:cubicBezTo>
                      <a:pt x="3814" y="2338"/>
                      <a:pt x="4770" y="2764"/>
                      <a:pt x="4209" y="2920"/>
                    </a:cubicBezTo>
                    <a:cubicBezTo>
                      <a:pt x="3991" y="2972"/>
                      <a:pt x="3752" y="2983"/>
                      <a:pt x="3606" y="3097"/>
                    </a:cubicBezTo>
                    <a:cubicBezTo>
                      <a:pt x="3523" y="3180"/>
                      <a:pt x="3471" y="3274"/>
                      <a:pt x="3451" y="3378"/>
                    </a:cubicBezTo>
                    <a:cubicBezTo>
                      <a:pt x="3347" y="3617"/>
                      <a:pt x="3180" y="3825"/>
                      <a:pt x="2962" y="3970"/>
                    </a:cubicBezTo>
                    <a:cubicBezTo>
                      <a:pt x="2910" y="4013"/>
                      <a:pt x="2844" y="4035"/>
                      <a:pt x="2775" y="4035"/>
                    </a:cubicBezTo>
                    <a:cubicBezTo>
                      <a:pt x="2761" y="4035"/>
                      <a:pt x="2747" y="4034"/>
                      <a:pt x="2734" y="4032"/>
                    </a:cubicBezTo>
                    <a:cubicBezTo>
                      <a:pt x="2682" y="4022"/>
                      <a:pt x="2640" y="3991"/>
                      <a:pt x="2609" y="3949"/>
                    </a:cubicBezTo>
                    <a:cubicBezTo>
                      <a:pt x="2370" y="3710"/>
                      <a:pt x="2131" y="3471"/>
                      <a:pt x="2100" y="3191"/>
                    </a:cubicBezTo>
                    <a:cubicBezTo>
                      <a:pt x="2089" y="3097"/>
                      <a:pt x="2110" y="2993"/>
                      <a:pt x="2152" y="2910"/>
                    </a:cubicBezTo>
                    <a:lnTo>
                      <a:pt x="2152" y="2910"/>
                    </a:lnTo>
                    <a:cubicBezTo>
                      <a:pt x="2027" y="2983"/>
                      <a:pt x="1902" y="3066"/>
                      <a:pt x="1777" y="3149"/>
                    </a:cubicBezTo>
                    <a:cubicBezTo>
                      <a:pt x="1486" y="3357"/>
                      <a:pt x="1247" y="3617"/>
                      <a:pt x="1258" y="3908"/>
                    </a:cubicBezTo>
                    <a:cubicBezTo>
                      <a:pt x="1289" y="4458"/>
                      <a:pt x="2172" y="4791"/>
                      <a:pt x="2432" y="5311"/>
                    </a:cubicBezTo>
                    <a:cubicBezTo>
                      <a:pt x="2484" y="5394"/>
                      <a:pt x="2484" y="5487"/>
                      <a:pt x="2432" y="5560"/>
                    </a:cubicBezTo>
                    <a:cubicBezTo>
                      <a:pt x="2355" y="5623"/>
                      <a:pt x="2259" y="5658"/>
                      <a:pt x="2160" y="5658"/>
                    </a:cubicBezTo>
                    <a:cubicBezTo>
                      <a:pt x="2112" y="5658"/>
                      <a:pt x="2064" y="5650"/>
                      <a:pt x="2016" y="5633"/>
                    </a:cubicBezTo>
                    <a:cubicBezTo>
                      <a:pt x="1881" y="5602"/>
                      <a:pt x="1757" y="5529"/>
                      <a:pt x="1653" y="5446"/>
                    </a:cubicBezTo>
                    <a:cubicBezTo>
                      <a:pt x="1528" y="5508"/>
                      <a:pt x="1507" y="5633"/>
                      <a:pt x="1466" y="5726"/>
                    </a:cubicBezTo>
                    <a:cubicBezTo>
                      <a:pt x="1409" y="5831"/>
                      <a:pt x="1315" y="5886"/>
                      <a:pt x="1213" y="5886"/>
                    </a:cubicBezTo>
                    <a:cubicBezTo>
                      <a:pt x="1184" y="5886"/>
                      <a:pt x="1153" y="5881"/>
                      <a:pt x="1123" y="5872"/>
                    </a:cubicBezTo>
                    <a:cubicBezTo>
                      <a:pt x="1071" y="5851"/>
                      <a:pt x="1029" y="5799"/>
                      <a:pt x="1029" y="5737"/>
                    </a:cubicBezTo>
                    <a:cubicBezTo>
                      <a:pt x="956" y="5415"/>
                      <a:pt x="1050" y="5082"/>
                      <a:pt x="1258" y="4843"/>
                    </a:cubicBezTo>
                    <a:lnTo>
                      <a:pt x="1258" y="4843"/>
                    </a:lnTo>
                    <a:cubicBezTo>
                      <a:pt x="1019" y="5082"/>
                      <a:pt x="697" y="5269"/>
                      <a:pt x="447" y="5487"/>
                    </a:cubicBezTo>
                    <a:cubicBezTo>
                      <a:pt x="198" y="5716"/>
                      <a:pt x="0" y="5986"/>
                      <a:pt x="135" y="6267"/>
                    </a:cubicBezTo>
                    <a:cubicBezTo>
                      <a:pt x="271" y="6547"/>
                      <a:pt x="676" y="6714"/>
                      <a:pt x="977" y="6921"/>
                    </a:cubicBezTo>
                    <a:cubicBezTo>
                      <a:pt x="1320" y="7160"/>
                      <a:pt x="1538" y="7472"/>
                      <a:pt x="1871" y="7722"/>
                    </a:cubicBezTo>
                    <a:cubicBezTo>
                      <a:pt x="2380" y="8106"/>
                      <a:pt x="3128" y="8324"/>
                      <a:pt x="3877" y="8397"/>
                    </a:cubicBezTo>
                    <a:cubicBezTo>
                      <a:pt x="4140" y="8419"/>
                      <a:pt x="4404" y="8429"/>
                      <a:pt x="4669" y="8429"/>
                    </a:cubicBezTo>
                    <a:cubicBezTo>
                      <a:pt x="5167" y="8429"/>
                      <a:pt x="5667" y="8392"/>
                      <a:pt x="6163" y="8324"/>
                    </a:cubicBezTo>
                    <a:cubicBezTo>
                      <a:pt x="6797" y="8252"/>
                      <a:pt x="7421" y="8148"/>
                      <a:pt x="8044" y="8023"/>
                    </a:cubicBezTo>
                    <a:lnTo>
                      <a:pt x="8044" y="8023"/>
                    </a:lnTo>
                    <a:lnTo>
                      <a:pt x="7410" y="8200"/>
                    </a:lnTo>
                    <a:cubicBezTo>
                      <a:pt x="8148" y="8065"/>
                      <a:pt x="8304" y="7888"/>
                      <a:pt x="8927" y="7587"/>
                    </a:cubicBezTo>
                    <a:cubicBezTo>
                      <a:pt x="9551" y="7285"/>
                      <a:pt x="10060" y="6849"/>
                      <a:pt x="10206" y="6339"/>
                    </a:cubicBezTo>
                    <a:cubicBezTo>
                      <a:pt x="10351" y="5820"/>
                      <a:pt x="10071" y="5248"/>
                      <a:pt x="9426" y="4968"/>
                    </a:cubicBezTo>
                    <a:lnTo>
                      <a:pt x="9426" y="4968"/>
                    </a:lnTo>
                    <a:cubicBezTo>
                      <a:pt x="9416" y="5165"/>
                      <a:pt x="9509" y="5373"/>
                      <a:pt x="9541" y="5570"/>
                    </a:cubicBezTo>
                    <a:cubicBezTo>
                      <a:pt x="9593" y="5799"/>
                      <a:pt x="9489" y="6028"/>
                      <a:pt x="9291" y="6142"/>
                    </a:cubicBezTo>
                    <a:cubicBezTo>
                      <a:pt x="9164" y="6211"/>
                      <a:pt x="9062" y="6243"/>
                      <a:pt x="8974" y="6243"/>
                    </a:cubicBezTo>
                    <a:cubicBezTo>
                      <a:pt x="8811" y="6243"/>
                      <a:pt x="8703" y="6131"/>
                      <a:pt x="8595" y="5934"/>
                    </a:cubicBezTo>
                    <a:cubicBezTo>
                      <a:pt x="8429" y="5622"/>
                      <a:pt x="8668" y="5165"/>
                      <a:pt x="8896" y="4905"/>
                    </a:cubicBezTo>
                    <a:cubicBezTo>
                      <a:pt x="10081" y="3554"/>
                      <a:pt x="9156" y="2266"/>
                      <a:pt x="8688" y="2255"/>
                    </a:cubicBezTo>
                    <a:lnTo>
                      <a:pt x="8688" y="2255"/>
                    </a:lnTo>
                    <a:cubicBezTo>
                      <a:pt x="9187" y="2775"/>
                      <a:pt x="9000" y="3627"/>
                      <a:pt x="8345" y="3908"/>
                    </a:cubicBezTo>
                    <a:cubicBezTo>
                      <a:pt x="8252" y="3949"/>
                      <a:pt x="8158" y="3970"/>
                      <a:pt x="8065" y="3970"/>
                    </a:cubicBezTo>
                    <a:cubicBezTo>
                      <a:pt x="7857" y="3949"/>
                      <a:pt x="7701" y="3793"/>
                      <a:pt x="7680" y="3585"/>
                    </a:cubicBezTo>
                    <a:cubicBezTo>
                      <a:pt x="7545" y="2910"/>
                      <a:pt x="7535" y="3107"/>
                      <a:pt x="7919" y="2474"/>
                    </a:cubicBezTo>
                    <a:cubicBezTo>
                      <a:pt x="8013" y="2318"/>
                      <a:pt x="8117" y="2151"/>
                      <a:pt x="8044" y="1985"/>
                    </a:cubicBezTo>
                    <a:cubicBezTo>
                      <a:pt x="7951" y="1788"/>
                      <a:pt x="7618" y="1694"/>
                      <a:pt x="7337" y="1601"/>
                    </a:cubicBezTo>
                    <a:cubicBezTo>
                      <a:pt x="6974" y="1476"/>
                      <a:pt x="6620" y="1320"/>
                      <a:pt x="6288" y="1123"/>
                    </a:cubicBezTo>
                    <a:lnTo>
                      <a:pt x="6288" y="1123"/>
                    </a:lnTo>
                    <a:cubicBezTo>
                      <a:pt x="6828" y="1559"/>
                      <a:pt x="6994" y="2203"/>
                      <a:pt x="6672" y="2723"/>
                    </a:cubicBezTo>
                    <a:cubicBezTo>
                      <a:pt x="6610" y="2837"/>
                      <a:pt x="6516" y="2910"/>
                      <a:pt x="6402" y="2941"/>
                    </a:cubicBezTo>
                    <a:cubicBezTo>
                      <a:pt x="6368" y="2949"/>
                      <a:pt x="6336" y="2952"/>
                      <a:pt x="6303" y="2952"/>
                    </a:cubicBezTo>
                    <a:cubicBezTo>
                      <a:pt x="6077" y="2952"/>
                      <a:pt x="5889" y="2775"/>
                      <a:pt x="5789" y="2629"/>
                    </a:cubicBezTo>
                    <a:cubicBezTo>
                      <a:pt x="5508" y="2214"/>
                      <a:pt x="4563" y="2089"/>
                      <a:pt x="4500" y="1632"/>
                    </a:cubicBezTo>
                    <a:cubicBezTo>
                      <a:pt x="4490" y="1403"/>
                      <a:pt x="4552" y="1174"/>
                      <a:pt x="4677" y="977"/>
                    </a:cubicBezTo>
                    <a:cubicBezTo>
                      <a:pt x="4885" y="603"/>
                      <a:pt x="5155" y="270"/>
                      <a:pt x="5488" y="0"/>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3984281" y="2188422"/>
                <a:ext cx="15495" cy="9743"/>
              </a:xfrm>
              <a:custGeom>
                <a:avLst/>
                <a:gdLst/>
                <a:ahLst/>
                <a:cxnLst/>
                <a:rect l="l" t="t" r="r" b="b"/>
                <a:pathLst>
                  <a:path w="563" h="354" extrusionOk="0">
                    <a:moveTo>
                      <a:pt x="562" y="0"/>
                    </a:moveTo>
                    <a:lnTo>
                      <a:pt x="562" y="0"/>
                    </a:lnTo>
                    <a:cubicBezTo>
                      <a:pt x="323" y="10"/>
                      <a:pt x="115" y="146"/>
                      <a:pt x="1" y="353"/>
                    </a:cubicBezTo>
                    <a:cubicBezTo>
                      <a:pt x="198" y="239"/>
                      <a:pt x="385" y="125"/>
                      <a:pt x="562" y="0"/>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108132" y="2223018"/>
                <a:ext cx="2312" cy="1734"/>
              </a:xfrm>
              <a:custGeom>
                <a:avLst/>
                <a:gdLst/>
                <a:ahLst/>
                <a:cxnLst/>
                <a:rect l="l" t="t" r="r" b="b"/>
                <a:pathLst>
                  <a:path w="84" h="63" extrusionOk="0">
                    <a:moveTo>
                      <a:pt x="43" y="0"/>
                    </a:moveTo>
                    <a:cubicBezTo>
                      <a:pt x="23" y="0"/>
                      <a:pt x="1" y="12"/>
                      <a:pt x="1" y="32"/>
                    </a:cubicBezTo>
                    <a:cubicBezTo>
                      <a:pt x="32" y="32"/>
                      <a:pt x="53" y="42"/>
                      <a:pt x="74" y="63"/>
                    </a:cubicBezTo>
                    <a:cubicBezTo>
                      <a:pt x="84" y="42"/>
                      <a:pt x="84" y="32"/>
                      <a:pt x="74" y="11"/>
                    </a:cubicBezTo>
                    <a:cubicBezTo>
                      <a:pt x="66" y="4"/>
                      <a:pt x="55" y="0"/>
                      <a:pt x="43" y="0"/>
                    </a:cubicBezTo>
                    <a:close/>
                  </a:path>
                </a:pathLst>
              </a:custGeom>
              <a:solidFill>
                <a:srgbClr val="FFE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3994024" y="2204990"/>
                <a:ext cx="166786" cy="137640"/>
              </a:xfrm>
              <a:custGeom>
                <a:avLst/>
                <a:gdLst/>
                <a:ahLst/>
                <a:cxnLst/>
                <a:rect l="l" t="t" r="r" b="b"/>
                <a:pathLst>
                  <a:path w="6060" h="5001" extrusionOk="0">
                    <a:moveTo>
                      <a:pt x="2765" y="1"/>
                    </a:moveTo>
                    <a:cubicBezTo>
                      <a:pt x="2546" y="614"/>
                      <a:pt x="2079" y="1113"/>
                      <a:pt x="1476" y="1383"/>
                    </a:cubicBezTo>
                    <a:cubicBezTo>
                      <a:pt x="1414" y="1404"/>
                      <a:pt x="1341" y="1445"/>
                      <a:pt x="1289" y="1487"/>
                    </a:cubicBezTo>
                    <a:cubicBezTo>
                      <a:pt x="1060" y="1747"/>
                      <a:pt x="1518" y="2183"/>
                      <a:pt x="1310" y="2464"/>
                    </a:cubicBezTo>
                    <a:cubicBezTo>
                      <a:pt x="1237" y="2537"/>
                      <a:pt x="1154" y="2589"/>
                      <a:pt x="1050" y="2620"/>
                    </a:cubicBezTo>
                    <a:cubicBezTo>
                      <a:pt x="458" y="2890"/>
                      <a:pt x="52" y="3461"/>
                      <a:pt x="11" y="4116"/>
                    </a:cubicBezTo>
                    <a:cubicBezTo>
                      <a:pt x="0" y="4241"/>
                      <a:pt x="31" y="4376"/>
                      <a:pt x="83" y="4480"/>
                    </a:cubicBezTo>
                    <a:cubicBezTo>
                      <a:pt x="219" y="4750"/>
                      <a:pt x="551" y="4812"/>
                      <a:pt x="842" y="4854"/>
                    </a:cubicBezTo>
                    <a:cubicBezTo>
                      <a:pt x="1414" y="4937"/>
                      <a:pt x="1985" y="4989"/>
                      <a:pt x="2567" y="5000"/>
                    </a:cubicBezTo>
                    <a:cubicBezTo>
                      <a:pt x="2596" y="5000"/>
                      <a:pt x="2625" y="5000"/>
                      <a:pt x="2654" y="5000"/>
                    </a:cubicBezTo>
                    <a:cubicBezTo>
                      <a:pt x="3435" y="5000"/>
                      <a:pt x="4206" y="4866"/>
                      <a:pt x="4947" y="4615"/>
                    </a:cubicBezTo>
                    <a:lnTo>
                      <a:pt x="4947" y="4615"/>
                    </a:lnTo>
                    <a:lnTo>
                      <a:pt x="4802" y="4875"/>
                    </a:lnTo>
                    <a:cubicBezTo>
                      <a:pt x="5186" y="4771"/>
                      <a:pt x="5529" y="4573"/>
                      <a:pt x="5810" y="4303"/>
                    </a:cubicBezTo>
                    <a:cubicBezTo>
                      <a:pt x="5914" y="4231"/>
                      <a:pt x="5976" y="4127"/>
                      <a:pt x="6007" y="4002"/>
                    </a:cubicBezTo>
                    <a:cubicBezTo>
                      <a:pt x="6059" y="3711"/>
                      <a:pt x="5758" y="3503"/>
                      <a:pt x="5508" y="3358"/>
                    </a:cubicBezTo>
                    <a:cubicBezTo>
                      <a:pt x="5093" y="3108"/>
                      <a:pt x="4698" y="2755"/>
                      <a:pt x="4594" y="2287"/>
                    </a:cubicBezTo>
                    <a:cubicBezTo>
                      <a:pt x="4542" y="1996"/>
                      <a:pt x="4604" y="1695"/>
                      <a:pt x="4583" y="1404"/>
                    </a:cubicBezTo>
                    <a:cubicBezTo>
                      <a:pt x="4573" y="1134"/>
                      <a:pt x="4459" y="832"/>
                      <a:pt x="4230" y="707"/>
                    </a:cubicBezTo>
                    <a:cubicBezTo>
                      <a:pt x="4230" y="728"/>
                      <a:pt x="4220" y="739"/>
                      <a:pt x="4220" y="759"/>
                    </a:cubicBezTo>
                    <a:cubicBezTo>
                      <a:pt x="4053" y="1144"/>
                      <a:pt x="3742" y="1466"/>
                      <a:pt x="3357" y="1653"/>
                    </a:cubicBezTo>
                    <a:cubicBezTo>
                      <a:pt x="3297" y="1688"/>
                      <a:pt x="3222" y="1708"/>
                      <a:pt x="3145" y="1708"/>
                    </a:cubicBezTo>
                    <a:cubicBezTo>
                      <a:pt x="3129" y="1708"/>
                      <a:pt x="3113" y="1707"/>
                      <a:pt x="3097" y="1705"/>
                    </a:cubicBezTo>
                    <a:cubicBezTo>
                      <a:pt x="2952" y="1674"/>
                      <a:pt x="2869" y="1518"/>
                      <a:pt x="2817" y="1383"/>
                    </a:cubicBezTo>
                    <a:cubicBezTo>
                      <a:pt x="2661" y="936"/>
                      <a:pt x="2640" y="458"/>
                      <a:pt x="2765" y="1"/>
                    </a:cubicBezTo>
                    <a:close/>
                  </a:path>
                </a:pathLst>
              </a:custGeom>
              <a:solidFill>
                <a:srgbClr val="FFE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161333" y="2355153"/>
                <a:ext cx="14064" cy="910169"/>
              </a:xfrm>
              <a:custGeom>
                <a:avLst/>
                <a:gdLst/>
                <a:ahLst/>
                <a:cxnLst/>
                <a:rect l="l" t="t" r="r" b="b"/>
                <a:pathLst>
                  <a:path w="511" h="33070" extrusionOk="0">
                    <a:moveTo>
                      <a:pt x="1" y="1"/>
                    </a:moveTo>
                    <a:lnTo>
                      <a:pt x="1"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a:off x="4101004" y="2355153"/>
                <a:ext cx="14312" cy="910169"/>
              </a:xfrm>
              <a:custGeom>
                <a:avLst/>
                <a:gdLst/>
                <a:ahLst/>
                <a:cxnLst/>
                <a:rect l="l" t="t" r="r" b="b"/>
                <a:pathLst>
                  <a:path w="520" h="33070" extrusionOk="0">
                    <a:moveTo>
                      <a:pt x="0" y="1"/>
                    </a:moveTo>
                    <a:lnTo>
                      <a:pt x="0" y="33069"/>
                    </a:lnTo>
                    <a:lnTo>
                      <a:pt x="520" y="33069"/>
                    </a:lnTo>
                    <a:lnTo>
                      <a:pt x="52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4"/>
              <p:cNvSpPr/>
              <p:nvPr/>
            </p:nvSpPr>
            <p:spPr>
              <a:xfrm>
                <a:off x="3976575" y="2355153"/>
                <a:ext cx="14036" cy="910169"/>
              </a:xfrm>
              <a:custGeom>
                <a:avLst/>
                <a:gdLst/>
                <a:ahLst/>
                <a:cxnLst/>
                <a:rect l="l" t="t" r="r" b="b"/>
                <a:pathLst>
                  <a:path w="510" h="33070" extrusionOk="0">
                    <a:moveTo>
                      <a:pt x="0" y="1"/>
                    </a:moveTo>
                    <a:lnTo>
                      <a:pt x="0"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a:off x="4161333" y="2350584"/>
                <a:ext cx="14064" cy="115292"/>
              </a:xfrm>
              <a:custGeom>
                <a:avLst/>
                <a:gdLst/>
                <a:ahLst/>
                <a:cxnLst/>
                <a:rect l="l" t="t" r="r" b="b"/>
                <a:pathLst>
                  <a:path w="511" h="4189" extrusionOk="0">
                    <a:moveTo>
                      <a:pt x="1" y="1"/>
                    </a:moveTo>
                    <a:lnTo>
                      <a:pt x="1"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a:off x="4101004" y="2350584"/>
                <a:ext cx="14312" cy="115292"/>
              </a:xfrm>
              <a:custGeom>
                <a:avLst/>
                <a:gdLst/>
                <a:ahLst/>
                <a:cxnLst/>
                <a:rect l="l" t="t" r="r" b="b"/>
                <a:pathLst>
                  <a:path w="520" h="4189" extrusionOk="0">
                    <a:moveTo>
                      <a:pt x="0" y="1"/>
                    </a:moveTo>
                    <a:lnTo>
                      <a:pt x="0" y="4189"/>
                    </a:lnTo>
                    <a:lnTo>
                      <a:pt x="520" y="4189"/>
                    </a:lnTo>
                    <a:lnTo>
                      <a:pt x="52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a:off x="3976575" y="2350584"/>
                <a:ext cx="14036" cy="115292"/>
              </a:xfrm>
              <a:custGeom>
                <a:avLst/>
                <a:gdLst/>
                <a:ahLst/>
                <a:cxnLst/>
                <a:rect l="l" t="t" r="r" b="b"/>
                <a:pathLst>
                  <a:path w="510" h="4189" extrusionOk="0">
                    <a:moveTo>
                      <a:pt x="0" y="1"/>
                    </a:moveTo>
                    <a:lnTo>
                      <a:pt x="0"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4"/>
              <p:cNvSpPr/>
              <p:nvPr/>
            </p:nvSpPr>
            <p:spPr>
              <a:xfrm>
                <a:off x="3974841" y="2348575"/>
                <a:ext cx="204272" cy="26064"/>
              </a:xfrm>
              <a:custGeom>
                <a:avLst/>
                <a:gdLst/>
                <a:ahLst/>
                <a:cxnLst/>
                <a:rect l="l" t="t" r="r" b="b"/>
                <a:pathLst>
                  <a:path w="7422" h="947" extrusionOk="0">
                    <a:moveTo>
                      <a:pt x="1" y="1"/>
                    </a:moveTo>
                    <a:lnTo>
                      <a:pt x="1" y="946"/>
                    </a:lnTo>
                    <a:lnTo>
                      <a:pt x="7421" y="946"/>
                    </a:lnTo>
                    <a:lnTo>
                      <a:pt x="7421"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a:off x="3903337" y="2304237"/>
                <a:ext cx="349288" cy="51247"/>
              </a:xfrm>
              <a:custGeom>
                <a:avLst/>
                <a:gdLst/>
                <a:ahLst/>
                <a:cxnLst/>
                <a:rect l="l" t="t" r="r" b="b"/>
                <a:pathLst>
                  <a:path w="12691" h="1862" extrusionOk="0">
                    <a:moveTo>
                      <a:pt x="1" y="1"/>
                    </a:moveTo>
                    <a:cubicBezTo>
                      <a:pt x="1" y="1"/>
                      <a:pt x="1383" y="1861"/>
                      <a:pt x="4179" y="1861"/>
                    </a:cubicBezTo>
                    <a:lnTo>
                      <a:pt x="8512" y="1861"/>
                    </a:lnTo>
                    <a:cubicBezTo>
                      <a:pt x="11588" y="1861"/>
                      <a:pt x="12690" y="1"/>
                      <a:pt x="12690" y="1"/>
                    </a:cubicBez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p:nvPr/>
            </p:nvSpPr>
            <p:spPr>
              <a:xfrm>
                <a:off x="3985162" y="2411216"/>
                <a:ext cx="183658" cy="14614"/>
              </a:xfrm>
              <a:custGeom>
                <a:avLst/>
                <a:gdLst/>
                <a:ahLst/>
                <a:cxnLst/>
                <a:rect l="l" t="t" r="r" b="b"/>
                <a:pathLst>
                  <a:path w="6673" h="531" extrusionOk="0">
                    <a:moveTo>
                      <a:pt x="0" y="1"/>
                    </a:moveTo>
                    <a:lnTo>
                      <a:pt x="0" y="531"/>
                    </a:lnTo>
                    <a:lnTo>
                      <a:pt x="6672" y="531"/>
                    </a:lnTo>
                    <a:lnTo>
                      <a:pt x="6672"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4"/>
              <p:cNvSpPr/>
              <p:nvPr/>
            </p:nvSpPr>
            <p:spPr>
              <a:xfrm>
                <a:off x="3903337" y="2304237"/>
                <a:ext cx="349288" cy="23504"/>
              </a:xfrm>
              <a:custGeom>
                <a:avLst/>
                <a:gdLst/>
                <a:ahLst/>
                <a:cxnLst/>
                <a:rect l="l" t="t" r="r" b="b"/>
                <a:pathLst>
                  <a:path w="12691" h="854" extrusionOk="0">
                    <a:moveTo>
                      <a:pt x="1" y="1"/>
                    </a:moveTo>
                    <a:cubicBezTo>
                      <a:pt x="146" y="178"/>
                      <a:pt x="302" y="344"/>
                      <a:pt x="469" y="500"/>
                    </a:cubicBezTo>
                    <a:cubicBezTo>
                      <a:pt x="1965" y="718"/>
                      <a:pt x="4033" y="853"/>
                      <a:pt x="6361" y="853"/>
                    </a:cubicBezTo>
                    <a:cubicBezTo>
                      <a:pt x="8689" y="853"/>
                      <a:pt x="10799" y="708"/>
                      <a:pt x="12285" y="489"/>
                    </a:cubicBezTo>
                    <a:cubicBezTo>
                      <a:pt x="12441" y="344"/>
                      <a:pt x="12576" y="178"/>
                      <a:pt x="12690" y="1"/>
                    </a:cubicBezTo>
                    <a:close/>
                  </a:path>
                </a:pathLst>
              </a:custGeom>
              <a:solidFill>
                <a:srgbClr val="9B75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24"/>
            <p:cNvGrpSpPr/>
            <p:nvPr/>
          </p:nvGrpSpPr>
          <p:grpSpPr>
            <a:xfrm>
              <a:off x="8496637" y="0"/>
              <a:ext cx="1106010" cy="4940024"/>
              <a:chOff x="8496637" y="0"/>
              <a:chExt cx="1106010" cy="4940024"/>
            </a:xfrm>
          </p:grpSpPr>
          <p:sp>
            <p:nvSpPr>
              <p:cNvPr id="1036" name="Google Shape;1036;p24"/>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4"/>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4"/>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4"/>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4"/>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4"/>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052"/>
        <p:cNvGrpSpPr/>
        <p:nvPr/>
      </p:nvGrpSpPr>
      <p:grpSpPr>
        <a:xfrm>
          <a:off x="0" y="0"/>
          <a:ext cx="0" cy="0"/>
          <a:chOff x="0" y="0"/>
          <a:chExt cx="0" cy="0"/>
        </a:xfrm>
      </p:grpSpPr>
      <p:sp>
        <p:nvSpPr>
          <p:cNvPr id="1053" name="Google Shape;1053;p25"/>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25"/>
          <p:cNvGrpSpPr/>
          <p:nvPr/>
        </p:nvGrpSpPr>
        <p:grpSpPr>
          <a:xfrm>
            <a:off x="-458651" y="0"/>
            <a:ext cx="10061298" cy="4940024"/>
            <a:chOff x="-458651" y="0"/>
            <a:chExt cx="10061298" cy="4940024"/>
          </a:xfrm>
        </p:grpSpPr>
        <p:sp>
          <p:nvSpPr>
            <p:cNvPr id="1055" name="Google Shape;1055;p25"/>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a:off x="1540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057" name="Google Shape;1057;p25"/>
            <p:cNvGrpSpPr/>
            <p:nvPr/>
          </p:nvGrpSpPr>
          <p:grpSpPr>
            <a:xfrm>
              <a:off x="8496637" y="0"/>
              <a:ext cx="1106010" cy="4940024"/>
              <a:chOff x="8496637" y="0"/>
              <a:chExt cx="1106010" cy="4940024"/>
            </a:xfrm>
          </p:grpSpPr>
          <p:sp>
            <p:nvSpPr>
              <p:cNvPr id="1058" name="Google Shape;1058;p25"/>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5"/>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5"/>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5"/>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5"/>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5"/>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5"/>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5"/>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25"/>
            <p:cNvGrpSpPr/>
            <p:nvPr/>
          </p:nvGrpSpPr>
          <p:grpSpPr>
            <a:xfrm>
              <a:off x="-458651" y="0"/>
              <a:ext cx="1106010" cy="4940024"/>
              <a:chOff x="-458651" y="0"/>
              <a:chExt cx="1106010" cy="4940024"/>
            </a:xfrm>
          </p:grpSpPr>
          <p:sp>
            <p:nvSpPr>
              <p:cNvPr id="1075" name="Google Shape;1075;p25"/>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5"/>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5"/>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5"/>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5"/>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25"/>
            <p:cNvSpPr/>
            <p:nvPr/>
          </p:nvSpPr>
          <p:spPr>
            <a:xfrm>
              <a:off x="56496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092" name="Google Shape;1092;p25"/>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093" name="Google Shape;1093;p25"/>
            <p:cNvSpPr/>
            <p:nvPr/>
          </p:nvSpPr>
          <p:spPr>
            <a:xfrm>
              <a:off x="366975" y="2580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094" name="Google Shape;1094;p25"/>
            <p:cNvSpPr/>
            <p:nvPr/>
          </p:nvSpPr>
          <p:spPr>
            <a:xfrm>
              <a:off x="1884550"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095" name="Google Shape;1095;p25"/>
            <p:cNvSpPr/>
            <p:nvPr/>
          </p:nvSpPr>
          <p:spPr>
            <a:xfrm>
              <a:off x="6590925" y="29763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096" name="Google Shape;1096;p25"/>
            <p:cNvGrpSpPr/>
            <p:nvPr/>
          </p:nvGrpSpPr>
          <p:grpSpPr>
            <a:xfrm>
              <a:off x="977379" y="318410"/>
              <a:ext cx="7189242" cy="2657882"/>
              <a:chOff x="1175865" y="318410"/>
              <a:chExt cx="7189242" cy="2657882"/>
            </a:xfrm>
          </p:grpSpPr>
          <p:grpSp>
            <p:nvGrpSpPr>
              <p:cNvPr id="1097" name="Google Shape;1097;p25"/>
              <p:cNvGrpSpPr/>
              <p:nvPr/>
            </p:nvGrpSpPr>
            <p:grpSpPr>
              <a:xfrm>
                <a:off x="7746940" y="318410"/>
                <a:ext cx="618167" cy="2657882"/>
                <a:chOff x="3199125" y="238275"/>
                <a:chExt cx="1214950" cy="5223825"/>
              </a:xfrm>
            </p:grpSpPr>
            <p:sp>
              <p:nvSpPr>
                <p:cNvPr id="1098" name="Google Shape;1098;p25"/>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5"/>
              <p:cNvGrpSpPr/>
              <p:nvPr/>
            </p:nvGrpSpPr>
            <p:grpSpPr>
              <a:xfrm>
                <a:off x="1175865" y="318410"/>
                <a:ext cx="618167" cy="2657882"/>
                <a:chOff x="3199125" y="238275"/>
                <a:chExt cx="1214950" cy="5223825"/>
              </a:xfrm>
            </p:grpSpPr>
            <p:sp>
              <p:nvSpPr>
                <p:cNvPr id="1104" name="Google Shape;1104;p25"/>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09" name="Google Shape;1109;p25"/>
          <p:cNvSpPr txBox="1">
            <a:spLocks noGrp="1"/>
          </p:cNvSpPr>
          <p:nvPr>
            <p:ph type="ctrTitle"/>
          </p:nvPr>
        </p:nvSpPr>
        <p:spPr>
          <a:xfrm>
            <a:off x="2429925" y="535000"/>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10" name="Google Shape;1110;p25"/>
          <p:cNvSpPr txBox="1">
            <a:spLocks noGrp="1"/>
          </p:cNvSpPr>
          <p:nvPr>
            <p:ph type="subTitle" idx="1"/>
          </p:nvPr>
        </p:nvSpPr>
        <p:spPr>
          <a:xfrm>
            <a:off x="2425050" y="1569725"/>
            <a:ext cx="4293900" cy="13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12"/>
        <p:cNvGrpSpPr/>
        <p:nvPr/>
      </p:nvGrpSpPr>
      <p:grpSpPr>
        <a:xfrm>
          <a:off x="0" y="0"/>
          <a:ext cx="0" cy="0"/>
          <a:chOff x="0" y="0"/>
          <a:chExt cx="0" cy="0"/>
        </a:xfrm>
      </p:grpSpPr>
      <p:grpSp>
        <p:nvGrpSpPr>
          <p:cNvPr id="1113" name="Google Shape;1113;p26"/>
          <p:cNvGrpSpPr/>
          <p:nvPr/>
        </p:nvGrpSpPr>
        <p:grpSpPr>
          <a:xfrm>
            <a:off x="-262008" y="0"/>
            <a:ext cx="9864655" cy="5143550"/>
            <a:chOff x="-262008" y="0"/>
            <a:chExt cx="9864655" cy="5143550"/>
          </a:xfrm>
        </p:grpSpPr>
        <p:sp>
          <p:nvSpPr>
            <p:cNvPr id="1114" name="Google Shape;1114;p26"/>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118" name="Google Shape;1118;p26"/>
            <p:cNvSpPr/>
            <p:nvPr/>
          </p:nvSpPr>
          <p:spPr>
            <a:xfrm>
              <a:off x="8058725" y="242717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119" name="Google Shape;1119;p26"/>
            <p:cNvSpPr/>
            <p:nvPr/>
          </p:nvSpPr>
          <p:spPr>
            <a:xfrm>
              <a:off x="1010225" y="1748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120" name="Google Shape;1120;p26"/>
            <p:cNvSpPr/>
            <p:nvPr/>
          </p:nvSpPr>
          <p:spPr>
            <a:xfrm>
              <a:off x="154050" y="30323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121" name="Google Shape;1121;p26"/>
            <p:cNvSpPr/>
            <p:nvPr/>
          </p:nvSpPr>
          <p:spPr>
            <a:xfrm>
              <a:off x="8428900" y="316677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122" name="Google Shape;1122;p26"/>
            <p:cNvGrpSpPr/>
            <p:nvPr/>
          </p:nvGrpSpPr>
          <p:grpSpPr>
            <a:xfrm>
              <a:off x="-262008" y="1776169"/>
              <a:ext cx="893416" cy="2328193"/>
              <a:chOff x="3901053" y="2117772"/>
              <a:chExt cx="356141" cy="1157844"/>
            </a:xfrm>
          </p:grpSpPr>
          <p:sp>
            <p:nvSpPr>
              <p:cNvPr id="1123" name="Google Shape;1123;p26"/>
              <p:cNvSpPr/>
              <p:nvPr/>
            </p:nvSpPr>
            <p:spPr>
              <a:xfrm>
                <a:off x="3901053" y="3259845"/>
                <a:ext cx="356141" cy="15770"/>
              </a:xfrm>
              <a:custGeom>
                <a:avLst/>
                <a:gdLst/>
                <a:ahLst/>
                <a:cxnLst/>
                <a:rect l="l" t="t" r="r" b="b"/>
                <a:pathLst>
                  <a:path w="12940" h="573" extrusionOk="0">
                    <a:moveTo>
                      <a:pt x="6475" y="1"/>
                    </a:moveTo>
                    <a:cubicBezTo>
                      <a:pt x="2900" y="1"/>
                      <a:pt x="1" y="126"/>
                      <a:pt x="1" y="282"/>
                    </a:cubicBezTo>
                    <a:cubicBezTo>
                      <a:pt x="1" y="437"/>
                      <a:pt x="2900" y="572"/>
                      <a:pt x="6475" y="572"/>
                    </a:cubicBezTo>
                    <a:cubicBezTo>
                      <a:pt x="10040" y="572"/>
                      <a:pt x="12939" y="437"/>
                      <a:pt x="12939" y="282"/>
                    </a:cubicBezTo>
                    <a:cubicBezTo>
                      <a:pt x="12939" y="126"/>
                      <a:pt x="10040" y="1"/>
                      <a:pt x="6475" y="1"/>
                    </a:cubicBezTo>
                    <a:close/>
                  </a:path>
                </a:pathLst>
              </a:custGeom>
              <a:solidFill>
                <a:srgbClr val="3D24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4088702" y="2142927"/>
                <a:ext cx="9468" cy="6027"/>
              </a:xfrm>
              <a:custGeom>
                <a:avLst/>
                <a:gdLst/>
                <a:ahLst/>
                <a:cxnLst/>
                <a:rect l="l" t="t" r="r" b="b"/>
                <a:pathLst>
                  <a:path w="344" h="219" extrusionOk="0">
                    <a:moveTo>
                      <a:pt x="0" y="1"/>
                    </a:moveTo>
                    <a:lnTo>
                      <a:pt x="0" y="1"/>
                    </a:lnTo>
                    <a:cubicBezTo>
                      <a:pt x="104" y="73"/>
                      <a:pt x="218" y="157"/>
                      <a:pt x="343" y="219"/>
                    </a:cubicBezTo>
                    <a:cubicBezTo>
                      <a:pt x="239" y="136"/>
                      <a:pt x="125" y="63"/>
                      <a:pt x="0" y="1"/>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924805" y="2117772"/>
                <a:ext cx="284913" cy="232015"/>
              </a:xfrm>
              <a:custGeom>
                <a:avLst/>
                <a:gdLst/>
                <a:ahLst/>
                <a:cxnLst/>
                <a:rect l="l" t="t" r="r" b="b"/>
                <a:pathLst>
                  <a:path w="10352" h="8430" extrusionOk="0">
                    <a:moveTo>
                      <a:pt x="5488" y="0"/>
                    </a:moveTo>
                    <a:lnTo>
                      <a:pt x="5488" y="0"/>
                    </a:lnTo>
                    <a:cubicBezTo>
                      <a:pt x="4937" y="291"/>
                      <a:pt x="4344" y="603"/>
                      <a:pt x="4199" y="1071"/>
                    </a:cubicBezTo>
                    <a:cubicBezTo>
                      <a:pt x="4074" y="1476"/>
                      <a:pt x="3949" y="1517"/>
                      <a:pt x="3887" y="1933"/>
                    </a:cubicBezTo>
                    <a:cubicBezTo>
                      <a:pt x="3814" y="2338"/>
                      <a:pt x="4770" y="2764"/>
                      <a:pt x="4209" y="2920"/>
                    </a:cubicBezTo>
                    <a:cubicBezTo>
                      <a:pt x="3991" y="2972"/>
                      <a:pt x="3752" y="2983"/>
                      <a:pt x="3606" y="3097"/>
                    </a:cubicBezTo>
                    <a:cubicBezTo>
                      <a:pt x="3523" y="3180"/>
                      <a:pt x="3471" y="3274"/>
                      <a:pt x="3451" y="3378"/>
                    </a:cubicBezTo>
                    <a:cubicBezTo>
                      <a:pt x="3347" y="3617"/>
                      <a:pt x="3180" y="3825"/>
                      <a:pt x="2962" y="3970"/>
                    </a:cubicBezTo>
                    <a:cubicBezTo>
                      <a:pt x="2910" y="4013"/>
                      <a:pt x="2844" y="4035"/>
                      <a:pt x="2775" y="4035"/>
                    </a:cubicBezTo>
                    <a:cubicBezTo>
                      <a:pt x="2761" y="4035"/>
                      <a:pt x="2747" y="4034"/>
                      <a:pt x="2734" y="4032"/>
                    </a:cubicBezTo>
                    <a:cubicBezTo>
                      <a:pt x="2682" y="4022"/>
                      <a:pt x="2640" y="3991"/>
                      <a:pt x="2609" y="3949"/>
                    </a:cubicBezTo>
                    <a:cubicBezTo>
                      <a:pt x="2370" y="3710"/>
                      <a:pt x="2131" y="3471"/>
                      <a:pt x="2100" y="3191"/>
                    </a:cubicBezTo>
                    <a:cubicBezTo>
                      <a:pt x="2089" y="3097"/>
                      <a:pt x="2110" y="2993"/>
                      <a:pt x="2152" y="2910"/>
                    </a:cubicBezTo>
                    <a:lnTo>
                      <a:pt x="2152" y="2910"/>
                    </a:lnTo>
                    <a:cubicBezTo>
                      <a:pt x="2027" y="2983"/>
                      <a:pt x="1902" y="3066"/>
                      <a:pt x="1777" y="3149"/>
                    </a:cubicBezTo>
                    <a:cubicBezTo>
                      <a:pt x="1486" y="3357"/>
                      <a:pt x="1247" y="3617"/>
                      <a:pt x="1258" y="3908"/>
                    </a:cubicBezTo>
                    <a:cubicBezTo>
                      <a:pt x="1289" y="4458"/>
                      <a:pt x="2172" y="4791"/>
                      <a:pt x="2432" y="5311"/>
                    </a:cubicBezTo>
                    <a:cubicBezTo>
                      <a:pt x="2484" y="5394"/>
                      <a:pt x="2484" y="5487"/>
                      <a:pt x="2432" y="5560"/>
                    </a:cubicBezTo>
                    <a:cubicBezTo>
                      <a:pt x="2355" y="5623"/>
                      <a:pt x="2259" y="5658"/>
                      <a:pt x="2160" y="5658"/>
                    </a:cubicBezTo>
                    <a:cubicBezTo>
                      <a:pt x="2112" y="5658"/>
                      <a:pt x="2064" y="5650"/>
                      <a:pt x="2016" y="5633"/>
                    </a:cubicBezTo>
                    <a:cubicBezTo>
                      <a:pt x="1881" y="5602"/>
                      <a:pt x="1757" y="5529"/>
                      <a:pt x="1653" y="5446"/>
                    </a:cubicBezTo>
                    <a:cubicBezTo>
                      <a:pt x="1528" y="5508"/>
                      <a:pt x="1507" y="5633"/>
                      <a:pt x="1466" y="5726"/>
                    </a:cubicBezTo>
                    <a:cubicBezTo>
                      <a:pt x="1409" y="5831"/>
                      <a:pt x="1315" y="5886"/>
                      <a:pt x="1213" y="5886"/>
                    </a:cubicBezTo>
                    <a:cubicBezTo>
                      <a:pt x="1184" y="5886"/>
                      <a:pt x="1153" y="5881"/>
                      <a:pt x="1123" y="5872"/>
                    </a:cubicBezTo>
                    <a:cubicBezTo>
                      <a:pt x="1071" y="5851"/>
                      <a:pt x="1029" y="5799"/>
                      <a:pt x="1029" y="5737"/>
                    </a:cubicBezTo>
                    <a:cubicBezTo>
                      <a:pt x="956" y="5415"/>
                      <a:pt x="1050" y="5082"/>
                      <a:pt x="1258" y="4843"/>
                    </a:cubicBezTo>
                    <a:lnTo>
                      <a:pt x="1258" y="4843"/>
                    </a:lnTo>
                    <a:cubicBezTo>
                      <a:pt x="1019" y="5082"/>
                      <a:pt x="697" y="5269"/>
                      <a:pt x="447" y="5487"/>
                    </a:cubicBezTo>
                    <a:cubicBezTo>
                      <a:pt x="198" y="5716"/>
                      <a:pt x="0" y="5986"/>
                      <a:pt x="135" y="6267"/>
                    </a:cubicBezTo>
                    <a:cubicBezTo>
                      <a:pt x="271" y="6547"/>
                      <a:pt x="676" y="6714"/>
                      <a:pt x="977" y="6921"/>
                    </a:cubicBezTo>
                    <a:cubicBezTo>
                      <a:pt x="1320" y="7160"/>
                      <a:pt x="1538" y="7472"/>
                      <a:pt x="1871" y="7722"/>
                    </a:cubicBezTo>
                    <a:cubicBezTo>
                      <a:pt x="2380" y="8106"/>
                      <a:pt x="3128" y="8324"/>
                      <a:pt x="3877" y="8397"/>
                    </a:cubicBezTo>
                    <a:cubicBezTo>
                      <a:pt x="4140" y="8419"/>
                      <a:pt x="4404" y="8429"/>
                      <a:pt x="4669" y="8429"/>
                    </a:cubicBezTo>
                    <a:cubicBezTo>
                      <a:pt x="5167" y="8429"/>
                      <a:pt x="5667" y="8392"/>
                      <a:pt x="6163" y="8324"/>
                    </a:cubicBezTo>
                    <a:cubicBezTo>
                      <a:pt x="6797" y="8252"/>
                      <a:pt x="7421" y="8148"/>
                      <a:pt x="8044" y="8023"/>
                    </a:cubicBezTo>
                    <a:lnTo>
                      <a:pt x="8044" y="8023"/>
                    </a:lnTo>
                    <a:lnTo>
                      <a:pt x="7410" y="8200"/>
                    </a:lnTo>
                    <a:cubicBezTo>
                      <a:pt x="8148" y="8065"/>
                      <a:pt x="8304" y="7888"/>
                      <a:pt x="8927" y="7587"/>
                    </a:cubicBezTo>
                    <a:cubicBezTo>
                      <a:pt x="9551" y="7285"/>
                      <a:pt x="10060" y="6849"/>
                      <a:pt x="10206" y="6339"/>
                    </a:cubicBezTo>
                    <a:cubicBezTo>
                      <a:pt x="10351" y="5820"/>
                      <a:pt x="10071" y="5248"/>
                      <a:pt x="9426" y="4968"/>
                    </a:cubicBezTo>
                    <a:lnTo>
                      <a:pt x="9426" y="4968"/>
                    </a:lnTo>
                    <a:cubicBezTo>
                      <a:pt x="9416" y="5165"/>
                      <a:pt x="9509" y="5373"/>
                      <a:pt x="9541" y="5570"/>
                    </a:cubicBezTo>
                    <a:cubicBezTo>
                      <a:pt x="9593" y="5799"/>
                      <a:pt x="9489" y="6028"/>
                      <a:pt x="9291" y="6142"/>
                    </a:cubicBezTo>
                    <a:cubicBezTo>
                      <a:pt x="9164" y="6211"/>
                      <a:pt x="9062" y="6243"/>
                      <a:pt x="8974" y="6243"/>
                    </a:cubicBezTo>
                    <a:cubicBezTo>
                      <a:pt x="8811" y="6243"/>
                      <a:pt x="8703" y="6131"/>
                      <a:pt x="8595" y="5934"/>
                    </a:cubicBezTo>
                    <a:cubicBezTo>
                      <a:pt x="8429" y="5622"/>
                      <a:pt x="8668" y="5165"/>
                      <a:pt x="8896" y="4905"/>
                    </a:cubicBezTo>
                    <a:cubicBezTo>
                      <a:pt x="10081" y="3554"/>
                      <a:pt x="9156" y="2266"/>
                      <a:pt x="8688" y="2255"/>
                    </a:cubicBezTo>
                    <a:lnTo>
                      <a:pt x="8688" y="2255"/>
                    </a:lnTo>
                    <a:cubicBezTo>
                      <a:pt x="9187" y="2775"/>
                      <a:pt x="9000" y="3627"/>
                      <a:pt x="8345" y="3908"/>
                    </a:cubicBezTo>
                    <a:cubicBezTo>
                      <a:pt x="8252" y="3949"/>
                      <a:pt x="8158" y="3970"/>
                      <a:pt x="8065" y="3970"/>
                    </a:cubicBezTo>
                    <a:cubicBezTo>
                      <a:pt x="7857" y="3949"/>
                      <a:pt x="7701" y="3793"/>
                      <a:pt x="7680" y="3585"/>
                    </a:cubicBezTo>
                    <a:cubicBezTo>
                      <a:pt x="7545" y="2910"/>
                      <a:pt x="7535" y="3107"/>
                      <a:pt x="7919" y="2474"/>
                    </a:cubicBezTo>
                    <a:cubicBezTo>
                      <a:pt x="8013" y="2318"/>
                      <a:pt x="8117" y="2151"/>
                      <a:pt x="8044" y="1985"/>
                    </a:cubicBezTo>
                    <a:cubicBezTo>
                      <a:pt x="7951" y="1788"/>
                      <a:pt x="7618" y="1694"/>
                      <a:pt x="7337" y="1601"/>
                    </a:cubicBezTo>
                    <a:cubicBezTo>
                      <a:pt x="6974" y="1476"/>
                      <a:pt x="6620" y="1320"/>
                      <a:pt x="6288" y="1123"/>
                    </a:cubicBezTo>
                    <a:lnTo>
                      <a:pt x="6288" y="1123"/>
                    </a:lnTo>
                    <a:cubicBezTo>
                      <a:pt x="6828" y="1559"/>
                      <a:pt x="6994" y="2203"/>
                      <a:pt x="6672" y="2723"/>
                    </a:cubicBezTo>
                    <a:cubicBezTo>
                      <a:pt x="6610" y="2837"/>
                      <a:pt x="6516" y="2910"/>
                      <a:pt x="6402" y="2941"/>
                    </a:cubicBezTo>
                    <a:cubicBezTo>
                      <a:pt x="6368" y="2949"/>
                      <a:pt x="6336" y="2952"/>
                      <a:pt x="6303" y="2952"/>
                    </a:cubicBezTo>
                    <a:cubicBezTo>
                      <a:pt x="6077" y="2952"/>
                      <a:pt x="5889" y="2775"/>
                      <a:pt x="5789" y="2629"/>
                    </a:cubicBezTo>
                    <a:cubicBezTo>
                      <a:pt x="5508" y="2214"/>
                      <a:pt x="4563" y="2089"/>
                      <a:pt x="4500" y="1632"/>
                    </a:cubicBezTo>
                    <a:cubicBezTo>
                      <a:pt x="4490" y="1403"/>
                      <a:pt x="4552" y="1174"/>
                      <a:pt x="4677" y="977"/>
                    </a:cubicBezTo>
                    <a:cubicBezTo>
                      <a:pt x="4885" y="603"/>
                      <a:pt x="5155" y="270"/>
                      <a:pt x="5488" y="0"/>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3984281" y="2188422"/>
                <a:ext cx="15495" cy="9743"/>
              </a:xfrm>
              <a:custGeom>
                <a:avLst/>
                <a:gdLst/>
                <a:ahLst/>
                <a:cxnLst/>
                <a:rect l="l" t="t" r="r" b="b"/>
                <a:pathLst>
                  <a:path w="563" h="354" extrusionOk="0">
                    <a:moveTo>
                      <a:pt x="562" y="0"/>
                    </a:moveTo>
                    <a:lnTo>
                      <a:pt x="562" y="0"/>
                    </a:lnTo>
                    <a:cubicBezTo>
                      <a:pt x="323" y="10"/>
                      <a:pt x="115" y="146"/>
                      <a:pt x="1" y="353"/>
                    </a:cubicBezTo>
                    <a:cubicBezTo>
                      <a:pt x="198" y="239"/>
                      <a:pt x="385" y="125"/>
                      <a:pt x="562" y="0"/>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4108132" y="2223018"/>
                <a:ext cx="2312" cy="1734"/>
              </a:xfrm>
              <a:custGeom>
                <a:avLst/>
                <a:gdLst/>
                <a:ahLst/>
                <a:cxnLst/>
                <a:rect l="l" t="t" r="r" b="b"/>
                <a:pathLst>
                  <a:path w="84" h="63" extrusionOk="0">
                    <a:moveTo>
                      <a:pt x="43" y="0"/>
                    </a:moveTo>
                    <a:cubicBezTo>
                      <a:pt x="23" y="0"/>
                      <a:pt x="1" y="12"/>
                      <a:pt x="1" y="32"/>
                    </a:cubicBezTo>
                    <a:cubicBezTo>
                      <a:pt x="32" y="32"/>
                      <a:pt x="53" y="42"/>
                      <a:pt x="74" y="63"/>
                    </a:cubicBezTo>
                    <a:cubicBezTo>
                      <a:pt x="84" y="42"/>
                      <a:pt x="84" y="32"/>
                      <a:pt x="74" y="11"/>
                    </a:cubicBezTo>
                    <a:cubicBezTo>
                      <a:pt x="66" y="4"/>
                      <a:pt x="55" y="0"/>
                      <a:pt x="43" y="0"/>
                    </a:cubicBezTo>
                    <a:close/>
                  </a:path>
                </a:pathLst>
              </a:custGeom>
              <a:solidFill>
                <a:srgbClr val="FFE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3994024" y="2204990"/>
                <a:ext cx="166786" cy="137640"/>
              </a:xfrm>
              <a:custGeom>
                <a:avLst/>
                <a:gdLst/>
                <a:ahLst/>
                <a:cxnLst/>
                <a:rect l="l" t="t" r="r" b="b"/>
                <a:pathLst>
                  <a:path w="6060" h="5001" extrusionOk="0">
                    <a:moveTo>
                      <a:pt x="2765" y="1"/>
                    </a:moveTo>
                    <a:cubicBezTo>
                      <a:pt x="2546" y="614"/>
                      <a:pt x="2079" y="1113"/>
                      <a:pt x="1476" y="1383"/>
                    </a:cubicBezTo>
                    <a:cubicBezTo>
                      <a:pt x="1414" y="1404"/>
                      <a:pt x="1341" y="1445"/>
                      <a:pt x="1289" y="1487"/>
                    </a:cubicBezTo>
                    <a:cubicBezTo>
                      <a:pt x="1060" y="1747"/>
                      <a:pt x="1518" y="2183"/>
                      <a:pt x="1310" y="2464"/>
                    </a:cubicBezTo>
                    <a:cubicBezTo>
                      <a:pt x="1237" y="2537"/>
                      <a:pt x="1154" y="2589"/>
                      <a:pt x="1050" y="2620"/>
                    </a:cubicBezTo>
                    <a:cubicBezTo>
                      <a:pt x="458" y="2890"/>
                      <a:pt x="52" y="3461"/>
                      <a:pt x="11" y="4116"/>
                    </a:cubicBezTo>
                    <a:cubicBezTo>
                      <a:pt x="0" y="4241"/>
                      <a:pt x="31" y="4376"/>
                      <a:pt x="83" y="4480"/>
                    </a:cubicBezTo>
                    <a:cubicBezTo>
                      <a:pt x="219" y="4750"/>
                      <a:pt x="551" y="4812"/>
                      <a:pt x="842" y="4854"/>
                    </a:cubicBezTo>
                    <a:cubicBezTo>
                      <a:pt x="1414" y="4937"/>
                      <a:pt x="1985" y="4989"/>
                      <a:pt x="2567" y="5000"/>
                    </a:cubicBezTo>
                    <a:cubicBezTo>
                      <a:pt x="2596" y="5000"/>
                      <a:pt x="2625" y="5000"/>
                      <a:pt x="2654" y="5000"/>
                    </a:cubicBezTo>
                    <a:cubicBezTo>
                      <a:pt x="3435" y="5000"/>
                      <a:pt x="4206" y="4866"/>
                      <a:pt x="4947" y="4615"/>
                    </a:cubicBezTo>
                    <a:lnTo>
                      <a:pt x="4947" y="4615"/>
                    </a:lnTo>
                    <a:lnTo>
                      <a:pt x="4802" y="4875"/>
                    </a:lnTo>
                    <a:cubicBezTo>
                      <a:pt x="5186" y="4771"/>
                      <a:pt x="5529" y="4573"/>
                      <a:pt x="5810" y="4303"/>
                    </a:cubicBezTo>
                    <a:cubicBezTo>
                      <a:pt x="5914" y="4231"/>
                      <a:pt x="5976" y="4127"/>
                      <a:pt x="6007" y="4002"/>
                    </a:cubicBezTo>
                    <a:cubicBezTo>
                      <a:pt x="6059" y="3711"/>
                      <a:pt x="5758" y="3503"/>
                      <a:pt x="5508" y="3358"/>
                    </a:cubicBezTo>
                    <a:cubicBezTo>
                      <a:pt x="5093" y="3108"/>
                      <a:pt x="4698" y="2755"/>
                      <a:pt x="4594" y="2287"/>
                    </a:cubicBezTo>
                    <a:cubicBezTo>
                      <a:pt x="4542" y="1996"/>
                      <a:pt x="4604" y="1695"/>
                      <a:pt x="4583" y="1404"/>
                    </a:cubicBezTo>
                    <a:cubicBezTo>
                      <a:pt x="4573" y="1134"/>
                      <a:pt x="4459" y="832"/>
                      <a:pt x="4230" y="707"/>
                    </a:cubicBezTo>
                    <a:cubicBezTo>
                      <a:pt x="4230" y="728"/>
                      <a:pt x="4220" y="739"/>
                      <a:pt x="4220" y="759"/>
                    </a:cubicBezTo>
                    <a:cubicBezTo>
                      <a:pt x="4053" y="1144"/>
                      <a:pt x="3742" y="1466"/>
                      <a:pt x="3357" y="1653"/>
                    </a:cubicBezTo>
                    <a:cubicBezTo>
                      <a:pt x="3297" y="1688"/>
                      <a:pt x="3222" y="1708"/>
                      <a:pt x="3145" y="1708"/>
                    </a:cubicBezTo>
                    <a:cubicBezTo>
                      <a:pt x="3129" y="1708"/>
                      <a:pt x="3113" y="1707"/>
                      <a:pt x="3097" y="1705"/>
                    </a:cubicBezTo>
                    <a:cubicBezTo>
                      <a:pt x="2952" y="1674"/>
                      <a:pt x="2869" y="1518"/>
                      <a:pt x="2817" y="1383"/>
                    </a:cubicBezTo>
                    <a:cubicBezTo>
                      <a:pt x="2661" y="936"/>
                      <a:pt x="2640" y="458"/>
                      <a:pt x="2765" y="1"/>
                    </a:cubicBezTo>
                    <a:close/>
                  </a:path>
                </a:pathLst>
              </a:custGeom>
              <a:solidFill>
                <a:srgbClr val="FFE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4161333" y="2355153"/>
                <a:ext cx="14064" cy="910169"/>
              </a:xfrm>
              <a:custGeom>
                <a:avLst/>
                <a:gdLst/>
                <a:ahLst/>
                <a:cxnLst/>
                <a:rect l="l" t="t" r="r" b="b"/>
                <a:pathLst>
                  <a:path w="511" h="33070" extrusionOk="0">
                    <a:moveTo>
                      <a:pt x="1" y="1"/>
                    </a:moveTo>
                    <a:lnTo>
                      <a:pt x="1"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4101004" y="2355153"/>
                <a:ext cx="14312" cy="910169"/>
              </a:xfrm>
              <a:custGeom>
                <a:avLst/>
                <a:gdLst/>
                <a:ahLst/>
                <a:cxnLst/>
                <a:rect l="l" t="t" r="r" b="b"/>
                <a:pathLst>
                  <a:path w="520" h="33070" extrusionOk="0">
                    <a:moveTo>
                      <a:pt x="0" y="1"/>
                    </a:moveTo>
                    <a:lnTo>
                      <a:pt x="0" y="33069"/>
                    </a:lnTo>
                    <a:lnTo>
                      <a:pt x="520" y="33069"/>
                    </a:lnTo>
                    <a:lnTo>
                      <a:pt x="52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3976575" y="2355153"/>
                <a:ext cx="14036" cy="910169"/>
              </a:xfrm>
              <a:custGeom>
                <a:avLst/>
                <a:gdLst/>
                <a:ahLst/>
                <a:cxnLst/>
                <a:rect l="l" t="t" r="r" b="b"/>
                <a:pathLst>
                  <a:path w="510" h="33070" extrusionOk="0">
                    <a:moveTo>
                      <a:pt x="0" y="1"/>
                    </a:moveTo>
                    <a:lnTo>
                      <a:pt x="0"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4161333" y="2350584"/>
                <a:ext cx="14064" cy="115292"/>
              </a:xfrm>
              <a:custGeom>
                <a:avLst/>
                <a:gdLst/>
                <a:ahLst/>
                <a:cxnLst/>
                <a:rect l="l" t="t" r="r" b="b"/>
                <a:pathLst>
                  <a:path w="511" h="4189" extrusionOk="0">
                    <a:moveTo>
                      <a:pt x="1" y="1"/>
                    </a:moveTo>
                    <a:lnTo>
                      <a:pt x="1"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4101004" y="2350584"/>
                <a:ext cx="14312" cy="115292"/>
              </a:xfrm>
              <a:custGeom>
                <a:avLst/>
                <a:gdLst/>
                <a:ahLst/>
                <a:cxnLst/>
                <a:rect l="l" t="t" r="r" b="b"/>
                <a:pathLst>
                  <a:path w="520" h="4189" extrusionOk="0">
                    <a:moveTo>
                      <a:pt x="0" y="1"/>
                    </a:moveTo>
                    <a:lnTo>
                      <a:pt x="0" y="4189"/>
                    </a:lnTo>
                    <a:lnTo>
                      <a:pt x="520" y="4189"/>
                    </a:lnTo>
                    <a:lnTo>
                      <a:pt x="52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3976575" y="2350584"/>
                <a:ext cx="14036" cy="115292"/>
              </a:xfrm>
              <a:custGeom>
                <a:avLst/>
                <a:gdLst/>
                <a:ahLst/>
                <a:cxnLst/>
                <a:rect l="l" t="t" r="r" b="b"/>
                <a:pathLst>
                  <a:path w="510" h="4189" extrusionOk="0">
                    <a:moveTo>
                      <a:pt x="0" y="1"/>
                    </a:moveTo>
                    <a:lnTo>
                      <a:pt x="0"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3974841" y="2348575"/>
                <a:ext cx="204272" cy="26064"/>
              </a:xfrm>
              <a:custGeom>
                <a:avLst/>
                <a:gdLst/>
                <a:ahLst/>
                <a:cxnLst/>
                <a:rect l="l" t="t" r="r" b="b"/>
                <a:pathLst>
                  <a:path w="7422" h="947" extrusionOk="0">
                    <a:moveTo>
                      <a:pt x="1" y="1"/>
                    </a:moveTo>
                    <a:lnTo>
                      <a:pt x="1" y="946"/>
                    </a:lnTo>
                    <a:lnTo>
                      <a:pt x="7421" y="946"/>
                    </a:lnTo>
                    <a:lnTo>
                      <a:pt x="7421"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3903337" y="2304237"/>
                <a:ext cx="349288" cy="51247"/>
              </a:xfrm>
              <a:custGeom>
                <a:avLst/>
                <a:gdLst/>
                <a:ahLst/>
                <a:cxnLst/>
                <a:rect l="l" t="t" r="r" b="b"/>
                <a:pathLst>
                  <a:path w="12691" h="1862" extrusionOk="0">
                    <a:moveTo>
                      <a:pt x="1" y="1"/>
                    </a:moveTo>
                    <a:cubicBezTo>
                      <a:pt x="1" y="1"/>
                      <a:pt x="1383" y="1861"/>
                      <a:pt x="4179" y="1861"/>
                    </a:cubicBezTo>
                    <a:lnTo>
                      <a:pt x="8512" y="1861"/>
                    </a:lnTo>
                    <a:cubicBezTo>
                      <a:pt x="11588" y="1861"/>
                      <a:pt x="12690" y="1"/>
                      <a:pt x="12690" y="1"/>
                    </a:cubicBez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3985162" y="2411216"/>
                <a:ext cx="183658" cy="14614"/>
              </a:xfrm>
              <a:custGeom>
                <a:avLst/>
                <a:gdLst/>
                <a:ahLst/>
                <a:cxnLst/>
                <a:rect l="l" t="t" r="r" b="b"/>
                <a:pathLst>
                  <a:path w="6673" h="531" extrusionOk="0">
                    <a:moveTo>
                      <a:pt x="0" y="1"/>
                    </a:moveTo>
                    <a:lnTo>
                      <a:pt x="0" y="531"/>
                    </a:lnTo>
                    <a:lnTo>
                      <a:pt x="6672" y="531"/>
                    </a:lnTo>
                    <a:lnTo>
                      <a:pt x="6672"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3903337" y="2304237"/>
                <a:ext cx="349288" cy="23504"/>
              </a:xfrm>
              <a:custGeom>
                <a:avLst/>
                <a:gdLst/>
                <a:ahLst/>
                <a:cxnLst/>
                <a:rect l="l" t="t" r="r" b="b"/>
                <a:pathLst>
                  <a:path w="12691" h="854" extrusionOk="0">
                    <a:moveTo>
                      <a:pt x="1" y="1"/>
                    </a:moveTo>
                    <a:cubicBezTo>
                      <a:pt x="146" y="178"/>
                      <a:pt x="302" y="344"/>
                      <a:pt x="469" y="500"/>
                    </a:cubicBezTo>
                    <a:cubicBezTo>
                      <a:pt x="1965" y="718"/>
                      <a:pt x="4033" y="853"/>
                      <a:pt x="6361" y="853"/>
                    </a:cubicBezTo>
                    <a:cubicBezTo>
                      <a:pt x="8689" y="853"/>
                      <a:pt x="10799" y="708"/>
                      <a:pt x="12285" y="489"/>
                    </a:cubicBezTo>
                    <a:cubicBezTo>
                      <a:pt x="12441" y="344"/>
                      <a:pt x="12576" y="178"/>
                      <a:pt x="12690" y="1"/>
                    </a:cubicBezTo>
                    <a:close/>
                  </a:path>
                </a:pathLst>
              </a:custGeom>
              <a:solidFill>
                <a:srgbClr val="9B75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26"/>
            <p:cNvGrpSpPr/>
            <p:nvPr/>
          </p:nvGrpSpPr>
          <p:grpSpPr>
            <a:xfrm>
              <a:off x="8496637" y="0"/>
              <a:ext cx="1106010" cy="4940024"/>
              <a:chOff x="8496637" y="0"/>
              <a:chExt cx="1106010" cy="4940024"/>
            </a:xfrm>
          </p:grpSpPr>
          <p:sp>
            <p:nvSpPr>
              <p:cNvPr id="1140" name="Google Shape;1140;p26"/>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56"/>
        <p:cNvGrpSpPr/>
        <p:nvPr/>
      </p:nvGrpSpPr>
      <p:grpSpPr>
        <a:xfrm>
          <a:off x="0" y="0"/>
          <a:ext cx="0" cy="0"/>
          <a:chOff x="0" y="0"/>
          <a:chExt cx="0" cy="0"/>
        </a:xfrm>
      </p:grpSpPr>
      <p:grpSp>
        <p:nvGrpSpPr>
          <p:cNvPr id="1157" name="Google Shape;1157;p27"/>
          <p:cNvGrpSpPr/>
          <p:nvPr/>
        </p:nvGrpSpPr>
        <p:grpSpPr>
          <a:xfrm>
            <a:off x="-458651" y="0"/>
            <a:ext cx="9638828" cy="5143550"/>
            <a:chOff x="-458651" y="0"/>
            <a:chExt cx="9638828" cy="5143550"/>
          </a:xfrm>
        </p:grpSpPr>
        <p:sp>
          <p:nvSpPr>
            <p:cNvPr id="1158" name="Google Shape;1158;p27"/>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7"/>
            <p:cNvSpPr/>
            <p:nvPr/>
          </p:nvSpPr>
          <p:spPr>
            <a:xfrm>
              <a:off x="7649750" y="10177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160" name="Google Shape;1160;p27"/>
            <p:cNvGrpSpPr/>
            <p:nvPr/>
          </p:nvGrpSpPr>
          <p:grpSpPr>
            <a:xfrm>
              <a:off x="8323904" y="318410"/>
              <a:ext cx="618167" cy="2657882"/>
              <a:chOff x="3199125" y="238275"/>
              <a:chExt cx="1214950" cy="5223825"/>
            </a:xfrm>
          </p:grpSpPr>
          <p:sp>
            <p:nvSpPr>
              <p:cNvPr id="1161" name="Google Shape;1161;p27"/>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7"/>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7"/>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7"/>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7"/>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27"/>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7"/>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7"/>
            <p:cNvSpPr/>
            <p:nvPr/>
          </p:nvSpPr>
          <p:spPr>
            <a:xfrm>
              <a:off x="374875" y="2186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169" name="Google Shape;1169;p27"/>
            <p:cNvSpPr/>
            <p:nvPr/>
          </p:nvSpPr>
          <p:spPr>
            <a:xfrm>
              <a:off x="71575" y="8182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170" name="Google Shape;1170;p27"/>
            <p:cNvSpPr/>
            <p:nvPr/>
          </p:nvSpPr>
          <p:spPr>
            <a:xfrm>
              <a:off x="8310900" y="37622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171" name="Google Shape;1171;p27"/>
            <p:cNvSpPr/>
            <p:nvPr/>
          </p:nvSpPr>
          <p:spPr>
            <a:xfrm>
              <a:off x="6971750" y="1189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172" name="Google Shape;1172;p27"/>
            <p:cNvSpPr/>
            <p:nvPr/>
          </p:nvSpPr>
          <p:spPr>
            <a:xfrm>
              <a:off x="-186175" y="3394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173" name="Google Shape;1173;p27"/>
            <p:cNvGrpSpPr/>
            <p:nvPr/>
          </p:nvGrpSpPr>
          <p:grpSpPr>
            <a:xfrm>
              <a:off x="-458651" y="0"/>
              <a:ext cx="1106010" cy="4940024"/>
              <a:chOff x="-458651" y="0"/>
              <a:chExt cx="1106010" cy="4940024"/>
            </a:xfrm>
          </p:grpSpPr>
          <p:sp>
            <p:nvSpPr>
              <p:cNvPr id="1174" name="Google Shape;1174;p27"/>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7"/>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7"/>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7"/>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7"/>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7"/>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7"/>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_1_1_1_1_1_2">
    <p:spTree>
      <p:nvGrpSpPr>
        <p:cNvPr id="1" name="Shape 1190"/>
        <p:cNvGrpSpPr/>
        <p:nvPr/>
      </p:nvGrpSpPr>
      <p:grpSpPr>
        <a:xfrm>
          <a:off x="0" y="0"/>
          <a:ext cx="0" cy="0"/>
          <a:chOff x="0" y="0"/>
          <a:chExt cx="0" cy="0"/>
        </a:xfrm>
      </p:grpSpPr>
      <p:sp>
        <p:nvSpPr>
          <p:cNvPr id="1191" name="Google Shape;1191;p28"/>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8"/>
          <p:cNvSpPr/>
          <p:nvPr/>
        </p:nvSpPr>
        <p:spPr>
          <a:xfrm>
            <a:off x="1540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193" name="Google Shape;1193;p28"/>
          <p:cNvSpPr/>
          <p:nvPr/>
        </p:nvSpPr>
        <p:spPr>
          <a:xfrm>
            <a:off x="8428900" y="13858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194" name="Google Shape;1194;p28"/>
          <p:cNvGrpSpPr/>
          <p:nvPr/>
        </p:nvGrpSpPr>
        <p:grpSpPr>
          <a:xfrm>
            <a:off x="8496637" y="0"/>
            <a:ext cx="1106010" cy="4940024"/>
            <a:chOff x="8496637" y="0"/>
            <a:chExt cx="1106010" cy="4940024"/>
          </a:xfrm>
        </p:grpSpPr>
        <p:sp>
          <p:nvSpPr>
            <p:cNvPr id="1195" name="Google Shape;1195;p28"/>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28"/>
          <p:cNvGrpSpPr/>
          <p:nvPr/>
        </p:nvGrpSpPr>
        <p:grpSpPr>
          <a:xfrm>
            <a:off x="-458651" y="0"/>
            <a:ext cx="1106010" cy="4940024"/>
            <a:chOff x="-458651" y="0"/>
            <a:chExt cx="1106010" cy="4940024"/>
          </a:xfrm>
        </p:grpSpPr>
        <p:sp>
          <p:nvSpPr>
            <p:cNvPr id="1212" name="Google Shape;1212;p28"/>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8"/>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8"/>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28"/>
          <p:cNvSpPr/>
          <p:nvPr/>
        </p:nvSpPr>
        <p:spPr>
          <a:xfrm>
            <a:off x="56496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229" name="Google Shape;1229;p28"/>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230" name="Google Shape;1230;p28"/>
          <p:cNvSpPr/>
          <p:nvPr/>
        </p:nvSpPr>
        <p:spPr>
          <a:xfrm>
            <a:off x="366975" y="2580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231" name="Google Shape;1231;p28"/>
          <p:cNvSpPr/>
          <p:nvPr/>
        </p:nvSpPr>
        <p:spPr>
          <a:xfrm>
            <a:off x="1884550"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232" name="Google Shape;1232;p28"/>
          <p:cNvSpPr/>
          <p:nvPr/>
        </p:nvSpPr>
        <p:spPr>
          <a:xfrm>
            <a:off x="6590925" y="29763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233" name="Google Shape;1233;p28"/>
          <p:cNvGrpSpPr/>
          <p:nvPr/>
        </p:nvGrpSpPr>
        <p:grpSpPr>
          <a:xfrm>
            <a:off x="977379" y="318410"/>
            <a:ext cx="7189242" cy="2657882"/>
            <a:chOff x="1175865" y="318410"/>
            <a:chExt cx="7189242" cy="2657882"/>
          </a:xfrm>
        </p:grpSpPr>
        <p:grpSp>
          <p:nvGrpSpPr>
            <p:cNvPr id="1234" name="Google Shape;1234;p28"/>
            <p:cNvGrpSpPr/>
            <p:nvPr/>
          </p:nvGrpSpPr>
          <p:grpSpPr>
            <a:xfrm>
              <a:off x="7746940" y="318410"/>
              <a:ext cx="618167" cy="2657882"/>
              <a:chOff x="3199125" y="238275"/>
              <a:chExt cx="1214950" cy="5223825"/>
            </a:xfrm>
          </p:grpSpPr>
          <p:sp>
            <p:nvSpPr>
              <p:cNvPr id="1235" name="Google Shape;1235;p28"/>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28"/>
            <p:cNvGrpSpPr/>
            <p:nvPr/>
          </p:nvGrpSpPr>
          <p:grpSpPr>
            <a:xfrm>
              <a:off x="1175865" y="318410"/>
              <a:ext cx="618167" cy="2657882"/>
              <a:chOff x="3199125" y="238275"/>
              <a:chExt cx="1214950" cy="5223825"/>
            </a:xfrm>
          </p:grpSpPr>
          <p:sp>
            <p:nvSpPr>
              <p:cNvPr id="1241" name="Google Shape;1241;p28"/>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8"/>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8"/>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8"/>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8"/>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6" name="Google Shape;1246;p28"/>
          <p:cNvSpPr/>
          <p:nvPr/>
        </p:nvSpPr>
        <p:spPr>
          <a:xfrm>
            <a:off x="-50" y="4944050"/>
            <a:ext cx="9144000" cy="1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grpSp>
        <p:nvGrpSpPr>
          <p:cNvPr id="70" name="Google Shape;70;p3"/>
          <p:cNvGrpSpPr/>
          <p:nvPr/>
        </p:nvGrpSpPr>
        <p:grpSpPr>
          <a:xfrm>
            <a:off x="-36275" y="4893"/>
            <a:ext cx="9216452" cy="2775000"/>
            <a:chOff x="-36275" y="4893"/>
            <a:chExt cx="9216452" cy="2775000"/>
          </a:xfrm>
        </p:grpSpPr>
        <p:sp>
          <p:nvSpPr>
            <p:cNvPr id="71" name="Google Shape;71;p3"/>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540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73" name="Google Shape;73;p3"/>
            <p:cNvSpPr/>
            <p:nvPr/>
          </p:nvSpPr>
          <p:spPr>
            <a:xfrm>
              <a:off x="8428900" y="13858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74" name="Google Shape;74;p3"/>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75" name="Google Shape;75;p3"/>
            <p:cNvSpPr/>
            <p:nvPr/>
          </p:nvSpPr>
          <p:spPr>
            <a:xfrm>
              <a:off x="366975" y="2580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76" name="Google Shape;76;p3"/>
            <p:cNvSpPr/>
            <p:nvPr/>
          </p:nvSpPr>
          <p:spPr>
            <a:xfrm>
              <a:off x="1884550"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sp>
        <p:nvSpPr>
          <p:cNvPr id="77" name="Google Shape;77;p3"/>
          <p:cNvSpPr txBox="1">
            <a:spLocks noGrp="1"/>
          </p:cNvSpPr>
          <p:nvPr>
            <p:ph type="title"/>
          </p:nvPr>
        </p:nvSpPr>
        <p:spPr>
          <a:xfrm>
            <a:off x="2047325" y="1640375"/>
            <a:ext cx="59013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title" idx="2" hasCustomPrompt="1"/>
          </p:nvPr>
        </p:nvSpPr>
        <p:spPr>
          <a:xfrm>
            <a:off x="4797725" y="798575"/>
            <a:ext cx="3150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3"/>
          <p:cNvSpPr txBox="1">
            <a:spLocks noGrp="1"/>
          </p:cNvSpPr>
          <p:nvPr>
            <p:ph type="subTitle" idx="1"/>
          </p:nvPr>
        </p:nvSpPr>
        <p:spPr>
          <a:xfrm>
            <a:off x="3588425" y="2509607"/>
            <a:ext cx="4360200" cy="44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3"/>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8496637" y="0"/>
            <a:ext cx="1106010" cy="4940024"/>
            <a:chOff x="8496637" y="0"/>
            <a:chExt cx="1106010" cy="4940024"/>
          </a:xfrm>
        </p:grpSpPr>
        <p:sp>
          <p:nvSpPr>
            <p:cNvPr id="83" name="Google Shape;83;p3"/>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458651" y="0"/>
            <a:ext cx="1106010" cy="4940024"/>
            <a:chOff x="-458651" y="0"/>
            <a:chExt cx="1106010" cy="4940024"/>
          </a:xfrm>
        </p:grpSpPr>
        <p:sp>
          <p:nvSpPr>
            <p:cNvPr id="100" name="Google Shape;100;p3"/>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3"/>
          <p:cNvSpPr/>
          <p:nvPr/>
        </p:nvSpPr>
        <p:spPr>
          <a:xfrm>
            <a:off x="-722975" y="1920499"/>
            <a:ext cx="3327510" cy="3019514"/>
          </a:xfrm>
          <a:custGeom>
            <a:avLst/>
            <a:gdLst/>
            <a:ahLst/>
            <a:cxnLst/>
            <a:rect l="l" t="t" r="r" b="b"/>
            <a:pathLst>
              <a:path w="76631" h="69538" extrusionOk="0">
                <a:moveTo>
                  <a:pt x="39145" y="5435"/>
                </a:moveTo>
                <a:lnTo>
                  <a:pt x="39425" y="5455"/>
                </a:lnTo>
                <a:lnTo>
                  <a:pt x="39085" y="5535"/>
                </a:lnTo>
                <a:cubicBezTo>
                  <a:pt x="39105" y="5515"/>
                  <a:pt x="39125" y="5475"/>
                  <a:pt x="39145" y="5435"/>
                </a:cubicBezTo>
                <a:close/>
                <a:moveTo>
                  <a:pt x="35128" y="5635"/>
                </a:moveTo>
                <a:cubicBezTo>
                  <a:pt x="35428" y="6055"/>
                  <a:pt x="35848" y="6374"/>
                  <a:pt x="36347" y="6534"/>
                </a:cubicBezTo>
                <a:lnTo>
                  <a:pt x="36347" y="6554"/>
                </a:lnTo>
                <a:cubicBezTo>
                  <a:pt x="36147" y="6634"/>
                  <a:pt x="35968" y="6734"/>
                  <a:pt x="35788" y="6834"/>
                </a:cubicBezTo>
                <a:cubicBezTo>
                  <a:pt x="35029" y="6454"/>
                  <a:pt x="34229" y="6154"/>
                  <a:pt x="33390" y="5935"/>
                </a:cubicBezTo>
                <a:cubicBezTo>
                  <a:pt x="33969" y="5815"/>
                  <a:pt x="34549" y="5715"/>
                  <a:pt x="35128" y="5635"/>
                </a:cubicBezTo>
                <a:close/>
                <a:moveTo>
                  <a:pt x="23299" y="10890"/>
                </a:moveTo>
                <a:cubicBezTo>
                  <a:pt x="22220" y="13148"/>
                  <a:pt x="21641" y="15986"/>
                  <a:pt x="21541" y="19183"/>
                </a:cubicBezTo>
                <a:cubicBezTo>
                  <a:pt x="19982" y="18783"/>
                  <a:pt x="18524" y="18463"/>
                  <a:pt x="17145" y="18204"/>
                </a:cubicBezTo>
                <a:cubicBezTo>
                  <a:pt x="18763" y="15426"/>
                  <a:pt x="20841" y="12968"/>
                  <a:pt x="23299" y="10890"/>
                </a:cubicBezTo>
                <a:close/>
                <a:moveTo>
                  <a:pt x="31472" y="7003"/>
                </a:moveTo>
                <a:cubicBezTo>
                  <a:pt x="32435" y="7003"/>
                  <a:pt x="33433" y="7207"/>
                  <a:pt x="34449" y="7593"/>
                </a:cubicBezTo>
                <a:cubicBezTo>
                  <a:pt x="30393" y="10151"/>
                  <a:pt x="26696" y="14507"/>
                  <a:pt x="23999" y="19862"/>
                </a:cubicBezTo>
                <a:lnTo>
                  <a:pt x="23579" y="19742"/>
                </a:lnTo>
                <a:cubicBezTo>
                  <a:pt x="23679" y="14267"/>
                  <a:pt x="25177" y="9951"/>
                  <a:pt x="27995" y="8073"/>
                </a:cubicBezTo>
                <a:lnTo>
                  <a:pt x="28035" y="8033"/>
                </a:lnTo>
                <a:cubicBezTo>
                  <a:pt x="28415" y="7793"/>
                  <a:pt x="28814" y="7573"/>
                  <a:pt x="29214" y="7413"/>
                </a:cubicBezTo>
                <a:cubicBezTo>
                  <a:pt x="29938" y="7136"/>
                  <a:pt x="30693" y="7003"/>
                  <a:pt x="31472" y="7003"/>
                </a:cubicBezTo>
                <a:close/>
                <a:moveTo>
                  <a:pt x="16057" y="19237"/>
                </a:moveTo>
                <a:cubicBezTo>
                  <a:pt x="15781" y="19732"/>
                  <a:pt x="15524" y="20247"/>
                  <a:pt x="15286" y="20761"/>
                </a:cubicBezTo>
                <a:lnTo>
                  <a:pt x="15266" y="20761"/>
                </a:lnTo>
                <a:cubicBezTo>
                  <a:pt x="15524" y="20247"/>
                  <a:pt x="15781" y="19732"/>
                  <a:pt x="16057" y="19237"/>
                </a:cubicBezTo>
                <a:close/>
                <a:moveTo>
                  <a:pt x="15246" y="20822"/>
                </a:moveTo>
                <a:cubicBezTo>
                  <a:pt x="15126" y="21061"/>
                  <a:pt x="15027" y="21301"/>
                  <a:pt x="14907" y="21561"/>
                </a:cubicBezTo>
                <a:cubicBezTo>
                  <a:pt x="15007" y="21321"/>
                  <a:pt x="15126" y="21061"/>
                  <a:pt x="15246" y="20822"/>
                </a:cubicBezTo>
                <a:close/>
                <a:moveTo>
                  <a:pt x="11713" y="18758"/>
                </a:moveTo>
                <a:cubicBezTo>
                  <a:pt x="11848" y="18758"/>
                  <a:pt x="11987" y="18760"/>
                  <a:pt x="12129" y="18763"/>
                </a:cubicBezTo>
                <a:cubicBezTo>
                  <a:pt x="11370" y="20162"/>
                  <a:pt x="10751" y="21620"/>
                  <a:pt x="10251" y="23119"/>
                </a:cubicBezTo>
                <a:cubicBezTo>
                  <a:pt x="8952" y="21600"/>
                  <a:pt x="8313" y="20422"/>
                  <a:pt x="8433" y="19742"/>
                </a:cubicBezTo>
                <a:cubicBezTo>
                  <a:pt x="8453" y="19602"/>
                  <a:pt x="8513" y="19462"/>
                  <a:pt x="8633" y="19363"/>
                </a:cubicBezTo>
                <a:cubicBezTo>
                  <a:pt x="9056" y="18975"/>
                  <a:pt x="10109" y="18758"/>
                  <a:pt x="11713" y="18758"/>
                </a:cubicBezTo>
                <a:close/>
                <a:moveTo>
                  <a:pt x="14123" y="23514"/>
                </a:moveTo>
                <a:lnTo>
                  <a:pt x="14123" y="23514"/>
                </a:lnTo>
                <a:cubicBezTo>
                  <a:pt x="14072" y="23670"/>
                  <a:pt x="14018" y="23831"/>
                  <a:pt x="13958" y="23984"/>
                </a:cubicBezTo>
                <a:lnTo>
                  <a:pt x="13958" y="23984"/>
                </a:lnTo>
                <a:cubicBezTo>
                  <a:pt x="14010" y="23825"/>
                  <a:pt x="14069" y="23671"/>
                  <a:pt x="14123" y="23514"/>
                </a:cubicBezTo>
                <a:close/>
                <a:moveTo>
                  <a:pt x="36487" y="8692"/>
                </a:moveTo>
                <a:lnTo>
                  <a:pt x="36467" y="16925"/>
                </a:lnTo>
                <a:cubicBezTo>
                  <a:pt x="35088" y="17284"/>
                  <a:pt x="35088" y="19263"/>
                  <a:pt x="36467" y="19622"/>
                </a:cubicBezTo>
                <a:lnTo>
                  <a:pt x="36467" y="24258"/>
                </a:lnTo>
                <a:cubicBezTo>
                  <a:pt x="32870" y="22759"/>
                  <a:pt x="29454" y="21521"/>
                  <a:pt x="26276" y="20541"/>
                </a:cubicBezTo>
                <a:cubicBezTo>
                  <a:pt x="28774" y="15706"/>
                  <a:pt x="32011" y="11749"/>
                  <a:pt x="35468" y="9352"/>
                </a:cubicBezTo>
                <a:cubicBezTo>
                  <a:pt x="35808" y="9112"/>
                  <a:pt x="36147" y="8892"/>
                  <a:pt x="36487" y="8692"/>
                </a:cubicBezTo>
                <a:close/>
                <a:moveTo>
                  <a:pt x="13628" y="25057"/>
                </a:moveTo>
                <a:lnTo>
                  <a:pt x="13628" y="25057"/>
                </a:lnTo>
                <a:cubicBezTo>
                  <a:pt x="13591" y="25181"/>
                  <a:pt x="13546" y="25312"/>
                  <a:pt x="13503" y="25446"/>
                </a:cubicBezTo>
                <a:lnTo>
                  <a:pt x="13503" y="25446"/>
                </a:lnTo>
                <a:cubicBezTo>
                  <a:pt x="13541" y="25316"/>
                  <a:pt x="13581" y="25187"/>
                  <a:pt x="13628" y="25057"/>
                </a:cubicBezTo>
                <a:close/>
                <a:moveTo>
                  <a:pt x="12669" y="29513"/>
                </a:moveTo>
                <a:lnTo>
                  <a:pt x="12669" y="29533"/>
                </a:lnTo>
                <a:cubicBezTo>
                  <a:pt x="12649" y="29753"/>
                  <a:pt x="12629" y="29953"/>
                  <a:pt x="12609" y="30173"/>
                </a:cubicBezTo>
                <a:cubicBezTo>
                  <a:pt x="12629" y="29953"/>
                  <a:pt x="12649" y="29733"/>
                  <a:pt x="12669" y="29513"/>
                </a:cubicBezTo>
                <a:close/>
                <a:moveTo>
                  <a:pt x="12569" y="30393"/>
                </a:moveTo>
                <a:lnTo>
                  <a:pt x="12569" y="30413"/>
                </a:lnTo>
                <a:cubicBezTo>
                  <a:pt x="12549" y="30692"/>
                  <a:pt x="12529" y="30952"/>
                  <a:pt x="12509" y="31232"/>
                </a:cubicBezTo>
                <a:cubicBezTo>
                  <a:pt x="12529" y="30952"/>
                  <a:pt x="12549" y="30672"/>
                  <a:pt x="12569" y="30393"/>
                </a:cubicBezTo>
                <a:close/>
                <a:moveTo>
                  <a:pt x="37167" y="9032"/>
                </a:moveTo>
                <a:cubicBezTo>
                  <a:pt x="41942" y="12289"/>
                  <a:pt x="46758" y="19143"/>
                  <a:pt x="49755" y="27795"/>
                </a:cubicBezTo>
                <a:cubicBezTo>
                  <a:pt x="49855" y="28155"/>
                  <a:pt x="49995" y="28554"/>
                  <a:pt x="50095" y="28914"/>
                </a:cubicBezTo>
                <a:cubicBezTo>
                  <a:pt x="50095" y="28954"/>
                  <a:pt x="50115" y="28974"/>
                  <a:pt x="50135" y="28994"/>
                </a:cubicBezTo>
                <a:cubicBezTo>
                  <a:pt x="50255" y="29353"/>
                  <a:pt x="50355" y="29713"/>
                  <a:pt x="50454" y="30073"/>
                </a:cubicBezTo>
                <a:lnTo>
                  <a:pt x="50494" y="30193"/>
                </a:lnTo>
                <a:cubicBezTo>
                  <a:pt x="50594" y="30532"/>
                  <a:pt x="50694" y="30892"/>
                  <a:pt x="50774" y="31232"/>
                </a:cubicBezTo>
                <a:cubicBezTo>
                  <a:pt x="50774" y="31252"/>
                  <a:pt x="50794" y="31292"/>
                  <a:pt x="50814" y="31332"/>
                </a:cubicBezTo>
                <a:cubicBezTo>
                  <a:pt x="49995" y="30832"/>
                  <a:pt x="49156" y="30373"/>
                  <a:pt x="48316" y="29893"/>
                </a:cubicBezTo>
                <a:cubicBezTo>
                  <a:pt x="48356" y="29733"/>
                  <a:pt x="48376" y="29573"/>
                  <a:pt x="48376" y="29393"/>
                </a:cubicBezTo>
                <a:cubicBezTo>
                  <a:pt x="48376" y="28085"/>
                  <a:pt x="47301" y="27231"/>
                  <a:pt x="46197" y="27231"/>
                </a:cubicBezTo>
                <a:cubicBezTo>
                  <a:pt x="45632" y="27231"/>
                  <a:pt x="45059" y="27454"/>
                  <a:pt x="44620" y="27955"/>
                </a:cubicBezTo>
                <a:cubicBezTo>
                  <a:pt x="42082" y="26696"/>
                  <a:pt x="39584" y="25557"/>
                  <a:pt x="37167" y="24538"/>
                </a:cubicBezTo>
                <a:lnTo>
                  <a:pt x="37167" y="19602"/>
                </a:lnTo>
                <a:cubicBezTo>
                  <a:pt x="38565" y="19243"/>
                  <a:pt x="38565" y="17264"/>
                  <a:pt x="37167" y="16905"/>
                </a:cubicBezTo>
                <a:lnTo>
                  <a:pt x="37167" y="9032"/>
                </a:lnTo>
                <a:close/>
                <a:moveTo>
                  <a:pt x="42881" y="6754"/>
                </a:moveTo>
                <a:cubicBezTo>
                  <a:pt x="47797" y="6834"/>
                  <a:pt x="51334" y="10670"/>
                  <a:pt x="52872" y="16605"/>
                </a:cubicBezTo>
                <a:lnTo>
                  <a:pt x="52892" y="16585"/>
                </a:lnTo>
                <a:cubicBezTo>
                  <a:pt x="53032" y="17165"/>
                  <a:pt x="53152" y="17744"/>
                  <a:pt x="53272" y="18343"/>
                </a:cubicBezTo>
                <a:cubicBezTo>
                  <a:pt x="53272" y="18363"/>
                  <a:pt x="53272" y="18363"/>
                  <a:pt x="53272" y="18383"/>
                </a:cubicBezTo>
                <a:cubicBezTo>
                  <a:pt x="53332" y="18683"/>
                  <a:pt x="53372" y="18983"/>
                  <a:pt x="53412" y="19283"/>
                </a:cubicBezTo>
                <a:lnTo>
                  <a:pt x="53412" y="19323"/>
                </a:lnTo>
                <a:cubicBezTo>
                  <a:pt x="53512" y="19942"/>
                  <a:pt x="53572" y="20561"/>
                  <a:pt x="53632" y="21201"/>
                </a:cubicBezTo>
                <a:lnTo>
                  <a:pt x="53632" y="21221"/>
                </a:lnTo>
                <a:cubicBezTo>
                  <a:pt x="53652" y="21541"/>
                  <a:pt x="53672" y="21860"/>
                  <a:pt x="53692" y="22180"/>
                </a:cubicBezTo>
                <a:lnTo>
                  <a:pt x="53692" y="22260"/>
                </a:lnTo>
                <a:cubicBezTo>
                  <a:pt x="53692" y="22580"/>
                  <a:pt x="53712" y="22899"/>
                  <a:pt x="53732" y="23199"/>
                </a:cubicBezTo>
                <a:lnTo>
                  <a:pt x="53732" y="23299"/>
                </a:lnTo>
                <a:cubicBezTo>
                  <a:pt x="53732" y="23938"/>
                  <a:pt x="53732" y="24618"/>
                  <a:pt x="53692" y="25297"/>
                </a:cubicBezTo>
                <a:lnTo>
                  <a:pt x="53692" y="25377"/>
                </a:lnTo>
                <a:cubicBezTo>
                  <a:pt x="53692" y="25697"/>
                  <a:pt x="53672" y="26036"/>
                  <a:pt x="53652" y="26356"/>
                </a:cubicBezTo>
                <a:lnTo>
                  <a:pt x="53652" y="26496"/>
                </a:lnTo>
                <a:cubicBezTo>
                  <a:pt x="53612" y="26836"/>
                  <a:pt x="53592" y="27155"/>
                  <a:pt x="53572" y="27475"/>
                </a:cubicBezTo>
                <a:lnTo>
                  <a:pt x="53552" y="27615"/>
                </a:lnTo>
                <a:cubicBezTo>
                  <a:pt x="53512" y="27955"/>
                  <a:pt x="53472" y="28294"/>
                  <a:pt x="53432" y="28634"/>
                </a:cubicBezTo>
                <a:cubicBezTo>
                  <a:pt x="53392" y="28994"/>
                  <a:pt x="53332" y="29333"/>
                  <a:pt x="53292" y="29673"/>
                </a:cubicBezTo>
                <a:cubicBezTo>
                  <a:pt x="53292" y="29733"/>
                  <a:pt x="53272" y="29773"/>
                  <a:pt x="53272" y="29813"/>
                </a:cubicBezTo>
                <a:cubicBezTo>
                  <a:pt x="53212" y="30153"/>
                  <a:pt x="53152" y="30492"/>
                  <a:pt x="53092" y="30812"/>
                </a:cubicBezTo>
                <a:cubicBezTo>
                  <a:pt x="53092" y="30872"/>
                  <a:pt x="53072" y="30932"/>
                  <a:pt x="53072" y="30992"/>
                </a:cubicBezTo>
                <a:cubicBezTo>
                  <a:pt x="53032" y="31212"/>
                  <a:pt x="52992" y="31432"/>
                  <a:pt x="52952" y="31631"/>
                </a:cubicBezTo>
                <a:cubicBezTo>
                  <a:pt x="52473" y="29953"/>
                  <a:pt x="51933" y="28274"/>
                  <a:pt x="51314" y="26636"/>
                </a:cubicBezTo>
                <a:cubicBezTo>
                  <a:pt x="48017" y="18084"/>
                  <a:pt x="42921" y="11350"/>
                  <a:pt x="37786" y="7973"/>
                </a:cubicBezTo>
                <a:cubicBezTo>
                  <a:pt x="39365" y="7174"/>
                  <a:pt x="41103" y="6754"/>
                  <a:pt x="42881" y="6754"/>
                </a:cubicBezTo>
                <a:close/>
                <a:moveTo>
                  <a:pt x="16585" y="19223"/>
                </a:moveTo>
                <a:cubicBezTo>
                  <a:pt x="18064" y="19462"/>
                  <a:pt x="19722" y="19802"/>
                  <a:pt x="21521" y="20242"/>
                </a:cubicBezTo>
                <a:cubicBezTo>
                  <a:pt x="21521" y="21800"/>
                  <a:pt x="21641" y="23359"/>
                  <a:pt x="21841" y="24898"/>
                </a:cubicBezTo>
                <a:cubicBezTo>
                  <a:pt x="21041" y="27115"/>
                  <a:pt x="20442" y="29373"/>
                  <a:pt x="20022" y="31671"/>
                </a:cubicBezTo>
                <a:cubicBezTo>
                  <a:pt x="17644" y="29933"/>
                  <a:pt x="15566" y="28254"/>
                  <a:pt x="13848" y="26716"/>
                </a:cubicBezTo>
                <a:cubicBezTo>
                  <a:pt x="14407" y="24098"/>
                  <a:pt x="15326" y="21581"/>
                  <a:pt x="16585" y="19223"/>
                </a:cubicBezTo>
                <a:close/>
                <a:moveTo>
                  <a:pt x="64402" y="33211"/>
                </a:moveTo>
                <a:cubicBezTo>
                  <a:pt x="64402" y="33291"/>
                  <a:pt x="64402" y="33370"/>
                  <a:pt x="64382" y="33450"/>
                </a:cubicBezTo>
                <a:lnTo>
                  <a:pt x="64382" y="33350"/>
                </a:lnTo>
                <a:cubicBezTo>
                  <a:pt x="64402" y="33291"/>
                  <a:pt x="64402" y="33251"/>
                  <a:pt x="64402" y="33211"/>
                </a:cubicBezTo>
                <a:close/>
                <a:moveTo>
                  <a:pt x="64339" y="34118"/>
                </a:moveTo>
                <a:lnTo>
                  <a:pt x="64322" y="34289"/>
                </a:lnTo>
                <a:cubicBezTo>
                  <a:pt x="64322" y="34232"/>
                  <a:pt x="64322" y="34175"/>
                  <a:pt x="64339" y="34118"/>
                </a:cubicBezTo>
                <a:close/>
                <a:moveTo>
                  <a:pt x="22760" y="29893"/>
                </a:moveTo>
                <a:cubicBezTo>
                  <a:pt x="22840" y="30193"/>
                  <a:pt x="22920" y="30512"/>
                  <a:pt x="23019" y="30812"/>
                </a:cubicBezTo>
                <a:lnTo>
                  <a:pt x="23059" y="30952"/>
                </a:lnTo>
                <a:cubicBezTo>
                  <a:pt x="23139" y="31312"/>
                  <a:pt x="23239" y="31671"/>
                  <a:pt x="23359" y="32031"/>
                </a:cubicBezTo>
                <a:cubicBezTo>
                  <a:pt x="23359" y="32091"/>
                  <a:pt x="23379" y="32131"/>
                  <a:pt x="23399" y="32171"/>
                </a:cubicBezTo>
                <a:cubicBezTo>
                  <a:pt x="23499" y="32551"/>
                  <a:pt x="23619" y="32910"/>
                  <a:pt x="23739" y="33270"/>
                </a:cubicBezTo>
                <a:cubicBezTo>
                  <a:pt x="23739" y="33310"/>
                  <a:pt x="23759" y="33350"/>
                  <a:pt x="23779" y="33390"/>
                </a:cubicBezTo>
                <a:cubicBezTo>
                  <a:pt x="23899" y="33769"/>
                  <a:pt x="24019" y="34129"/>
                  <a:pt x="24138" y="34509"/>
                </a:cubicBezTo>
                <a:cubicBezTo>
                  <a:pt x="24158" y="34529"/>
                  <a:pt x="24158" y="34549"/>
                  <a:pt x="24158" y="34569"/>
                </a:cubicBezTo>
                <a:cubicBezTo>
                  <a:pt x="23439" y="34089"/>
                  <a:pt x="22740" y="33610"/>
                  <a:pt x="22080" y="33130"/>
                </a:cubicBezTo>
                <a:cubicBezTo>
                  <a:pt x="22140" y="32650"/>
                  <a:pt x="22240" y="32151"/>
                  <a:pt x="22340" y="31671"/>
                </a:cubicBezTo>
                <a:lnTo>
                  <a:pt x="22340" y="31691"/>
                </a:lnTo>
                <a:cubicBezTo>
                  <a:pt x="22480" y="31072"/>
                  <a:pt x="22620" y="30472"/>
                  <a:pt x="22760" y="29893"/>
                </a:cubicBezTo>
                <a:close/>
                <a:moveTo>
                  <a:pt x="64242" y="35048"/>
                </a:moveTo>
                <a:cubicBezTo>
                  <a:pt x="64242" y="35088"/>
                  <a:pt x="64222" y="35128"/>
                  <a:pt x="64222" y="35188"/>
                </a:cubicBezTo>
                <a:lnTo>
                  <a:pt x="64222" y="35048"/>
                </a:lnTo>
                <a:close/>
                <a:moveTo>
                  <a:pt x="64082" y="36007"/>
                </a:moveTo>
                <a:lnTo>
                  <a:pt x="64082" y="36027"/>
                </a:lnTo>
                <a:cubicBezTo>
                  <a:pt x="64082" y="36067"/>
                  <a:pt x="64062" y="36127"/>
                  <a:pt x="64042" y="36187"/>
                </a:cubicBezTo>
                <a:cubicBezTo>
                  <a:pt x="64062" y="36127"/>
                  <a:pt x="64062" y="36067"/>
                  <a:pt x="64082" y="36007"/>
                </a:cubicBezTo>
                <a:close/>
                <a:moveTo>
                  <a:pt x="51474" y="9891"/>
                </a:moveTo>
                <a:cubicBezTo>
                  <a:pt x="55510" y="12968"/>
                  <a:pt x="58507" y="17444"/>
                  <a:pt x="59926" y="22699"/>
                </a:cubicBezTo>
                <a:cubicBezTo>
                  <a:pt x="59946" y="22699"/>
                  <a:pt x="59946" y="22719"/>
                  <a:pt x="59946" y="22739"/>
                </a:cubicBezTo>
                <a:cubicBezTo>
                  <a:pt x="60026" y="23039"/>
                  <a:pt x="60106" y="23359"/>
                  <a:pt x="60186" y="23679"/>
                </a:cubicBezTo>
                <a:cubicBezTo>
                  <a:pt x="60246" y="23978"/>
                  <a:pt x="60306" y="24278"/>
                  <a:pt x="60365" y="24598"/>
                </a:cubicBezTo>
                <a:lnTo>
                  <a:pt x="60385" y="24678"/>
                </a:lnTo>
                <a:cubicBezTo>
                  <a:pt x="60445" y="24977"/>
                  <a:pt x="60505" y="25277"/>
                  <a:pt x="60545" y="25597"/>
                </a:cubicBezTo>
                <a:lnTo>
                  <a:pt x="60565" y="25697"/>
                </a:lnTo>
                <a:cubicBezTo>
                  <a:pt x="60605" y="25977"/>
                  <a:pt x="60645" y="26256"/>
                  <a:pt x="60685" y="26556"/>
                </a:cubicBezTo>
                <a:cubicBezTo>
                  <a:pt x="60685" y="26576"/>
                  <a:pt x="60685" y="26616"/>
                  <a:pt x="60685" y="26656"/>
                </a:cubicBezTo>
                <a:cubicBezTo>
                  <a:pt x="60725" y="26956"/>
                  <a:pt x="60745" y="27255"/>
                  <a:pt x="60785" y="27575"/>
                </a:cubicBezTo>
                <a:cubicBezTo>
                  <a:pt x="60785" y="27615"/>
                  <a:pt x="60785" y="27675"/>
                  <a:pt x="60785" y="27735"/>
                </a:cubicBezTo>
                <a:cubicBezTo>
                  <a:pt x="60805" y="28015"/>
                  <a:pt x="60825" y="28294"/>
                  <a:pt x="60845" y="28574"/>
                </a:cubicBezTo>
                <a:lnTo>
                  <a:pt x="60845" y="28674"/>
                </a:lnTo>
                <a:cubicBezTo>
                  <a:pt x="60845" y="28994"/>
                  <a:pt x="60865" y="29294"/>
                  <a:pt x="60865" y="29593"/>
                </a:cubicBezTo>
                <a:lnTo>
                  <a:pt x="60865" y="29813"/>
                </a:lnTo>
                <a:lnTo>
                  <a:pt x="60865" y="30672"/>
                </a:lnTo>
                <a:lnTo>
                  <a:pt x="60865" y="30752"/>
                </a:lnTo>
                <a:cubicBezTo>
                  <a:pt x="60865" y="31052"/>
                  <a:pt x="60825" y="31372"/>
                  <a:pt x="60805" y="31691"/>
                </a:cubicBezTo>
                <a:lnTo>
                  <a:pt x="60805" y="31911"/>
                </a:lnTo>
                <a:cubicBezTo>
                  <a:pt x="60785" y="32231"/>
                  <a:pt x="60745" y="32531"/>
                  <a:pt x="60725" y="32850"/>
                </a:cubicBezTo>
                <a:cubicBezTo>
                  <a:pt x="60685" y="33090"/>
                  <a:pt x="60665" y="33310"/>
                  <a:pt x="60645" y="33530"/>
                </a:cubicBezTo>
                <a:cubicBezTo>
                  <a:pt x="60625" y="33670"/>
                  <a:pt x="60605" y="33809"/>
                  <a:pt x="60585" y="33949"/>
                </a:cubicBezTo>
                <a:cubicBezTo>
                  <a:pt x="60585" y="34029"/>
                  <a:pt x="60545" y="34109"/>
                  <a:pt x="60545" y="34189"/>
                </a:cubicBezTo>
                <a:cubicBezTo>
                  <a:pt x="60505" y="34389"/>
                  <a:pt x="60485" y="34569"/>
                  <a:pt x="60445" y="34769"/>
                </a:cubicBezTo>
                <a:cubicBezTo>
                  <a:pt x="60445" y="34789"/>
                  <a:pt x="60445" y="34829"/>
                  <a:pt x="60425" y="34868"/>
                </a:cubicBezTo>
                <a:cubicBezTo>
                  <a:pt x="60286" y="35728"/>
                  <a:pt x="60086" y="36567"/>
                  <a:pt x="59866" y="37406"/>
                </a:cubicBezTo>
                <a:cubicBezTo>
                  <a:pt x="58327" y="36227"/>
                  <a:pt x="56649" y="35028"/>
                  <a:pt x="54831" y="33829"/>
                </a:cubicBezTo>
                <a:cubicBezTo>
                  <a:pt x="54910" y="33490"/>
                  <a:pt x="54990" y="33130"/>
                  <a:pt x="55050" y="32770"/>
                </a:cubicBezTo>
                <a:cubicBezTo>
                  <a:pt x="56869" y="23279"/>
                  <a:pt x="55310" y="14887"/>
                  <a:pt x="51474" y="9891"/>
                </a:cubicBezTo>
                <a:close/>
                <a:moveTo>
                  <a:pt x="63711" y="37810"/>
                </a:moveTo>
                <a:cubicBezTo>
                  <a:pt x="63703" y="37838"/>
                  <a:pt x="63693" y="37865"/>
                  <a:pt x="63682" y="37886"/>
                </a:cubicBezTo>
                <a:cubicBezTo>
                  <a:pt x="63692" y="37857"/>
                  <a:pt x="63701" y="37833"/>
                  <a:pt x="63711" y="37810"/>
                </a:cubicBezTo>
                <a:close/>
                <a:moveTo>
                  <a:pt x="25837" y="21421"/>
                </a:moveTo>
                <a:lnTo>
                  <a:pt x="25837" y="21441"/>
                </a:lnTo>
                <a:cubicBezTo>
                  <a:pt x="29454" y="22540"/>
                  <a:pt x="32990" y="23799"/>
                  <a:pt x="36467" y="25257"/>
                </a:cubicBezTo>
                <a:lnTo>
                  <a:pt x="36467" y="26176"/>
                </a:lnTo>
                <a:cubicBezTo>
                  <a:pt x="33610" y="26396"/>
                  <a:pt x="31392" y="28774"/>
                  <a:pt x="31392" y="31651"/>
                </a:cubicBezTo>
                <a:cubicBezTo>
                  <a:pt x="31392" y="34529"/>
                  <a:pt x="33610" y="36927"/>
                  <a:pt x="36467" y="37126"/>
                </a:cubicBezTo>
                <a:lnTo>
                  <a:pt x="36467" y="40264"/>
                </a:lnTo>
                <a:cubicBezTo>
                  <a:pt x="36008" y="40383"/>
                  <a:pt x="35648" y="40743"/>
                  <a:pt x="35488" y="41203"/>
                </a:cubicBezTo>
                <a:cubicBezTo>
                  <a:pt x="34969" y="40923"/>
                  <a:pt x="34429" y="40643"/>
                  <a:pt x="33890" y="40344"/>
                </a:cubicBezTo>
                <a:cubicBezTo>
                  <a:pt x="32811" y="39784"/>
                  <a:pt x="31771" y="39205"/>
                  <a:pt x="30752" y="38625"/>
                </a:cubicBezTo>
                <a:cubicBezTo>
                  <a:pt x="29374" y="37846"/>
                  <a:pt x="28035" y="37046"/>
                  <a:pt x="26756" y="36227"/>
                </a:cubicBezTo>
                <a:cubicBezTo>
                  <a:pt x="26676" y="36027"/>
                  <a:pt x="26596" y="35828"/>
                  <a:pt x="26516" y="35608"/>
                </a:cubicBezTo>
                <a:cubicBezTo>
                  <a:pt x="25357" y="32431"/>
                  <a:pt x="24498" y="29154"/>
                  <a:pt x="23999" y="25797"/>
                </a:cubicBezTo>
                <a:cubicBezTo>
                  <a:pt x="24538" y="24298"/>
                  <a:pt x="25157" y="22839"/>
                  <a:pt x="25837" y="21421"/>
                </a:cubicBezTo>
                <a:close/>
                <a:moveTo>
                  <a:pt x="37187" y="25517"/>
                </a:moveTo>
                <a:cubicBezTo>
                  <a:pt x="39425" y="26476"/>
                  <a:pt x="41782" y="27535"/>
                  <a:pt x="44180" y="28714"/>
                </a:cubicBezTo>
                <a:cubicBezTo>
                  <a:pt x="44120" y="28934"/>
                  <a:pt x="44080" y="29154"/>
                  <a:pt x="44080" y="29373"/>
                </a:cubicBezTo>
                <a:cubicBezTo>
                  <a:pt x="44060" y="30572"/>
                  <a:pt x="45019" y="31531"/>
                  <a:pt x="46218" y="31551"/>
                </a:cubicBezTo>
                <a:cubicBezTo>
                  <a:pt x="46878" y="31551"/>
                  <a:pt x="47517" y="31232"/>
                  <a:pt x="47917" y="30692"/>
                </a:cubicBezTo>
                <a:cubicBezTo>
                  <a:pt x="49016" y="31292"/>
                  <a:pt x="50095" y="31911"/>
                  <a:pt x="51114" y="32531"/>
                </a:cubicBezTo>
                <a:lnTo>
                  <a:pt x="51114" y="32551"/>
                </a:lnTo>
                <a:cubicBezTo>
                  <a:pt x="51194" y="32890"/>
                  <a:pt x="51274" y="33230"/>
                  <a:pt x="51354" y="33550"/>
                </a:cubicBezTo>
                <a:cubicBezTo>
                  <a:pt x="51354" y="33610"/>
                  <a:pt x="51374" y="33650"/>
                  <a:pt x="51374" y="33710"/>
                </a:cubicBezTo>
                <a:cubicBezTo>
                  <a:pt x="51454" y="34049"/>
                  <a:pt x="51514" y="34389"/>
                  <a:pt x="51593" y="34709"/>
                </a:cubicBezTo>
                <a:cubicBezTo>
                  <a:pt x="51593" y="34749"/>
                  <a:pt x="51613" y="34789"/>
                  <a:pt x="51613" y="34829"/>
                </a:cubicBezTo>
                <a:cubicBezTo>
                  <a:pt x="51673" y="35188"/>
                  <a:pt x="51733" y="35528"/>
                  <a:pt x="51793" y="35868"/>
                </a:cubicBezTo>
                <a:lnTo>
                  <a:pt x="51813" y="35947"/>
                </a:lnTo>
                <a:cubicBezTo>
                  <a:pt x="51813" y="35987"/>
                  <a:pt x="51833" y="36027"/>
                  <a:pt x="51833" y="36067"/>
                </a:cubicBezTo>
                <a:cubicBezTo>
                  <a:pt x="51773" y="36227"/>
                  <a:pt x="51733" y="36387"/>
                  <a:pt x="51693" y="36547"/>
                </a:cubicBezTo>
                <a:cubicBezTo>
                  <a:pt x="51693" y="36587"/>
                  <a:pt x="51673" y="36607"/>
                  <a:pt x="51653" y="36647"/>
                </a:cubicBezTo>
                <a:cubicBezTo>
                  <a:pt x="51553" y="36987"/>
                  <a:pt x="51434" y="37326"/>
                  <a:pt x="51314" y="37666"/>
                </a:cubicBezTo>
                <a:cubicBezTo>
                  <a:pt x="51194" y="38006"/>
                  <a:pt x="51074" y="38345"/>
                  <a:pt x="50954" y="38685"/>
                </a:cubicBezTo>
                <a:lnTo>
                  <a:pt x="50914" y="38765"/>
                </a:lnTo>
                <a:cubicBezTo>
                  <a:pt x="50794" y="39105"/>
                  <a:pt x="50674" y="39444"/>
                  <a:pt x="50534" y="39764"/>
                </a:cubicBezTo>
                <a:cubicBezTo>
                  <a:pt x="50534" y="39784"/>
                  <a:pt x="50534" y="39804"/>
                  <a:pt x="50514" y="39804"/>
                </a:cubicBezTo>
                <a:cubicBezTo>
                  <a:pt x="49615" y="42082"/>
                  <a:pt x="48516" y="44280"/>
                  <a:pt x="47257" y="46378"/>
                </a:cubicBezTo>
                <a:lnTo>
                  <a:pt x="46838" y="46218"/>
                </a:lnTo>
                <a:cubicBezTo>
                  <a:pt x="44120" y="45219"/>
                  <a:pt x="41163" y="43940"/>
                  <a:pt x="37966" y="42402"/>
                </a:cubicBezTo>
                <a:cubicBezTo>
                  <a:pt x="38545" y="41602"/>
                  <a:pt x="38126" y="40503"/>
                  <a:pt x="37187" y="40264"/>
                </a:cubicBezTo>
                <a:lnTo>
                  <a:pt x="37187" y="37086"/>
                </a:lnTo>
                <a:cubicBezTo>
                  <a:pt x="39964" y="36767"/>
                  <a:pt x="42042" y="34429"/>
                  <a:pt x="42042" y="31631"/>
                </a:cubicBezTo>
                <a:cubicBezTo>
                  <a:pt x="42042" y="28834"/>
                  <a:pt x="39964" y="26496"/>
                  <a:pt x="37187" y="26176"/>
                </a:cubicBezTo>
                <a:lnTo>
                  <a:pt x="37187" y="25517"/>
                </a:lnTo>
                <a:close/>
                <a:moveTo>
                  <a:pt x="52373" y="41642"/>
                </a:moveTo>
                <a:cubicBezTo>
                  <a:pt x="52373" y="41862"/>
                  <a:pt x="52393" y="42082"/>
                  <a:pt x="52393" y="42302"/>
                </a:cubicBezTo>
                <a:lnTo>
                  <a:pt x="52393" y="42382"/>
                </a:lnTo>
                <a:lnTo>
                  <a:pt x="52393" y="43301"/>
                </a:lnTo>
                <a:lnTo>
                  <a:pt x="52393" y="43361"/>
                </a:lnTo>
                <a:cubicBezTo>
                  <a:pt x="52393" y="43680"/>
                  <a:pt x="52373" y="44000"/>
                  <a:pt x="52373" y="44300"/>
                </a:cubicBezTo>
                <a:lnTo>
                  <a:pt x="52373" y="44320"/>
                </a:lnTo>
                <a:cubicBezTo>
                  <a:pt x="52313" y="45539"/>
                  <a:pt x="52153" y="46738"/>
                  <a:pt x="51933" y="47937"/>
                </a:cubicBezTo>
                <a:cubicBezTo>
                  <a:pt x="51157" y="47698"/>
                  <a:pt x="50361" y="47439"/>
                  <a:pt x="49545" y="47181"/>
                </a:cubicBezTo>
                <a:lnTo>
                  <a:pt x="49545" y="47181"/>
                </a:lnTo>
                <a:cubicBezTo>
                  <a:pt x="50620" y="45407"/>
                  <a:pt x="51576" y="43555"/>
                  <a:pt x="52373" y="41642"/>
                </a:cubicBezTo>
                <a:close/>
                <a:moveTo>
                  <a:pt x="54631" y="34729"/>
                </a:moveTo>
                <a:cubicBezTo>
                  <a:pt x="56429" y="35928"/>
                  <a:pt x="58108" y="37126"/>
                  <a:pt x="59606" y="38285"/>
                </a:cubicBezTo>
                <a:cubicBezTo>
                  <a:pt x="59127" y="39904"/>
                  <a:pt x="58487" y="41462"/>
                  <a:pt x="57728" y="42981"/>
                </a:cubicBezTo>
                <a:lnTo>
                  <a:pt x="57748" y="42981"/>
                </a:lnTo>
                <a:cubicBezTo>
                  <a:pt x="56749" y="44959"/>
                  <a:pt x="55530" y="46818"/>
                  <a:pt x="54131" y="48536"/>
                </a:cubicBezTo>
                <a:lnTo>
                  <a:pt x="53831" y="48456"/>
                </a:lnTo>
                <a:cubicBezTo>
                  <a:pt x="54611" y="45219"/>
                  <a:pt x="54711" y="41243"/>
                  <a:pt x="54071" y="36907"/>
                </a:cubicBezTo>
                <a:cubicBezTo>
                  <a:pt x="54271" y="36187"/>
                  <a:pt x="54451" y="35468"/>
                  <a:pt x="54631" y="34729"/>
                </a:cubicBezTo>
                <a:close/>
                <a:moveTo>
                  <a:pt x="63243" y="41283"/>
                </a:moveTo>
                <a:cubicBezTo>
                  <a:pt x="67919" y="45419"/>
                  <a:pt x="70117" y="48696"/>
                  <a:pt x="68898" y="49375"/>
                </a:cubicBezTo>
                <a:lnTo>
                  <a:pt x="68838" y="49415"/>
                </a:lnTo>
                <a:cubicBezTo>
                  <a:pt x="68130" y="49775"/>
                  <a:pt x="66688" y="50065"/>
                  <a:pt x="64534" y="50065"/>
                </a:cubicBezTo>
                <a:cubicBezTo>
                  <a:pt x="62859" y="50065"/>
                  <a:pt x="60753" y="49890"/>
                  <a:pt x="58227" y="49435"/>
                </a:cubicBezTo>
                <a:cubicBezTo>
                  <a:pt x="60345" y="47017"/>
                  <a:pt x="62044" y="44260"/>
                  <a:pt x="63243" y="41283"/>
                </a:cubicBezTo>
                <a:close/>
                <a:moveTo>
                  <a:pt x="29254" y="41842"/>
                </a:moveTo>
                <a:lnTo>
                  <a:pt x="29873" y="42182"/>
                </a:lnTo>
                <a:lnTo>
                  <a:pt x="30153" y="42342"/>
                </a:lnTo>
                <a:lnTo>
                  <a:pt x="31052" y="42841"/>
                </a:lnTo>
                <a:cubicBezTo>
                  <a:pt x="32910" y="43840"/>
                  <a:pt x="34729" y="44759"/>
                  <a:pt x="36467" y="45579"/>
                </a:cubicBezTo>
                <a:lnTo>
                  <a:pt x="36467" y="51893"/>
                </a:lnTo>
                <a:cubicBezTo>
                  <a:pt x="33890" y="49395"/>
                  <a:pt x="31372" y="45918"/>
                  <a:pt x="29254" y="41842"/>
                </a:cubicBezTo>
                <a:close/>
                <a:moveTo>
                  <a:pt x="13328" y="30093"/>
                </a:moveTo>
                <a:cubicBezTo>
                  <a:pt x="15286" y="31951"/>
                  <a:pt x="17365" y="33710"/>
                  <a:pt x="19523" y="35348"/>
                </a:cubicBezTo>
                <a:cubicBezTo>
                  <a:pt x="18783" y="43141"/>
                  <a:pt x="20402" y="49935"/>
                  <a:pt x="23699" y="54211"/>
                </a:cubicBezTo>
                <a:cubicBezTo>
                  <a:pt x="16785" y="49375"/>
                  <a:pt x="12589" y="40463"/>
                  <a:pt x="13248" y="30792"/>
                </a:cubicBezTo>
                <a:cubicBezTo>
                  <a:pt x="13268" y="30552"/>
                  <a:pt x="13288" y="30313"/>
                  <a:pt x="13328" y="30093"/>
                </a:cubicBezTo>
                <a:close/>
                <a:moveTo>
                  <a:pt x="37167" y="45878"/>
                </a:moveTo>
                <a:cubicBezTo>
                  <a:pt x="39844" y="47097"/>
                  <a:pt x="42582" y="48196"/>
                  <a:pt x="45379" y="49136"/>
                </a:cubicBezTo>
                <a:cubicBezTo>
                  <a:pt x="43880" y="51214"/>
                  <a:pt x="42102" y="53072"/>
                  <a:pt x="40084" y="54671"/>
                </a:cubicBezTo>
                <a:cubicBezTo>
                  <a:pt x="39045" y="54051"/>
                  <a:pt x="38066" y="53332"/>
                  <a:pt x="37167" y="52532"/>
                </a:cubicBezTo>
                <a:lnTo>
                  <a:pt x="37167" y="45878"/>
                </a:lnTo>
                <a:close/>
                <a:moveTo>
                  <a:pt x="47697" y="49875"/>
                </a:moveTo>
                <a:cubicBezTo>
                  <a:pt x="48876" y="50235"/>
                  <a:pt x="50015" y="50534"/>
                  <a:pt x="51134" y="50814"/>
                </a:cubicBezTo>
                <a:cubicBezTo>
                  <a:pt x="50934" y="51334"/>
                  <a:pt x="50694" y="51833"/>
                  <a:pt x="50435" y="52333"/>
                </a:cubicBezTo>
                <a:cubicBezTo>
                  <a:pt x="49209" y="53368"/>
                  <a:pt x="47899" y="54292"/>
                  <a:pt x="46519" y="55098"/>
                </a:cubicBezTo>
                <a:lnTo>
                  <a:pt x="46519" y="55098"/>
                </a:lnTo>
                <a:cubicBezTo>
                  <a:pt x="45812" y="55471"/>
                  <a:pt x="45076" y="55824"/>
                  <a:pt x="44340" y="56129"/>
                </a:cubicBezTo>
                <a:cubicBezTo>
                  <a:pt x="43541" y="56069"/>
                  <a:pt x="42781" y="55909"/>
                  <a:pt x="42042" y="55630"/>
                </a:cubicBezTo>
                <a:cubicBezTo>
                  <a:pt x="44180" y="53991"/>
                  <a:pt x="46098" y="52053"/>
                  <a:pt x="47697" y="49875"/>
                </a:cubicBezTo>
                <a:close/>
                <a:moveTo>
                  <a:pt x="45460" y="55685"/>
                </a:moveTo>
                <a:cubicBezTo>
                  <a:pt x="45156" y="55846"/>
                  <a:pt x="44850" y="56000"/>
                  <a:pt x="44540" y="56149"/>
                </a:cubicBezTo>
                <a:cubicBezTo>
                  <a:pt x="44845" y="56001"/>
                  <a:pt x="45153" y="55846"/>
                  <a:pt x="45460" y="55685"/>
                </a:cubicBezTo>
                <a:close/>
                <a:moveTo>
                  <a:pt x="37167" y="53911"/>
                </a:moveTo>
                <a:cubicBezTo>
                  <a:pt x="37846" y="54431"/>
                  <a:pt x="38545" y="54890"/>
                  <a:pt x="39285" y="55310"/>
                </a:cubicBezTo>
                <a:cubicBezTo>
                  <a:pt x="38605" y="55770"/>
                  <a:pt x="37906" y="56209"/>
                  <a:pt x="37167" y="56589"/>
                </a:cubicBezTo>
                <a:lnTo>
                  <a:pt x="37167" y="53911"/>
                </a:lnTo>
                <a:close/>
                <a:moveTo>
                  <a:pt x="41183" y="56209"/>
                </a:moveTo>
                <a:lnTo>
                  <a:pt x="41183" y="56229"/>
                </a:lnTo>
                <a:cubicBezTo>
                  <a:pt x="41563" y="56389"/>
                  <a:pt x="41922" y="56509"/>
                  <a:pt x="42302" y="56629"/>
                </a:cubicBezTo>
                <a:cubicBezTo>
                  <a:pt x="42462" y="56669"/>
                  <a:pt x="42602" y="56709"/>
                  <a:pt x="42761" y="56749"/>
                </a:cubicBezTo>
                <a:cubicBezTo>
                  <a:pt x="41343" y="57228"/>
                  <a:pt x="39864" y="57568"/>
                  <a:pt x="38365" y="57768"/>
                </a:cubicBezTo>
                <a:cubicBezTo>
                  <a:pt x="39345" y="57328"/>
                  <a:pt x="40284" y="56809"/>
                  <a:pt x="41183" y="56209"/>
                </a:cubicBezTo>
                <a:close/>
                <a:moveTo>
                  <a:pt x="21561" y="36867"/>
                </a:moveTo>
                <a:lnTo>
                  <a:pt x="21561" y="36867"/>
                </a:lnTo>
                <a:cubicBezTo>
                  <a:pt x="22480" y="37526"/>
                  <a:pt x="23439" y="38185"/>
                  <a:pt x="24438" y="38845"/>
                </a:cubicBezTo>
                <a:lnTo>
                  <a:pt x="24658" y="38985"/>
                </a:lnTo>
                <a:lnTo>
                  <a:pt x="25257" y="39384"/>
                </a:lnTo>
                <a:lnTo>
                  <a:pt x="25517" y="39544"/>
                </a:lnTo>
                <a:lnTo>
                  <a:pt x="26117" y="39924"/>
                </a:lnTo>
                <a:lnTo>
                  <a:pt x="26376" y="40084"/>
                </a:lnTo>
                <a:lnTo>
                  <a:pt x="26516" y="40164"/>
                </a:lnTo>
                <a:cubicBezTo>
                  <a:pt x="29254" y="45799"/>
                  <a:pt x="32811" y="50394"/>
                  <a:pt x="36487" y="53352"/>
                </a:cubicBezTo>
                <a:lnTo>
                  <a:pt x="36487" y="56888"/>
                </a:lnTo>
                <a:cubicBezTo>
                  <a:pt x="35428" y="57368"/>
                  <a:pt x="34329" y="57688"/>
                  <a:pt x="33190" y="57828"/>
                </a:cubicBezTo>
                <a:cubicBezTo>
                  <a:pt x="31052" y="57588"/>
                  <a:pt x="28954" y="57008"/>
                  <a:pt x="26976" y="56109"/>
                </a:cubicBezTo>
                <a:cubicBezTo>
                  <a:pt x="22840" y="52832"/>
                  <a:pt x="20801" y="45459"/>
                  <a:pt x="21561" y="36867"/>
                </a:cubicBezTo>
                <a:close/>
                <a:moveTo>
                  <a:pt x="43021" y="56789"/>
                </a:moveTo>
                <a:lnTo>
                  <a:pt x="43021" y="56809"/>
                </a:lnTo>
                <a:cubicBezTo>
                  <a:pt x="41643" y="57348"/>
                  <a:pt x="40224" y="57748"/>
                  <a:pt x="38765" y="58027"/>
                </a:cubicBezTo>
                <a:cubicBezTo>
                  <a:pt x="40224" y="57748"/>
                  <a:pt x="41643" y="57328"/>
                  <a:pt x="43021" y="56789"/>
                </a:cubicBezTo>
                <a:close/>
                <a:moveTo>
                  <a:pt x="36227" y="0"/>
                </a:moveTo>
                <a:cubicBezTo>
                  <a:pt x="35948" y="0"/>
                  <a:pt x="35748" y="260"/>
                  <a:pt x="35828" y="540"/>
                </a:cubicBezTo>
                <a:lnTo>
                  <a:pt x="36267" y="2098"/>
                </a:lnTo>
                <a:cubicBezTo>
                  <a:pt x="35648" y="2338"/>
                  <a:pt x="35148" y="2818"/>
                  <a:pt x="34909" y="3417"/>
                </a:cubicBezTo>
                <a:cubicBezTo>
                  <a:pt x="30992" y="3837"/>
                  <a:pt x="27196" y="5055"/>
                  <a:pt x="23799" y="7034"/>
                </a:cubicBezTo>
                <a:cubicBezTo>
                  <a:pt x="19243" y="9471"/>
                  <a:pt x="15446" y="13108"/>
                  <a:pt x="12809" y="17544"/>
                </a:cubicBezTo>
                <a:cubicBezTo>
                  <a:pt x="11693" y="17434"/>
                  <a:pt x="10692" y="17378"/>
                  <a:pt x="9816" y="17378"/>
                </a:cubicBezTo>
                <a:cubicBezTo>
                  <a:pt x="8793" y="17378"/>
                  <a:pt x="7941" y="17453"/>
                  <a:pt x="7274" y="17604"/>
                </a:cubicBezTo>
                <a:lnTo>
                  <a:pt x="2998" y="15026"/>
                </a:lnTo>
                <a:cubicBezTo>
                  <a:pt x="3058" y="14687"/>
                  <a:pt x="2998" y="14347"/>
                  <a:pt x="2838" y="14027"/>
                </a:cubicBezTo>
                <a:lnTo>
                  <a:pt x="3497" y="13228"/>
                </a:lnTo>
                <a:cubicBezTo>
                  <a:pt x="3849" y="13352"/>
                  <a:pt x="4211" y="13412"/>
                  <a:pt x="4568" y="13412"/>
                </a:cubicBezTo>
                <a:cubicBezTo>
                  <a:pt x="5588" y="13412"/>
                  <a:pt x="6572" y="12923"/>
                  <a:pt x="7194" y="12049"/>
                </a:cubicBezTo>
                <a:cubicBezTo>
                  <a:pt x="7234" y="12009"/>
                  <a:pt x="7274" y="11929"/>
                  <a:pt x="7314" y="11869"/>
                </a:cubicBezTo>
                <a:lnTo>
                  <a:pt x="7334" y="11829"/>
                </a:lnTo>
                <a:cubicBezTo>
                  <a:pt x="7374" y="11769"/>
                  <a:pt x="7414" y="11709"/>
                  <a:pt x="7454" y="11650"/>
                </a:cubicBezTo>
                <a:lnTo>
                  <a:pt x="7474" y="11610"/>
                </a:lnTo>
                <a:cubicBezTo>
                  <a:pt x="7514" y="11490"/>
                  <a:pt x="7573" y="11390"/>
                  <a:pt x="7613" y="11270"/>
                </a:cubicBezTo>
                <a:cubicBezTo>
                  <a:pt x="7613" y="11230"/>
                  <a:pt x="7633" y="11210"/>
                  <a:pt x="7633" y="11170"/>
                </a:cubicBezTo>
                <a:lnTo>
                  <a:pt x="7673" y="11050"/>
                </a:lnTo>
                <a:cubicBezTo>
                  <a:pt x="7693" y="10990"/>
                  <a:pt x="7713" y="10950"/>
                  <a:pt x="7713" y="10890"/>
                </a:cubicBezTo>
                <a:cubicBezTo>
                  <a:pt x="7733" y="10830"/>
                  <a:pt x="7733" y="10810"/>
                  <a:pt x="7733" y="10770"/>
                </a:cubicBezTo>
                <a:cubicBezTo>
                  <a:pt x="7753" y="10730"/>
                  <a:pt x="7753" y="10650"/>
                  <a:pt x="7773" y="10590"/>
                </a:cubicBezTo>
                <a:cubicBezTo>
                  <a:pt x="7773" y="10511"/>
                  <a:pt x="7773" y="10511"/>
                  <a:pt x="7773" y="10491"/>
                </a:cubicBezTo>
                <a:cubicBezTo>
                  <a:pt x="7773" y="10391"/>
                  <a:pt x="7793" y="10291"/>
                  <a:pt x="7793" y="10191"/>
                </a:cubicBezTo>
                <a:cubicBezTo>
                  <a:pt x="7793" y="8532"/>
                  <a:pt x="6534" y="7134"/>
                  <a:pt x="4876" y="6974"/>
                </a:cubicBezTo>
                <a:cubicBezTo>
                  <a:pt x="4776" y="6974"/>
                  <a:pt x="4656" y="6954"/>
                  <a:pt x="4556" y="6954"/>
                </a:cubicBezTo>
                <a:lnTo>
                  <a:pt x="4177" y="6954"/>
                </a:lnTo>
                <a:lnTo>
                  <a:pt x="4057" y="6974"/>
                </a:lnTo>
                <a:lnTo>
                  <a:pt x="3957" y="6974"/>
                </a:lnTo>
                <a:lnTo>
                  <a:pt x="3877" y="6994"/>
                </a:lnTo>
                <a:lnTo>
                  <a:pt x="3817" y="7014"/>
                </a:lnTo>
                <a:lnTo>
                  <a:pt x="3717" y="7034"/>
                </a:lnTo>
                <a:lnTo>
                  <a:pt x="3637" y="7054"/>
                </a:lnTo>
                <a:lnTo>
                  <a:pt x="3537" y="7094"/>
                </a:lnTo>
                <a:lnTo>
                  <a:pt x="3477" y="7114"/>
                </a:lnTo>
                <a:lnTo>
                  <a:pt x="3397" y="7134"/>
                </a:lnTo>
                <a:cubicBezTo>
                  <a:pt x="3197" y="7214"/>
                  <a:pt x="3018" y="7313"/>
                  <a:pt x="2838" y="7413"/>
                </a:cubicBezTo>
                <a:cubicBezTo>
                  <a:pt x="1099" y="8512"/>
                  <a:pt x="800" y="10910"/>
                  <a:pt x="2218" y="12389"/>
                </a:cubicBezTo>
                <a:lnTo>
                  <a:pt x="1799" y="13248"/>
                </a:lnTo>
                <a:cubicBezTo>
                  <a:pt x="1699" y="13228"/>
                  <a:pt x="1599" y="13208"/>
                  <a:pt x="1499" y="13208"/>
                </a:cubicBezTo>
                <a:cubicBezTo>
                  <a:pt x="680" y="13208"/>
                  <a:pt x="0" y="13887"/>
                  <a:pt x="0" y="14707"/>
                </a:cubicBezTo>
                <a:cubicBezTo>
                  <a:pt x="0" y="15546"/>
                  <a:pt x="680" y="16225"/>
                  <a:pt x="1499" y="16225"/>
                </a:cubicBezTo>
                <a:cubicBezTo>
                  <a:pt x="1799" y="16225"/>
                  <a:pt x="2098" y="16145"/>
                  <a:pt x="2338" y="15966"/>
                </a:cubicBezTo>
                <a:lnTo>
                  <a:pt x="5635" y="18563"/>
                </a:lnTo>
                <a:cubicBezTo>
                  <a:pt x="5096" y="19762"/>
                  <a:pt x="6474" y="22560"/>
                  <a:pt x="9472" y="26056"/>
                </a:cubicBezTo>
                <a:cubicBezTo>
                  <a:pt x="9052" y="27995"/>
                  <a:pt x="8832" y="29993"/>
                  <a:pt x="8832" y="31991"/>
                </a:cubicBezTo>
                <a:cubicBezTo>
                  <a:pt x="8832" y="46718"/>
                  <a:pt x="20302" y="58767"/>
                  <a:pt x="34889" y="59526"/>
                </a:cubicBezTo>
                <a:lnTo>
                  <a:pt x="35608" y="62064"/>
                </a:lnTo>
                <a:lnTo>
                  <a:pt x="34709" y="63622"/>
                </a:lnTo>
                <a:lnTo>
                  <a:pt x="33190" y="66200"/>
                </a:lnTo>
                <a:lnTo>
                  <a:pt x="26157" y="68898"/>
                </a:lnTo>
                <a:lnTo>
                  <a:pt x="26057" y="69537"/>
                </a:lnTo>
                <a:lnTo>
                  <a:pt x="49256" y="69537"/>
                </a:lnTo>
                <a:lnTo>
                  <a:pt x="49156" y="68678"/>
                </a:lnTo>
                <a:lnTo>
                  <a:pt x="48496" y="68558"/>
                </a:lnTo>
                <a:lnTo>
                  <a:pt x="39165" y="66680"/>
                </a:lnTo>
                <a:lnTo>
                  <a:pt x="37486" y="65281"/>
                </a:lnTo>
                <a:lnTo>
                  <a:pt x="38166" y="62543"/>
                </a:lnTo>
                <a:lnTo>
                  <a:pt x="38945" y="59406"/>
                </a:lnTo>
                <a:cubicBezTo>
                  <a:pt x="43121" y="59007"/>
                  <a:pt x="47177" y="57668"/>
                  <a:pt x="50774" y="55490"/>
                </a:cubicBezTo>
                <a:cubicBezTo>
                  <a:pt x="52633" y="54451"/>
                  <a:pt x="54371" y="53192"/>
                  <a:pt x="55949" y="51753"/>
                </a:cubicBezTo>
                <a:cubicBezTo>
                  <a:pt x="58581" y="52157"/>
                  <a:pt x="60909" y="52319"/>
                  <a:pt x="62904" y="52319"/>
                </a:cubicBezTo>
                <a:cubicBezTo>
                  <a:pt x="67030" y="52319"/>
                  <a:pt x="69732" y="51627"/>
                  <a:pt x="70756" y="50954"/>
                </a:cubicBezTo>
                <a:cubicBezTo>
                  <a:pt x="71036" y="51074"/>
                  <a:pt x="71675" y="51373"/>
                  <a:pt x="73194" y="52093"/>
                </a:cubicBezTo>
                <a:cubicBezTo>
                  <a:pt x="73354" y="52173"/>
                  <a:pt x="73494" y="52273"/>
                  <a:pt x="73613" y="52373"/>
                </a:cubicBezTo>
                <a:lnTo>
                  <a:pt x="73494" y="52373"/>
                </a:lnTo>
                <a:cubicBezTo>
                  <a:pt x="70976" y="52373"/>
                  <a:pt x="70396" y="55909"/>
                  <a:pt x="72794" y="56709"/>
                </a:cubicBezTo>
                <a:cubicBezTo>
                  <a:pt x="73055" y="56796"/>
                  <a:pt x="73308" y="56836"/>
                  <a:pt x="73547" y="56836"/>
                </a:cubicBezTo>
                <a:cubicBezTo>
                  <a:pt x="75510" y="56836"/>
                  <a:pt x="76631" y="54165"/>
                  <a:pt x="74832" y="52812"/>
                </a:cubicBezTo>
                <a:lnTo>
                  <a:pt x="74832" y="52812"/>
                </a:lnTo>
                <a:lnTo>
                  <a:pt x="74832" y="52832"/>
                </a:lnTo>
                <a:cubicBezTo>
                  <a:pt x="74632" y="52173"/>
                  <a:pt x="74173" y="51633"/>
                  <a:pt x="73553" y="51354"/>
                </a:cubicBezTo>
                <a:cubicBezTo>
                  <a:pt x="72235" y="50734"/>
                  <a:pt x="71535" y="50414"/>
                  <a:pt x="71176" y="50255"/>
                </a:cubicBezTo>
                <a:cubicBezTo>
                  <a:pt x="71335" y="48556"/>
                  <a:pt x="68538" y="44779"/>
                  <a:pt x="63563" y="40423"/>
                </a:cubicBezTo>
                <a:cubicBezTo>
                  <a:pt x="64542" y="37686"/>
                  <a:pt x="65101" y="34829"/>
                  <a:pt x="65201" y="31931"/>
                </a:cubicBezTo>
                <a:cubicBezTo>
                  <a:pt x="65801" y="16645"/>
                  <a:pt x="54191" y="4076"/>
                  <a:pt x="39205" y="3317"/>
                </a:cubicBezTo>
                <a:cubicBezTo>
                  <a:pt x="38965" y="2758"/>
                  <a:pt x="38485" y="2318"/>
                  <a:pt x="37926" y="2118"/>
                </a:cubicBezTo>
                <a:lnTo>
                  <a:pt x="38345" y="520"/>
                </a:lnTo>
                <a:cubicBezTo>
                  <a:pt x="38425" y="260"/>
                  <a:pt x="38226" y="0"/>
                  <a:pt x="3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7"/>
        <p:cNvGrpSpPr/>
        <p:nvPr/>
      </p:nvGrpSpPr>
      <p:grpSpPr>
        <a:xfrm>
          <a:off x="0" y="0"/>
          <a:ext cx="0" cy="0"/>
          <a:chOff x="0" y="0"/>
          <a:chExt cx="0" cy="0"/>
        </a:xfrm>
      </p:grpSpPr>
      <p:grpSp>
        <p:nvGrpSpPr>
          <p:cNvPr id="118" name="Google Shape;118;p4"/>
          <p:cNvGrpSpPr/>
          <p:nvPr/>
        </p:nvGrpSpPr>
        <p:grpSpPr>
          <a:xfrm>
            <a:off x="-262008" y="0"/>
            <a:ext cx="9864655" cy="5143550"/>
            <a:chOff x="-262008" y="0"/>
            <a:chExt cx="9864655" cy="5143550"/>
          </a:xfrm>
        </p:grpSpPr>
        <p:sp>
          <p:nvSpPr>
            <p:cNvPr id="119" name="Google Shape;119;p4"/>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23" name="Google Shape;123;p4"/>
            <p:cNvSpPr/>
            <p:nvPr/>
          </p:nvSpPr>
          <p:spPr>
            <a:xfrm>
              <a:off x="8058725" y="242717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24" name="Google Shape;124;p4"/>
            <p:cNvSpPr/>
            <p:nvPr/>
          </p:nvSpPr>
          <p:spPr>
            <a:xfrm>
              <a:off x="1010225" y="1748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25" name="Google Shape;125;p4"/>
            <p:cNvSpPr/>
            <p:nvPr/>
          </p:nvSpPr>
          <p:spPr>
            <a:xfrm>
              <a:off x="154050" y="30323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26" name="Google Shape;126;p4"/>
            <p:cNvSpPr/>
            <p:nvPr/>
          </p:nvSpPr>
          <p:spPr>
            <a:xfrm>
              <a:off x="8428900" y="316677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27" name="Google Shape;127;p4"/>
            <p:cNvGrpSpPr/>
            <p:nvPr/>
          </p:nvGrpSpPr>
          <p:grpSpPr>
            <a:xfrm>
              <a:off x="-262008" y="1776169"/>
              <a:ext cx="893416" cy="2328193"/>
              <a:chOff x="3901053" y="2117772"/>
              <a:chExt cx="356141" cy="1157844"/>
            </a:xfrm>
          </p:grpSpPr>
          <p:sp>
            <p:nvSpPr>
              <p:cNvPr id="128" name="Google Shape;128;p4"/>
              <p:cNvSpPr/>
              <p:nvPr/>
            </p:nvSpPr>
            <p:spPr>
              <a:xfrm>
                <a:off x="3901053" y="3259845"/>
                <a:ext cx="356141" cy="15770"/>
              </a:xfrm>
              <a:custGeom>
                <a:avLst/>
                <a:gdLst/>
                <a:ahLst/>
                <a:cxnLst/>
                <a:rect l="l" t="t" r="r" b="b"/>
                <a:pathLst>
                  <a:path w="12940" h="573" extrusionOk="0">
                    <a:moveTo>
                      <a:pt x="6475" y="1"/>
                    </a:moveTo>
                    <a:cubicBezTo>
                      <a:pt x="2900" y="1"/>
                      <a:pt x="1" y="126"/>
                      <a:pt x="1" y="282"/>
                    </a:cubicBezTo>
                    <a:cubicBezTo>
                      <a:pt x="1" y="437"/>
                      <a:pt x="2900" y="572"/>
                      <a:pt x="6475" y="572"/>
                    </a:cubicBezTo>
                    <a:cubicBezTo>
                      <a:pt x="10040" y="572"/>
                      <a:pt x="12939" y="437"/>
                      <a:pt x="12939" y="282"/>
                    </a:cubicBezTo>
                    <a:cubicBezTo>
                      <a:pt x="12939" y="126"/>
                      <a:pt x="10040" y="1"/>
                      <a:pt x="6475" y="1"/>
                    </a:cubicBezTo>
                    <a:close/>
                  </a:path>
                </a:pathLst>
              </a:custGeom>
              <a:solidFill>
                <a:srgbClr val="3D24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088702" y="2142927"/>
                <a:ext cx="9468" cy="6027"/>
              </a:xfrm>
              <a:custGeom>
                <a:avLst/>
                <a:gdLst/>
                <a:ahLst/>
                <a:cxnLst/>
                <a:rect l="l" t="t" r="r" b="b"/>
                <a:pathLst>
                  <a:path w="344" h="219" extrusionOk="0">
                    <a:moveTo>
                      <a:pt x="0" y="1"/>
                    </a:moveTo>
                    <a:lnTo>
                      <a:pt x="0" y="1"/>
                    </a:lnTo>
                    <a:cubicBezTo>
                      <a:pt x="104" y="73"/>
                      <a:pt x="218" y="157"/>
                      <a:pt x="343" y="219"/>
                    </a:cubicBezTo>
                    <a:cubicBezTo>
                      <a:pt x="239" y="136"/>
                      <a:pt x="125" y="63"/>
                      <a:pt x="0" y="1"/>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3924805" y="2117772"/>
                <a:ext cx="284913" cy="232015"/>
              </a:xfrm>
              <a:custGeom>
                <a:avLst/>
                <a:gdLst/>
                <a:ahLst/>
                <a:cxnLst/>
                <a:rect l="l" t="t" r="r" b="b"/>
                <a:pathLst>
                  <a:path w="10352" h="8430" extrusionOk="0">
                    <a:moveTo>
                      <a:pt x="5488" y="0"/>
                    </a:moveTo>
                    <a:lnTo>
                      <a:pt x="5488" y="0"/>
                    </a:lnTo>
                    <a:cubicBezTo>
                      <a:pt x="4937" y="291"/>
                      <a:pt x="4344" y="603"/>
                      <a:pt x="4199" y="1071"/>
                    </a:cubicBezTo>
                    <a:cubicBezTo>
                      <a:pt x="4074" y="1476"/>
                      <a:pt x="3949" y="1517"/>
                      <a:pt x="3887" y="1933"/>
                    </a:cubicBezTo>
                    <a:cubicBezTo>
                      <a:pt x="3814" y="2338"/>
                      <a:pt x="4770" y="2764"/>
                      <a:pt x="4209" y="2920"/>
                    </a:cubicBezTo>
                    <a:cubicBezTo>
                      <a:pt x="3991" y="2972"/>
                      <a:pt x="3752" y="2983"/>
                      <a:pt x="3606" y="3097"/>
                    </a:cubicBezTo>
                    <a:cubicBezTo>
                      <a:pt x="3523" y="3180"/>
                      <a:pt x="3471" y="3274"/>
                      <a:pt x="3451" y="3378"/>
                    </a:cubicBezTo>
                    <a:cubicBezTo>
                      <a:pt x="3347" y="3617"/>
                      <a:pt x="3180" y="3825"/>
                      <a:pt x="2962" y="3970"/>
                    </a:cubicBezTo>
                    <a:cubicBezTo>
                      <a:pt x="2910" y="4013"/>
                      <a:pt x="2844" y="4035"/>
                      <a:pt x="2775" y="4035"/>
                    </a:cubicBezTo>
                    <a:cubicBezTo>
                      <a:pt x="2761" y="4035"/>
                      <a:pt x="2747" y="4034"/>
                      <a:pt x="2734" y="4032"/>
                    </a:cubicBezTo>
                    <a:cubicBezTo>
                      <a:pt x="2682" y="4022"/>
                      <a:pt x="2640" y="3991"/>
                      <a:pt x="2609" y="3949"/>
                    </a:cubicBezTo>
                    <a:cubicBezTo>
                      <a:pt x="2370" y="3710"/>
                      <a:pt x="2131" y="3471"/>
                      <a:pt x="2100" y="3191"/>
                    </a:cubicBezTo>
                    <a:cubicBezTo>
                      <a:pt x="2089" y="3097"/>
                      <a:pt x="2110" y="2993"/>
                      <a:pt x="2152" y="2910"/>
                    </a:cubicBezTo>
                    <a:lnTo>
                      <a:pt x="2152" y="2910"/>
                    </a:lnTo>
                    <a:cubicBezTo>
                      <a:pt x="2027" y="2983"/>
                      <a:pt x="1902" y="3066"/>
                      <a:pt x="1777" y="3149"/>
                    </a:cubicBezTo>
                    <a:cubicBezTo>
                      <a:pt x="1486" y="3357"/>
                      <a:pt x="1247" y="3617"/>
                      <a:pt x="1258" y="3908"/>
                    </a:cubicBezTo>
                    <a:cubicBezTo>
                      <a:pt x="1289" y="4458"/>
                      <a:pt x="2172" y="4791"/>
                      <a:pt x="2432" y="5311"/>
                    </a:cubicBezTo>
                    <a:cubicBezTo>
                      <a:pt x="2484" y="5394"/>
                      <a:pt x="2484" y="5487"/>
                      <a:pt x="2432" y="5560"/>
                    </a:cubicBezTo>
                    <a:cubicBezTo>
                      <a:pt x="2355" y="5623"/>
                      <a:pt x="2259" y="5658"/>
                      <a:pt x="2160" y="5658"/>
                    </a:cubicBezTo>
                    <a:cubicBezTo>
                      <a:pt x="2112" y="5658"/>
                      <a:pt x="2064" y="5650"/>
                      <a:pt x="2016" y="5633"/>
                    </a:cubicBezTo>
                    <a:cubicBezTo>
                      <a:pt x="1881" y="5602"/>
                      <a:pt x="1757" y="5529"/>
                      <a:pt x="1653" y="5446"/>
                    </a:cubicBezTo>
                    <a:cubicBezTo>
                      <a:pt x="1528" y="5508"/>
                      <a:pt x="1507" y="5633"/>
                      <a:pt x="1466" y="5726"/>
                    </a:cubicBezTo>
                    <a:cubicBezTo>
                      <a:pt x="1409" y="5831"/>
                      <a:pt x="1315" y="5886"/>
                      <a:pt x="1213" y="5886"/>
                    </a:cubicBezTo>
                    <a:cubicBezTo>
                      <a:pt x="1184" y="5886"/>
                      <a:pt x="1153" y="5881"/>
                      <a:pt x="1123" y="5872"/>
                    </a:cubicBezTo>
                    <a:cubicBezTo>
                      <a:pt x="1071" y="5851"/>
                      <a:pt x="1029" y="5799"/>
                      <a:pt x="1029" y="5737"/>
                    </a:cubicBezTo>
                    <a:cubicBezTo>
                      <a:pt x="956" y="5415"/>
                      <a:pt x="1050" y="5082"/>
                      <a:pt x="1258" y="4843"/>
                    </a:cubicBezTo>
                    <a:lnTo>
                      <a:pt x="1258" y="4843"/>
                    </a:lnTo>
                    <a:cubicBezTo>
                      <a:pt x="1019" y="5082"/>
                      <a:pt x="697" y="5269"/>
                      <a:pt x="447" y="5487"/>
                    </a:cubicBezTo>
                    <a:cubicBezTo>
                      <a:pt x="198" y="5716"/>
                      <a:pt x="0" y="5986"/>
                      <a:pt x="135" y="6267"/>
                    </a:cubicBezTo>
                    <a:cubicBezTo>
                      <a:pt x="271" y="6547"/>
                      <a:pt x="676" y="6714"/>
                      <a:pt x="977" y="6921"/>
                    </a:cubicBezTo>
                    <a:cubicBezTo>
                      <a:pt x="1320" y="7160"/>
                      <a:pt x="1538" y="7472"/>
                      <a:pt x="1871" y="7722"/>
                    </a:cubicBezTo>
                    <a:cubicBezTo>
                      <a:pt x="2380" y="8106"/>
                      <a:pt x="3128" y="8324"/>
                      <a:pt x="3877" y="8397"/>
                    </a:cubicBezTo>
                    <a:cubicBezTo>
                      <a:pt x="4140" y="8419"/>
                      <a:pt x="4404" y="8429"/>
                      <a:pt x="4669" y="8429"/>
                    </a:cubicBezTo>
                    <a:cubicBezTo>
                      <a:pt x="5167" y="8429"/>
                      <a:pt x="5667" y="8392"/>
                      <a:pt x="6163" y="8324"/>
                    </a:cubicBezTo>
                    <a:cubicBezTo>
                      <a:pt x="6797" y="8252"/>
                      <a:pt x="7421" y="8148"/>
                      <a:pt x="8044" y="8023"/>
                    </a:cubicBezTo>
                    <a:lnTo>
                      <a:pt x="8044" y="8023"/>
                    </a:lnTo>
                    <a:lnTo>
                      <a:pt x="7410" y="8200"/>
                    </a:lnTo>
                    <a:cubicBezTo>
                      <a:pt x="8148" y="8065"/>
                      <a:pt x="8304" y="7888"/>
                      <a:pt x="8927" y="7587"/>
                    </a:cubicBezTo>
                    <a:cubicBezTo>
                      <a:pt x="9551" y="7285"/>
                      <a:pt x="10060" y="6849"/>
                      <a:pt x="10206" y="6339"/>
                    </a:cubicBezTo>
                    <a:cubicBezTo>
                      <a:pt x="10351" y="5820"/>
                      <a:pt x="10071" y="5248"/>
                      <a:pt x="9426" y="4968"/>
                    </a:cubicBezTo>
                    <a:lnTo>
                      <a:pt x="9426" y="4968"/>
                    </a:lnTo>
                    <a:cubicBezTo>
                      <a:pt x="9416" y="5165"/>
                      <a:pt x="9509" y="5373"/>
                      <a:pt x="9541" y="5570"/>
                    </a:cubicBezTo>
                    <a:cubicBezTo>
                      <a:pt x="9593" y="5799"/>
                      <a:pt x="9489" y="6028"/>
                      <a:pt x="9291" y="6142"/>
                    </a:cubicBezTo>
                    <a:cubicBezTo>
                      <a:pt x="9164" y="6211"/>
                      <a:pt x="9062" y="6243"/>
                      <a:pt x="8974" y="6243"/>
                    </a:cubicBezTo>
                    <a:cubicBezTo>
                      <a:pt x="8811" y="6243"/>
                      <a:pt x="8703" y="6131"/>
                      <a:pt x="8595" y="5934"/>
                    </a:cubicBezTo>
                    <a:cubicBezTo>
                      <a:pt x="8429" y="5622"/>
                      <a:pt x="8668" y="5165"/>
                      <a:pt x="8896" y="4905"/>
                    </a:cubicBezTo>
                    <a:cubicBezTo>
                      <a:pt x="10081" y="3554"/>
                      <a:pt x="9156" y="2266"/>
                      <a:pt x="8688" y="2255"/>
                    </a:cubicBezTo>
                    <a:lnTo>
                      <a:pt x="8688" y="2255"/>
                    </a:lnTo>
                    <a:cubicBezTo>
                      <a:pt x="9187" y="2775"/>
                      <a:pt x="9000" y="3627"/>
                      <a:pt x="8345" y="3908"/>
                    </a:cubicBezTo>
                    <a:cubicBezTo>
                      <a:pt x="8252" y="3949"/>
                      <a:pt x="8158" y="3970"/>
                      <a:pt x="8065" y="3970"/>
                    </a:cubicBezTo>
                    <a:cubicBezTo>
                      <a:pt x="7857" y="3949"/>
                      <a:pt x="7701" y="3793"/>
                      <a:pt x="7680" y="3585"/>
                    </a:cubicBezTo>
                    <a:cubicBezTo>
                      <a:pt x="7545" y="2910"/>
                      <a:pt x="7535" y="3107"/>
                      <a:pt x="7919" y="2474"/>
                    </a:cubicBezTo>
                    <a:cubicBezTo>
                      <a:pt x="8013" y="2318"/>
                      <a:pt x="8117" y="2151"/>
                      <a:pt x="8044" y="1985"/>
                    </a:cubicBezTo>
                    <a:cubicBezTo>
                      <a:pt x="7951" y="1788"/>
                      <a:pt x="7618" y="1694"/>
                      <a:pt x="7337" y="1601"/>
                    </a:cubicBezTo>
                    <a:cubicBezTo>
                      <a:pt x="6974" y="1476"/>
                      <a:pt x="6620" y="1320"/>
                      <a:pt x="6288" y="1123"/>
                    </a:cubicBezTo>
                    <a:lnTo>
                      <a:pt x="6288" y="1123"/>
                    </a:lnTo>
                    <a:cubicBezTo>
                      <a:pt x="6828" y="1559"/>
                      <a:pt x="6994" y="2203"/>
                      <a:pt x="6672" y="2723"/>
                    </a:cubicBezTo>
                    <a:cubicBezTo>
                      <a:pt x="6610" y="2837"/>
                      <a:pt x="6516" y="2910"/>
                      <a:pt x="6402" y="2941"/>
                    </a:cubicBezTo>
                    <a:cubicBezTo>
                      <a:pt x="6368" y="2949"/>
                      <a:pt x="6336" y="2952"/>
                      <a:pt x="6303" y="2952"/>
                    </a:cubicBezTo>
                    <a:cubicBezTo>
                      <a:pt x="6077" y="2952"/>
                      <a:pt x="5889" y="2775"/>
                      <a:pt x="5789" y="2629"/>
                    </a:cubicBezTo>
                    <a:cubicBezTo>
                      <a:pt x="5508" y="2214"/>
                      <a:pt x="4563" y="2089"/>
                      <a:pt x="4500" y="1632"/>
                    </a:cubicBezTo>
                    <a:cubicBezTo>
                      <a:pt x="4490" y="1403"/>
                      <a:pt x="4552" y="1174"/>
                      <a:pt x="4677" y="977"/>
                    </a:cubicBezTo>
                    <a:cubicBezTo>
                      <a:pt x="4885" y="603"/>
                      <a:pt x="5155" y="270"/>
                      <a:pt x="5488" y="0"/>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3984281" y="2188422"/>
                <a:ext cx="15495" cy="9743"/>
              </a:xfrm>
              <a:custGeom>
                <a:avLst/>
                <a:gdLst/>
                <a:ahLst/>
                <a:cxnLst/>
                <a:rect l="l" t="t" r="r" b="b"/>
                <a:pathLst>
                  <a:path w="563" h="354" extrusionOk="0">
                    <a:moveTo>
                      <a:pt x="562" y="0"/>
                    </a:moveTo>
                    <a:lnTo>
                      <a:pt x="562" y="0"/>
                    </a:lnTo>
                    <a:cubicBezTo>
                      <a:pt x="323" y="10"/>
                      <a:pt x="115" y="146"/>
                      <a:pt x="1" y="353"/>
                    </a:cubicBezTo>
                    <a:cubicBezTo>
                      <a:pt x="198" y="239"/>
                      <a:pt x="385" y="125"/>
                      <a:pt x="562" y="0"/>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108132" y="2223018"/>
                <a:ext cx="2312" cy="1734"/>
              </a:xfrm>
              <a:custGeom>
                <a:avLst/>
                <a:gdLst/>
                <a:ahLst/>
                <a:cxnLst/>
                <a:rect l="l" t="t" r="r" b="b"/>
                <a:pathLst>
                  <a:path w="84" h="63" extrusionOk="0">
                    <a:moveTo>
                      <a:pt x="43" y="0"/>
                    </a:moveTo>
                    <a:cubicBezTo>
                      <a:pt x="23" y="0"/>
                      <a:pt x="1" y="12"/>
                      <a:pt x="1" y="32"/>
                    </a:cubicBezTo>
                    <a:cubicBezTo>
                      <a:pt x="32" y="32"/>
                      <a:pt x="53" y="42"/>
                      <a:pt x="74" y="63"/>
                    </a:cubicBezTo>
                    <a:cubicBezTo>
                      <a:pt x="84" y="42"/>
                      <a:pt x="84" y="32"/>
                      <a:pt x="74" y="11"/>
                    </a:cubicBezTo>
                    <a:cubicBezTo>
                      <a:pt x="66" y="4"/>
                      <a:pt x="55" y="0"/>
                      <a:pt x="43" y="0"/>
                    </a:cubicBezTo>
                    <a:close/>
                  </a:path>
                </a:pathLst>
              </a:custGeom>
              <a:solidFill>
                <a:srgbClr val="FFE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994024" y="2204990"/>
                <a:ext cx="166786" cy="137640"/>
              </a:xfrm>
              <a:custGeom>
                <a:avLst/>
                <a:gdLst/>
                <a:ahLst/>
                <a:cxnLst/>
                <a:rect l="l" t="t" r="r" b="b"/>
                <a:pathLst>
                  <a:path w="6060" h="5001" extrusionOk="0">
                    <a:moveTo>
                      <a:pt x="2765" y="1"/>
                    </a:moveTo>
                    <a:cubicBezTo>
                      <a:pt x="2546" y="614"/>
                      <a:pt x="2079" y="1113"/>
                      <a:pt x="1476" y="1383"/>
                    </a:cubicBezTo>
                    <a:cubicBezTo>
                      <a:pt x="1414" y="1404"/>
                      <a:pt x="1341" y="1445"/>
                      <a:pt x="1289" y="1487"/>
                    </a:cubicBezTo>
                    <a:cubicBezTo>
                      <a:pt x="1060" y="1747"/>
                      <a:pt x="1518" y="2183"/>
                      <a:pt x="1310" y="2464"/>
                    </a:cubicBezTo>
                    <a:cubicBezTo>
                      <a:pt x="1237" y="2537"/>
                      <a:pt x="1154" y="2589"/>
                      <a:pt x="1050" y="2620"/>
                    </a:cubicBezTo>
                    <a:cubicBezTo>
                      <a:pt x="458" y="2890"/>
                      <a:pt x="52" y="3461"/>
                      <a:pt x="11" y="4116"/>
                    </a:cubicBezTo>
                    <a:cubicBezTo>
                      <a:pt x="0" y="4241"/>
                      <a:pt x="31" y="4376"/>
                      <a:pt x="83" y="4480"/>
                    </a:cubicBezTo>
                    <a:cubicBezTo>
                      <a:pt x="219" y="4750"/>
                      <a:pt x="551" y="4812"/>
                      <a:pt x="842" y="4854"/>
                    </a:cubicBezTo>
                    <a:cubicBezTo>
                      <a:pt x="1414" y="4937"/>
                      <a:pt x="1985" y="4989"/>
                      <a:pt x="2567" y="5000"/>
                    </a:cubicBezTo>
                    <a:cubicBezTo>
                      <a:pt x="2596" y="5000"/>
                      <a:pt x="2625" y="5000"/>
                      <a:pt x="2654" y="5000"/>
                    </a:cubicBezTo>
                    <a:cubicBezTo>
                      <a:pt x="3435" y="5000"/>
                      <a:pt x="4206" y="4866"/>
                      <a:pt x="4947" y="4615"/>
                    </a:cubicBezTo>
                    <a:lnTo>
                      <a:pt x="4947" y="4615"/>
                    </a:lnTo>
                    <a:lnTo>
                      <a:pt x="4802" y="4875"/>
                    </a:lnTo>
                    <a:cubicBezTo>
                      <a:pt x="5186" y="4771"/>
                      <a:pt x="5529" y="4573"/>
                      <a:pt x="5810" y="4303"/>
                    </a:cubicBezTo>
                    <a:cubicBezTo>
                      <a:pt x="5914" y="4231"/>
                      <a:pt x="5976" y="4127"/>
                      <a:pt x="6007" y="4002"/>
                    </a:cubicBezTo>
                    <a:cubicBezTo>
                      <a:pt x="6059" y="3711"/>
                      <a:pt x="5758" y="3503"/>
                      <a:pt x="5508" y="3358"/>
                    </a:cubicBezTo>
                    <a:cubicBezTo>
                      <a:pt x="5093" y="3108"/>
                      <a:pt x="4698" y="2755"/>
                      <a:pt x="4594" y="2287"/>
                    </a:cubicBezTo>
                    <a:cubicBezTo>
                      <a:pt x="4542" y="1996"/>
                      <a:pt x="4604" y="1695"/>
                      <a:pt x="4583" y="1404"/>
                    </a:cubicBezTo>
                    <a:cubicBezTo>
                      <a:pt x="4573" y="1134"/>
                      <a:pt x="4459" y="832"/>
                      <a:pt x="4230" y="707"/>
                    </a:cubicBezTo>
                    <a:cubicBezTo>
                      <a:pt x="4230" y="728"/>
                      <a:pt x="4220" y="739"/>
                      <a:pt x="4220" y="759"/>
                    </a:cubicBezTo>
                    <a:cubicBezTo>
                      <a:pt x="4053" y="1144"/>
                      <a:pt x="3742" y="1466"/>
                      <a:pt x="3357" y="1653"/>
                    </a:cubicBezTo>
                    <a:cubicBezTo>
                      <a:pt x="3297" y="1688"/>
                      <a:pt x="3222" y="1708"/>
                      <a:pt x="3145" y="1708"/>
                    </a:cubicBezTo>
                    <a:cubicBezTo>
                      <a:pt x="3129" y="1708"/>
                      <a:pt x="3113" y="1707"/>
                      <a:pt x="3097" y="1705"/>
                    </a:cubicBezTo>
                    <a:cubicBezTo>
                      <a:pt x="2952" y="1674"/>
                      <a:pt x="2869" y="1518"/>
                      <a:pt x="2817" y="1383"/>
                    </a:cubicBezTo>
                    <a:cubicBezTo>
                      <a:pt x="2661" y="936"/>
                      <a:pt x="2640" y="458"/>
                      <a:pt x="2765" y="1"/>
                    </a:cubicBezTo>
                    <a:close/>
                  </a:path>
                </a:pathLst>
              </a:custGeom>
              <a:solidFill>
                <a:srgbClr val="FFE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161333" y="2355153"/>
                <a:ext cx="14064" cy="910169"/>
              </a:xfrm>
              <a:custGeom>
                <a:avLst/>
                <a:gdLst/>
                <a:ahLst/>
                <a:cxnLst/>
                <a:rect l="l" t="t" r="r" b="b"/>
                <a:pathLst>
                  <a:path w="511" h="33070" extrusionOk="0">
                    <a:moveTo>
                      <a:pt x="1" y="1"/>
                    </a:moveTo>
                    <a:lnTo>
                      <a:pt x="1"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4101004" y="2355153"/>
                <a:ext cx="14312" cy="910169"/>
              </a:xfrm>
              <a:custGeom>
                <a:avLst/>
                <a:gdLst/>
                <a:ahLst/>
                <a:cxnLst/>
                <a:rect l="l" t="t" r="r" b="b"/>
                <a:pathLst>
                  <a:path w="520" h="33070" extrusionOk="0">
                    <a:moveTo>
                      <a:pt x="0" y="1"/>
                    </a:moveTo>
                    <a:lnTo>
                      <a:pt x="0" y="33069"/>
                    </a:lnTo>
                    <a:lnTo>
                      <a:pt x="520" y="33069"/>
                    </a:lnTo>
                    <a:lnTo>
                      <a:pt x="52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3976575" y="2355153"/>
                <a:ext cx="14036" cy="910169"/>
              </a:xfrm>
              <a:custGeom>
                <a:avLst/>
                <a:gdLst/>
                <a:ahLst/>
                <a:cxnLst/>
                <a:rect l="l" t="t" r="r" b="b"/>
                <a:pathLst>
                  <a:path w="510" h="33070" extrusionOk="0">
                    <a:moveTo>
                      <a:pt x="0" y="1"/>
                    </a:moveTo>
                    <a:lnTo>
                      <a:pt x="0"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4161333" y="2350584"/>
                <a:ext cx="14064" cy="115292"/>
              </a:xfrm>
              <a:custGeom>
                <a:avLst/>
                <a:gdLst/>
                <a:ahLst/>
                <a:cxnLst/>
                <a:rect l="l" t="t" r="r" b="b"/>
                <a:pathLst>
                  <a:path w="511" h="4189" extrusionOk="0">
                    <a:moveTo>
                      <a:pt x="1" y="1"/>
                    </a:moveTo>
                    <a:lnTo>
                      <a:pt x="1"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4101004" y="2350584"/>
                <a:ext cx="14312" cy="115292"/>
              </a:xfrm>
              <a:custGeom>
                <a:avLst/>
                <a:gdLst/>
                <a:ahLst/>
                <a:cxnLst/>
                <a:rect l="l" t="t" r="r" b="b"/>
                <a:pathLst>
                  <a:path w="520" h="4189" extrusionOk="0">
                    <a:moveTo>
                      <a:pt x="0" y="1"/>
                    </a:moveTo>
                    <a:lnTo>
                      <a:pt x="0" y="4189"/>
                    </a:lnTo>
                    <a:lnTo>
                      <a:pt x="520" y="4189"/>
                    </a:lnTo>
                    <a:lnTo>
                      <a:pt x="52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976575" y="2350584"/>
                <a:ext cx="14036" cy="115292"/>
              </a:xfrm>
              <a:custGeom>
                <a:avLst/>
                <a:gdLst/>
                <a:ahLst/>
                <a:cxnLst/>
                <a:rect l="l" t="t" r="r" b="b"/>
                <a:pathLst>
                  <a:path w="510" h="4189" extrusionOk="0">
                    <a:moveTo>
                      <a:pt x="0" y="1"/>
                    </a:moveTo>
                    <a:lnTo>
                      <a:pt x="0"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974841" y="2348575"/>
                <a:ext cx="204272" cy="26064"/>
              </a:xfrm>
              <a:custGeom>
                <a:avLst/>
                <a:gdLst/>
                <a:ahLst/>
                <a:cxnLst/>
                <a:rect l="l" t="t" r="r" b="b"/>
                <a:pathLst>
                  <a:path w="7422" h="947" extrusionOk="0">
                    <a:moveTo>
                      <a:pt x="1" y="1"/>
                    </a:moveTo>
                    <a:lnTo>
                      <a:pt x="1" y="946"/>
                    </a:lnTo>
                    <a:lnTo>
                      <a:pt x="7421" y="946"/>
                    </a:lnTo>
                    <a:lnTo>
                      <a:pt x="7421"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3903337" y="2304237"/>
                <a:ext cx="349288" cy="51247"/>
              </a:xfrm>
              <a:custGeom>
                <a:avLst/>
                <a:gdLst/>
                <a:ahLst/>
                <a:cxnLst/>
                <a:rect l="l" t="t" r="r" b="b"/>
                <a:pathLst>
                  <a:path w="12691" h="1862" extrusionOk="0">
                    <a:moveTo>
                      <a:pt x="1" y="1"/>
                    </a:moveTo>
                    <a:cubicBezTo>
                      <a:pt x="1" y="1"/>
                      <a:pt x="1383" y="1861"/>
                      <a:pt x="4179" y="1861"/>
                    </a:cubicBezTo>
                    <a:lnTo>
                      <a:pt x="8512" y="1861"/>
                    </a:lnTo>
                    <a:cubicBezTo>
                      <a:pt x="11588" y="1861"/>
                      <a:pt x="12690" y="1"/>
                      <a:pt x="12690" y="1"/>
                    </a:cubicBez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985162" y="2411216"/>
                <a:ext cx="183658" cy="14614"/>
              </a:xfrm>
              <a:custGeom>
                <a:avLst/>
                <a:gdLst/>
                <a:ahLst/>
                <a:cxnLst/>
                <a:rect l="l" t="t" r="r" b="b"/>
                <a:pathLst>
                  <a:path w="6673" h="531" extrusionOk="0">
                    <a:moveTo>
                      <a:pt x="0" y="1"/>
                    </a:moveTo>
                    <a:lnTo>
                      <a:pt x="0" y="531"/>
                    </a:lnTo>
                    <a:lnTo>
                      <a:pt x="6672" y="531"/>
                    </a:lnTo>
                    <a:lnTo>
                      <a:pt x="6672"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3903337" y="2304237"/>
                <a:ext cx="349288" cy="23504"/>
              </a:xfrm>
              <a:custGeom>
                <a:avLst/>
                <a:gdLst/>
                <a:ahLst/>
                <a:cxnLst/>
                <a:rect l="l" t="t" r="r" b="b"/>
                <a:pathLst>
                  <a:path w="12691" h="854" extrusionOk="0">
                    <a:moveTo>
                      <a:pt x="1" y="1"/>
                    </a:moveTo>
                    <a:cubicBezTo>
                      <a:pt x="146" y="178"/>
                      <a:pt x="302" y="344"/>
                      <a:pt x="469" y="500"/>
                    </a:cubicBezTo>
                    <a:cubicBezTo>
                      <a:pt x="1965" y="718"/>
                      <a:pt x="4033" y="853"/>
                      <a:pt x="6361" y="853"/>
                    </a:cubicBezTo>
                    <a:cubicBezTo>
                      <a:pt x="8689" y="853"/>
                      <a:pt x="10799" y="708"/>
                      <a:pt x="12285" y="489"/>
                    </a:cubicBezTo>
                    <a:cubicBezTo>
                      <a:pt x="12441" y="344"/>
                      <a:pt x="12576" y="178"/>
                      <a:pt x="12690" y="1"/>
                    </a:cubicBezTo>
                    <a:close/>
                  </a:path>
                </a:pathLst>
              </a:custGeom>
              <a:solidFill>
                <a:srgbClr val="9B75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4"/>
            <p:cNvGrpSpPr/>
            <p:nvPr/>
          </p:nvGrpSpPr>
          <p:grpSpPr>
            <a:xfrm>
              <a:off x="8496637" y="0"/>
              <a:ext cx="1106010" cy="4940024"/>
              <a:chOff x="8496637" y="0"/>
              <a:chExt cx="1106010" cy="4940024"/>
            </a:xfrm>
          </p:grpSpPr>
          <p:sp>
            <p:nvSpPr>
              <p:cNvPr id="145" name="Google Shape;145;p4"/>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 name="Google Shape;161;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2" name="Google Shape;162;p4"/>
          <p:cNvSpPr txBox="1">
            <a:spLocks noGrp="1"/>
          </p:cNvSpPr>
          <p:nvPr>
            <p:ph type="body" idx="1"/>
          </p:nvPr>
        </p:nvSpPr>
        <p:spPr>
          <a:xfrm>
            <a:off x="720000" y="1017725"/>
            <a:ext cx="7704000" cy="3551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3"/>
        <p:cNvGrpSpPr/>
        <p:nvPr/>
      </p:nvGrpSpPr>
      <p:grpSpPr>
        <a:xfrm>
          <a:off x="0" y="0"/>
          <a:ext cx="0" cy="0"/>
          <a:chOff x="0" y="0"/>
          <a:chExt cx="0" cy="0"/>
        </a:xfrm>
      </p:grpSpPr>
      <p:grpSp>
        <p:nvGrpSpPr>
          <p:cNvPr id="164" name="Google Shape;164;p5"/>
          <p:cNvGrpSpPr/>
          <p:nvPr/>
        </p:nvGrpSpPr>
        <p:grpSpPr>
          <a:xfrm>
            <a:off x="-458651" y="0"/>
            <a:ext cx="9638828" cy="5143550"/>
            <a:chOff x="-458651" y="0"/>
            <a:chExt cx="9638828" cy="5143550"/>
          </a:xfrm>
        </p:grpSpPr>
        <p:sp>
          <p:nvSpPr>
            <p:cNvPr id="165" name="Google Shape;165;p5"/>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7649750" y="10177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67" name="Google Shape;167;p5"/>
            <p:cNvGrpSpPr/>
            <p:nvPr/>
          </p:nvGrpSpPr>
          <p:grpSpPr>
            <a:xfrm>
              <a:off x="8323904" y="318410"/>
              <a:ext cx="618167" cy="2657882"/>
              <a:chOff x="3199125" y="238275"/>
              <a:chExt cx="1214950" cy="5223825"/>
            </a:xfrm>
          </p:grpSpPr>
          <p:sp>
            <p:nvSpPr>
              <p:cNvPr id="168" name="Google Shape;168;p5"/>
              <p:cNvSpPr/>
              <p:nvPr/>
            </p:nvSpPr>
            <p:spPr>
              <a:xfrm>
                <a:off x="3199125" y="238275"/>
                <a:ext cx="1214950" cy="5223825"/>
              </a:xfrm>
              <a:custGeom>
                <a:avLst/>
                <a:gdLst/>
                <a:ahLst/>
                <a:cxnLst/>
                <a:rect l="l" t="t" r="r" b="b"/>
                <a:pathLst>
                  <a:path w="48598" h="208953" extrusionOk="0">
                    <a:moveTo>
                      <a:pt x="24299" y="0"/>
                    </a:moveTo>
                    <a:cubicBezTo>
                      <a:pt x="12149" y="0"/>
                      <a:pt x="0" y="10998"/>
                      <a:pt x="0" y="32993"/>
                    </a:cubicBezTo>
                    <a:lnTo>
                      <a:pt x="0" y="208953"/>
                    </a:lnTo>
                    <a:lnTo>
                      <a:pt x="48598" y="208953"/>
                    </a:lnTo>
                    <a:lnTo>
                      <a:pt x="48598" y="32993"/>
                    </a:lnTo>
                    <a:cubicBezTo>
                      <a:pt x="48598" y="10998"/>
                      <a:pt x="36448" y="0"/>
                      <a:pt x="24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3327250" y="392450"/>
                <a:ext cx="958675" cy="4886675"/>
              </a:xfrm>
              <a:custGeom>
                <a:avLst/>
                <a:gdLst/>
                <a:ahLst/>
                <a:cxnLst/>
                <a:rect l="l" t="t" r="r" b="b"/>
                <a:pathLst>
                  <a:path w="38347" h="195467" extrusionOk="0">
                    <a:moveTo>
                      <a:pt x="19174" y="0"/>
                    </a:moveTo>
                    <a:cubicBezTo>
                      <a:pt x="9587" y="0"/>
                      <a:pt x="1" y="11374"/>
                      <a:pt x="1" y="34120"/>
                    </a:cubicBezTo>
                    <a:lnTo>
                      <a:pt x="1" y="195466"/>
                    </a:lnTo>
                    <a:lnTo>
                      <a:pt x="38347" y="195466"/>
                    </a:lnTo>
                    <a:lnTo>
                      <a:pt x="38347" y="34120"/>
                    </a:lnTo>
                    <a:cubicBezTo>
                      <a:pt x="38347" y="11374"/>
                      <a:pt x="28760" y="0"/>
                      <a:pt x="19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3233000" y="2473350"/>
                <a:ext cx="1181075" cy="33300"/>
              </a:xfrm>
              <a:custGeom>
                <a:avLst/>
                <a:gdLst/>
                <a:ahLst/>
                <a:cxnLst/>
                <a:rect l="l" t="t" r="r" b="b"/>
                <a:pathLst>
                  <a:path w="47243" h="1332" extrusionOk="0">
                    <a:moveTo>
                      <a:pt x="0" y="0"/>
                    </a:moveTo>
                    <a:lnTo>
                      <a:pt x="0" y="1331"/>
                    </a:lnTo>
                    <a:lnTo>
                      <a:pt x="47243" y="1331"/>
                    </a:lnTo>
                    <a:lnTo>
                      <a:pt x="47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3233000" y="4046875"/>
                <a:ext cx="1181075" cy="45000"/>
              </a:xfrm>
              <a:custGeom>
                <a:avLst/>
                <a:gdLst/>
                <a:ahLst/>
                <a:cxnLst/>
                <a:rect l="l" t="t" r="r" b="b"/>
                <a:pathLst>
                  <a:path w="47243" h="1800" extrusionOk="0">
                    <a:moveTo>
                      <a:pt x="0" y="1"/>
                    </a:moveTo>
                    <a:lnTo>
                      <a:pt x="0" y="1800"/>
                    </a:lnTo>
                    <a:lnTo>
                      <a:pt x="47243" y="1800"/>
                    </a:lnTo>
                    <a:lnTo>
                      <a:pt x="47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3799200" y="308975"/>
                <a:ext cx="48700" cy="5111225"/>
              </a:xfrm>
              <a:custGeom>
                <a:avLst/>
                <a:gdLst/>
                <a:ahLst/>
                <a:cxnLst/>
                <a:rect l="l" t="t" r="r" b="b"/>
                <a:pathLst>
                  <a:path w="1948" h="204449" extrusionOk="0">
                    <a:moveTo>
                      <a:pt x="0" y="0"/>
                    </a:moveTo>
                    <a:lnTo>
                      <a:pt x="0" y="204449"/>
                    </a:lnTo>
                    <a:lnTo>
                      <a:pt x="1947" y="204449"/>
                    </a:lnTo>
                    <a:lnTo>
                      <a:pt x="19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5"/>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374875" y="2186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76" name="Google Shape;176;p5"/>
            <p:cNvSpPr/>
            <p:nvPr/>
          </p:nvSpPr>
          <p:spPr>
            <a:xfrm>
              <a:off x="71575" y="8182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77" name="Google Shape;177;p5"/>
            <p:cNvSpPr/>
            <p:nvPr/>
          </p:nvSpPr>
          <p:spPr>
            <a:xfrm>
              <a:off x="8310900" y="37622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78" name="Google Shape;178;p5"/>
            <p:cNvSpPr/>
            <p:nvPr/>
          </p:nvSpPr>
          <p:spPr>
            <a:xfrm>
              <a:off x="6971750" y="1189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179" name="Google Shape;179;p5"/>
            <p:cNvSpPr/>
            <p:nvPr/>
          </p:nvSpPr>
          <p:spPr>
            <a:xfrm>
              <a:off x="-186175" y="3394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180" name="Google Shape;180;p5"/>
            <p:cNvGrpSpPr/>
            <p:nvPr/>
          </p:nvGrpSpPr>
          <p:grpSpPr>
            <a:xfrm>
              <a:off x="-458651" y="0"/>
              <a:ext cx="1106010" cy="4940024"/>
              <a:chOff x="-458651" y="0"/>
              <a:chExt cx="1106010" cy="4940024"/>
            </a:xfrm>
          </p:grpSpPr>
          <p:sp>
            <p:nvSpPr>
              <p:cNvPr id="181" name="Google Shape;181;p5"/>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7" name="Google Shape;197;p5"/>
          <p:cNvSpPr txBox="1">
            <a:spLocks noGrp="1"/>
          </p:cNvSpPr>
          <p:nvPr>
            <p:ph type="subTitle" idx="1"/>
          </p:nvPr>
        </p:nvSpPr>
        <p:spPr>
          <a:xfrm>
            <a:off x="715100" y="1468213"/>
            <a:ext cx="1531200" cy="485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200">
                <a:latin typeface="Reggae One"/>
                <a:ea typeface="Reggae One"/>
                <a:cs typeface="Reggae One"/>
                <a:sym typeface="Reggae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8" name="Google Shape;198;p5"/>
          <p:cNvSpPr txBox="1">
            <a:spLocks noGrp="1"/>
          </p:cNvSpPr>
          <p:nvPr>
            <p:ph type="subTitle" idx="2"/>
          </p:nvPr>
        </p:nvSpPr>
        <p:spPr>
          <a:xfrm>
            <a:off x="715100" y="2900863"/>
            <a:ext cx="1531200" cy="48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200">
                <a:latin typeface="Reggae One"/>
                <a:ea typeface="Reggae One"/>
                <a:cs typeface="Reggae One"/>
                <a:sym typeface="Reggae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9" name="Google Shape;199;p5"/>
          <p:cNvSpPr txBox="1">
            <a:spLocks noGrp="1"/>
          </p:cNvSpPr>
          <p:nvPr>
            <p:ph type="subTitle" idx="3"/>
          </p:nvPr>
        </p:nvSpPr>
        <p:spPr>
          <a:xfrm>
            <a:off x="720000" y="1953313"/>
            <a:ext cx="4297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5"/>
          <p:cNvSpPr txBox="1">
            <a:spLocks noGrp="1"/>
          </p:cNvSpPr>
          <p:nvPr>
            <p:ph type="subTitle" idx="4"/>
          </p:nvPr>
        </p:nvSpPr>
        <p:spPr>
          <a:xfrm>
            <a:off x="715106" y="3385963"/>
            <a:ext cx="4297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2"/>
        <p:cNvGrpSpPr/>
        <p:nvPr/>
      </p:nvGrpSpPr>
      <p:grpSpPr>
        <a:xfrm>
          <a:off x="0" y="0"/>
          <a:ext cx="0" cy="0"/>
          <a:chOff x="0" y="0"/>
          <a:chExt cx="0" cy="0"/>
        </a:xfrm>
      </p:grpSpPr>
      <p:grpSp>
        <p:nvGrpSpPr>
          <p:cNvPr id="203" name="Google Shape;203;p6"/>
          <p:cNvGrpSpPr/>
          <p:nvPr/>
        </p:nvGrpSpPr>
        <p:grpSpPr>
          <a:xfrm>
            <a:off x="-262008" y="0"/>
            <a:ext cx="9864655" cy="5143550"/>
            <a:chOff x="-262008" y="0"/>
            <a:chExt cx="9864655" cy="5143550"/>
          </a:xfrm>
        </p:grpSpPr>
        <p:sp>
          <p:nvSpPr>
            <p:cNvPr id="204" name="Google Shape;204;p6"/>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208" name="Google Shape;208;p6"/>
            <p:cNvSpPr/>
            <p:nvPr/>
          </p:nvSpPr>
          <p:spPr>
            <a:xfrm>
              <a:off x="8058725" y="242717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209" name="Google Shape;209;p6"/>
            <p:cNvSpPr/>
            <p:nvPr/>
          </p:nvSpPr>
          <p:spPr>
            <a:xfrm>
              <a:off x="1010225" y="1748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210" name="Google Shape;210;p6"/>
            <p:cNvSpPr/>
            <p:nvPr/>
          </p:nvSpPr>
          <p:spPr>
            <a:xfrm>
              <a:off x="154050" y="30323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211" name="Google Shape;211;p6"/>
            <p:cNvSpPr/>
            <p:nvPr/>
          </p:nvSpPr>
          <p:spPr>
            <a:xfrm>
              <a:off x="8428900" y="316677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nvGrpSpPr>
            <p:cNvPr id="212" name="Google Shape;212;p6"/>
            <p:cNvGrpSpPr/>
            <p:nvPr/>
          </p:nvGrpSpPr>
          <p:grpSpPr>
            <a:xfrm>
              <a:off x="-262008" y="1776169"/>
              <a:ext cx="893416" cy="2328193"/>
              <a:chOff x="3901053" y="2117772"/>
              <a:chExt cx="356141" cy="1157844"/>
            </a:xfrm>
          </p:grpSpPr>
          <p:sp>
            <p:nvSpPr>
              <p:cNvPr id="213" name="Google Shape;213;p6"/>
              <p:cNvSpPr/>
              <p:nvPr/>
            </p:nvSpPr>
            <p:spPr>
              <a:xfrm>
                <a:off x="3901053" y="3259845"/>
                <a:ext cx="356141" cy="15770"/>
              </a:xfrm>
              <a:custGeom>
                <a:avLst/>
                <a:gdLst/>
                <a:ahLst/>
                <a:cxnLst/>
                <a:rect l="l" t="t" r="r" b="b"/>
                <a:pathLst>
                  <a:path w="12940" h="573" extrusionOk="0">
                    <a:moveTo>
                      <a:pt x="6475" y="1"/>
                    </a:moveTo>
                    <a:cubicBezTo>
                      <a:pt x="2900" y="1"/>
                      <a:pt x="1" y="126"/>
                      <a:pt x="1" y="282"/>
                    </a:cubicBezTo>
                    <a:cubicBezTo>
                      <a:pt x="1" y="437"/>
                      <a:pt x="2900" y="572"/>
                      <a:pt x="6475" y="572"/>
                    </a:cubicBezTo>
                    <a:cubicBezTo>
                      <a:pt x="10040" y="572"/>
                      <a:pt x="12939" y="437"/>
                      <a:pt x="12939" y="282"/>
                    </a:cubicBezTo>
                    <a:cubicBezTo>
                      <a:pt x="12939" y="126"/>
                      <a:pt x="10040" y="1"/>
                      <a:pt x="6475" y="1"/>
                    </a:cubicBezTo>
                    <a:close/>
                  </a:path>
                </a:pathLst>
              </a:custGeom>
              <a:solidFill>
                <a:srgbClr val="3D24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4088702" y="2142927"/>
                <a:ext cx="9468" cy="6027"/>
              </a:xfrm>
              <a:custGeom>
                <a:avLst/>
                <a:gdLst/>
                <a:ahLst/>
                <a:cxnLst/>
                <a:rect l="l" t="t" r="r" b="b"/>
                <a:pathLst>
                  <a:path w="344" h="219" extrusionOk="0">
                    <a:moveTo>
                      <a:pt x="0" y="1"/>
                    </a:moveTo>
                    <a:lnTo>
                      <a:pt x="0" y="1"/>
                    </a:lnTo>
                    <a:cubicBezTo>
                      <a:pt x="104" y="73"/>
                      <a:pt x="218" y="157"/>
                      <a:pt x="343" y="219"/>
                    </a:cubicBezTo>
                    <a:cubicBezTo>
                      <a:pt x="239" y="136"/>
                      <a:pt x="125" y="63"/>
                      <a:pt x="0" y="1"/>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3924805" y="2117772"/>
                <a:ext cx="284913" cy="232015"/>
              </a:xfrm>
              <a:custGeom>
                <a:avLst/>
                <a:gdLst/>
                <a:ahLst/>
                <a:cxnLst/>
                <a:rect l="l" t="t" r="r" b="b"/>
                <a:pathLst>
                  <a:path w="10352" h="8430" extrusionOk="0">
                    <a:moveTo>
                      <a:pt x="5488" y="0"/>
                    </a:moveTo>
                    <a:lnTo>
                      <a:pt x="5488" y="0"/>
                    </a:lnTo>
                    <a:cubicBezTo>
                      <a:pt x="4937" y="291"/>
                      <a:pt x="4344" y="603"/>
                      <a:pt x="4199" y="1071"/>
                    </a:cubicBezTo>
                    <a:cubicBezTo>
                      <a:pt x="4074" y="1476"/>
                      <a:pt x="3949" y="1517"/>
                      <a:pt x="3887" y="1933"/>
                    </a:cubicBezTo>
                    <a:cubicBezTo>
                      <a:pt x="3814" y="2338"/>
                      <a:pt x="4770" y="2764"/>
                      <a:pt x="4209" y="2920"/>
                    </a:cubicBezTo>
                    <a:cubicBezTo>
                      <a:pt x="3991" y="2972"/>
                      <a:pt x="3752" y="2983"/>
                      <a:pt x="3606" y="3097"/>
                    </a:cubicBezTo>
                    <a:cubicBezTo>
                      <a:pt x="3523" y="3180"/>
                      <a:pt x="3471" y="3274"/>
                      <a:pt x="3451" y="3378"/>
                    </a:cubicBezTo>
                    <a:cubicBezTo>
                      <a:pt x="3347" y="3617"/>
                      <a:pt x="3180" y="3825"/>
                      <a:pt x="2962" y="3970"/>
                    </a:cubicBezTo>
                    <a:cubicBezTo>
                      <a:pt x="2910" y="4013"/>
                      <a:pt x="2844" y="4035"/>
                      <a:pt x="2775" y="4035"/>
                    </a:cubicBezTo>
                    <a:cubicBezTo>
                      <a:pt x="2761" y="4035"/>
                      <a:pt x="2747" y="4034"/>
                      <a:pt x="2734" y="4032"/>
                    </a:cubicBezTo>
                    <a:cubicBezTo>
                      <a:pt x="2682" y="4022"/>
                      <a:pt x="2640" y="3991"/>
                      <a:pt x="2609" y="3949"/>
                    </a:cubicBezTo>
                    <a:cubicBezTo>
                      <a:pt x="2370" y="3710"/>
                      <a:pt x="2131" y="3471"/>
                      <a:pt x="2100" y="3191"/>
                    </a:cubicBezTo>
                    <a:cubicBezTo>
                      <a:pt x="2089" y="3097"/>
                      <a:pt x="2110" y="2993"/>
                      <a:pt x="2152" y="2910"/>
                    </a:cubicBezTo>
                    <a:lnTo>
                      <a:pt x="2152" y="2910"/>
                    </a:lnTo>
                    <a:cubicBezTo>
                      <a:pt x="2027" y="2983"/>
                      <a:pt x="1902" y="3066"/>
                      <a:pt x="1777" y="3149"/>
                    </a:cubicBezTo>
                    <a:cubicBezTo>
                      <a:pt x="1486" y="3357"/>
                      <a:pt x="1247" y="3617"/>
                      <a:pt x="1258" y="3908"/>
                    </a:cubicBezTo>
                    <a:cubicBezTo>
                      <a:pt x="1289" y="4458"/>
                      <a:pt x="2172" y="4791"/>
                      <a:pt x="2432" y="5311"/>
                    </a:cubicBezTo>
                    <a:cubicBezTo>
                      <a:pt x="2484" y="5394"/>
                      <a:pt x="2484" y="5487"/>
                      <a:pt x="2432" y="5560"/>
                    </a:cubicBezTo>
                    <a:cubicBezTo>
                      <a:pt x="2355" y="5623"/>
                      <a:pt x="2259" y="5658"/>
                      <a:pt x="2160" y="5658"/>
                    </a:cubicBezTo>
                    <a:cubicBezTo>
                      <a:pt x="2112" y="5658"/>
                      <a:pt x="2064" y="5650"/>
                      <a:pt x="2016" y="5633"/>
                    </a:cubicBezTo>
                    <a:cubicBezTo>
                      <a:pt x="1881" y="5602"/>
                      <a:pt x="1757" y="5529"/>
                      <a:pt x="1653" y="5446"/>
                    </a:cubicBezTo>
                    <a:cubicBezTo>
                      <a:pt x="1528" y="5508"/>
                      <a:pt x="1507" y="5633"/>
                      <a:pt x="1466" y="5726"/>
                    </a:cubicBezTo>
                    <a:cubicBezTo>
                      <a:pt x="1409" y="5831"/>
                      <a:pt x="1315" y="5886"/>
                      <a:pt x="1213" y="5886"/>
                    </a:cubicBezTo>
                    <a:cubicBezTo>
                      <a:pt x="1184" y="5886"/>
                      <a:pt x="1153" y="5881"/>
                      <a:pt x="1123" y="5872"/>
                    </a:cubicBezTo>
                    <a:cubicBezTo>
                      <a:pt x="1071" y="5851"/>
                      <a:pt x="1029" y="5799"/>
                      <a:pt x="1029" y="5737"/>
                    </a:cubicBezTo>
                    <a:cubicBezTo>
                      <a:pt x="956" y="5415"/>
                      <a:pt x="1050" y="5082"/>
                      <a:pt x="1258" y="4843"/>
                    </a:cubicBezTo>
                    <a:lnTo>
                      <a:pt x="1258" y="4843"/>
                    </a:lnTo>
                    <a:cubicBezTo>
                      <a:pt x="1019" y="5082"/>
                      <a:pt x="697" y="5269"/>
                      <a:pt x="447" y="5487"/>
                    </a:cubicBezTo>
                    <a:cubicBezTo>
                      <a:pt x="198" y="5716"/>
                      <a:pt x="0" y="5986"/>
                      <a:pt x="135" y="6267"/>
                    </a:cubicBezTo>
                    <a:cubicBezTo>
                      <a:pt x="271" y="6547"/>
                      <a:pt x="676" y="6714"/>
                      <a:pt x="977" y="6921"/>
                    </a:cubicBezTo>
                    <a:cubicBezTo>
                      <a:pt x="1320" y="7160"/>
                      <a:pt x="1538" y="7472"/>
                      <a:pt x="1871" y="7722"/>
                    </a:cubicBezTo>
                    <a:cubicBezTo>
                      <a:pt x="2380" y="8106"/>
                      <a:pt x="3128" y="8324"/>
                      <a:pt x="3877" y="8397"/>
                    </a:cubicBezTo>
                    <a:cubicBezTo>
                      <a:pt x="4140" y="8419"/>
                      <a:pt x="4404" y="8429"/>
                      <a:pt x="4669" y="8429"/>
                    </a:cubicBezTo>
                    <a:cubicBezTo>
                      <a:pt x="5167" y="8429"/>
                      <a:pt x="5667" y="8392"/>
                      <a:pt x="6163" y="8324"/>
                    </a:cubicBezTo>
                    <a:cubicBezTo>
                      <a:pt x="6797" y="8252"/>
                      <a:pt x="7421" y="8148"/>
                      <a:pt x="8044" y="8023"/>
                    </a:cubicBezTo>
                    <a:lnTo>
                      <a:pt x="8044" y="8023"/>
                    </a:lnTo>
                    <a:lnTo>
                      <a:pt x="7410" y="8200"/>
                    </a:lnTo>
                    <a:cubicBezTo>
                      <a:pt x="8148" y="8065"/>
                      <a:pt x="8304" y="7888"/>
                      <a:pt x="8927" y="7587"/>
                    </a:cubicBezTo>
                    <a:cubicBezTo>
                      <a:pt x="9551" y="7285"/>
                      <a:pt x="10060" y="6849"/>
                      <a:pt x="10206" y="6339"/>
                    </a:cubicBezTo>
                    <a:cubicBezTo>
                      <a:pt x="10351" y="5820"/>
                      <a:pt x="10071" y="5248"/>
                      <a:pt x="9426" y="4968"/>
                    </a:cubicBezTo>
                    <a:lnTo>
                      <a:pt x="9426" y="4968"/>
                    </a:lnTo>
                    <a:cubicBezTo>
                      <a:pt x="9416" y="5165"/>
                      <a:pt x="9509" y="5373"/>
                      <a:pt x="9541" y="5570"/>
                    </a:cubicBezTo>
                    <a:cubicBezTo>
                      <a:pt x="9593" y="5799"/>
                      <a:pt x="9489" y="6028"/>
                      <a:pt x="9291" y="6142"/>
                    </a:cubicBezTo>
                    <a:cubicBezTo>
                      <a:pt x="9164" y="6211"/>
                      <a:pt x="9062" y="6243"/>
                      <a:pt x="8974" y="6243"/>
                    </a:cubicBezTo>
                    <a:cubicBezTo>
                      <a:pt x="8811" y="6243"/>
                      <a:pt x="8703" y="6131"/>
                      <a:pt x="8595" y="5934"/>
                    </a:cubicBezTo>
                    <a:cubicBezTo>
                      <a:pt x="8429" y="5622"/>
                      <a:pt x="8668" y="5165"/>
                      <a:pt x="8896" y="4905"/>
                    </a:cubicBezTo>
                    <a:cubicBezTo>
                      <a:pt x="10081" y="3554"/>
                      <a:pt x="9156" y="2266"/>
                      <a:pt x="8688" y="2255"/>
                    </a:cubicBezTo>
                    <a:lnTo>
                      <a:pt x="8688" y="2255"/>
                    </a:lnTo>
                    <a:cubicBezTo>
                      <a:pt x="9187" y="2775"/>
                      <a:pt x="9000" y="3627"/>
                      <a:pt x="8345" y="3908"/>
                    </a:cubicBezTo>
                    <a:cubicBezTo>
                      <a:pt x="8252" y="3949"/>
                      <a:pt x="8158" y="3970"/>
                      <a:pt x="8065" y="3970"/>
                    </a:cubicBezTo>
                    <a:cubicBezTo>
                      <a:pt x="7857" y="3949"/>
                      <a:pt x="7701" y="3793"/>
                      <a:pt x="7680" y="3585"/>
                    </a:cubicBezTo>
                    <a:cubicBezTo>
                      <a:pt x="7545" y="2910"/>
                      <a:pt x="7535" y="3107"/>
                      <a:pt x="7919" y="2474"/>
                    </a:cubicBezTo>
                    <a:cubicBezTo>
                      <a:pt x="8013" y="2318"/>
                      <a:pt x="8117" y="2151"/>
                      <a:pt x="8044" y="1985"/>
                    </a:cubicBezTo>
                    <a:cubicBezTo>
                      <a:pt x="7951" y="1788"/>
                      <a:pt x="7618" y="1694"/>
                      <a:pt x="7337" y="1601"/>
                    </a:cubicBezTo>
                    <a:cubicBezTo>
                      <a:pt x="6974" y="1476"/>
                      <a:pt x="6620" y="1320"/>
                      <a:pt x="6288" y="1123"/>
                    </a:cubicBezTo>
                    <a:lnTo>
                      <a:pt x="6288" y="1123"/>
                    </a:lnTo>
                    <a:cubicBezTo>
                      <a:pt x="6828" y="1559"/>
                      <a:pt x="6994" y="2203"/>
                      <a:pt x="6672" y="2723"/>
                    </a:cubicBezTo>
                    <a:cubicBezTo>
                      <a:pt x="6610" y="2837"/>
                      <a:pt x="6516" y="2910"/>
                      <a:pt x="6402" y="2941"/>
                    </a:cubicBezTo>
                    <a:cubicBezTo>
                      <a:pt x="6368" y="2949"/>
                      <a:pt x="6336" y="2952"/>
                      <a:pt x="6303" y="2952"/>
                    </a:cubicBezTo>
                    <a:cubicBezTo>
                      <a:pt x="6077" y="2952"/>
                      <a:pt x="5889" y="2775"/>
                      <a:pt x="5789" y="2629"/>
                    </a:cubicBezTo>
                    <a:cubicBezTo>
                      <a:pt x="5508" y="2214"/>
                      <a:pt x="4563" y="2089"/>
                      <a:pt x="4500" y="1632"/>
                    </a:cubicBezTo>
                    <a:cubicBezTo>
                      <a:pt x="4490" y="1403"/>
                      <a:pt x="4552" y="1174"/>
                      <a:pt x="4677" y="977"/>
                    </a:cubicBezTo>
                    <a:cubicBezTo>
                      <a:pt x="4885" y="603"/>
                      <a:pt x="5155" y="270"/>
                      <a:pt x="5488" y="0"/>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3984281" y="2188422"/>
                <a:ext cx="15495" cy="9743"/>
              </a:xfrm>
              <a:custGeom>
                <a:avLst/>
                <a:gdLst/>
                <a:ahLst/>
                <a:cxnLst/>
                <a:rect l="l" t="t" r="r" b="b"/>
                <a:pathLst>
                  <a:path w="563" h="354" extrusionOk="0">
                    <a:moveTo>
                      <a:pt x="562" y="0"/>
                    </a:moveTo>
                    <a:lnTo>
                      <a:pt x="562" y="0"/>
                    </a:lnTo>
                    <a:cubicBezTo>
                      <a:pt x="323" y="10"/>
                      <a:pt x="115" y="146"/>
                      <a:pt x="1" y="353"/>
                    </a:cubicBezTo>
                    <a:cubicBezTo>
                      <a:pt x="198" y="239"/>
                      <a:pt x="385" y="125"/>
                      <a:pt x="562" y="0"/>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4108132" y="2223018"/>
                <a:ext cx="2312" cy="1734"/>
              </a:xfrm>
              <a:custGeom>
                <a:avLst/>
                <a:gdLst/>
                <a:ahLst/>
                <a:cxnLst/>
                <a:rect l="l" t="t" r="r" b="b"/>
                <a:pathLst>
                  <a:path w="84" h="63" extrusionOk="0">
                    <a:moveTo>
                      <a:pt x="43" y="0"/>
                    </a:moveTo>
                    <a:cubicBezTo>
                      <a:pt x="23" y="0"/>
                      <a:pt x="1" y="12"/>
                      <a:pt x="1" y="32"/>
                    </a:cubicBezTo>
                    <a:cubicBezTo>
                      <a:pt x="32" y="32"/>
                      <a:pt x="53" y="42"/>
                      <a:pt x="74" y="63"/>
                    </a:cubicBezTo>
                    <a:cubicBezTo>
                      <a:pt x="84" y="42"/>
                      <a:pt x="84" y="32"/>
                      <a:pt x="74" y="11"/>
                    </a:cubicBezTo>
                    <a:cubicBezTo>
                      <a:pt x="66" y="4"/>
                      <a:pt x="55" y="0"/>
                      <a:pt x="43" y="0"/>
                    </a:cubicBezTo>
                    <a:close/>
                  </a:path>
                </a:pathLst>
              </a:custGeom>
              <a:solidFill>
                <a:srgbClr val="FFE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3994024" y="2204990"/>
                <a:ext cx="166786" cy="137640"/>
              </a:xfrm>
              <a:custGeom>
                <a:avLst/>
                <a:gdLst/>
                <a:ahLst/>
                <a:cxnLst/>
                <a:rect l="l" t="t" r="r" b="b"/>
                <a:pathLst>
                  <a:path w="6060" h="5001" extrusionOk="0">
                    <a:moveTo>
                      <a:pt x="2765" y="1"/>
                    </a:moveTo>
                    <a:cubicBezTo>
                      <a:pt x="2546" y="614"/>
                      <a:pt x="2079" y="1113"/>
                      <a:pt x="1476" y="1383"/>
                    </a:cubicBezTo>
                    <a:cubicBezTo>
                      <a:pt x="1414" y="1404"/>
                      <a:pt x="1341" y="1445"/>
                      <a:pt x="1289" y="1487"/>
                    </a:cubicBezTo>
                    <a:cubicBezTo>
                      <a:pt x="1060" y="1747"/>
                      <a:pt x="1518" y="2183"/>
                      <a:pt x="1310" y="2464"/>
                    </a:cubicBezTo>
                    <a:cubicBezTo>
                      <a:pt x="1237" y="2537"/>
                      <a:pt x="1154" y="2589"/>
                      <a:pt x="1050" y="2620"/>
                    </a:cubicBezTo>
                    <a:cubicBezTo>
                      <a:pt x="458" y="2890"/>
                      <a:pt x="52" y="3461"/>
                      <a:pt x="11" y="4116"/>
                    </a:cubicBezTo>
                    <a:cubicBezTo>
                      <a:pt x="0" y="4241"/>
                      <a:pt x="31" y="4376"/>
                      <a:pt x="83" y="4480"/>
                    </a:cubicBezTo>
                    <a:cubicBezTo>
                      <a:pt x="219" y="4750"/>
                      <a:pt x="551" y="4812"/>
                      <a:pt x="842" y="4854"/>
                    </a:cubicBezTo>
                    <a:cubicBezTo>
                      <a:pt x="1414" y="4937"/>
                      <a:pt x="1985" y="4989"/>
                      <a:pt x="2567" y="5000"/>
                    </a:cubicBezTo>
                    <a:cubicBezTo>
                      <a:pt x="2596" y="5000"/>
                      <a:pt x="2625" y="5000"/>
                      <a:pt x="2654" y="5000"/>
                    </a:cubicBezTo>
                    <a:cubicBezTo>
                      <a:pt x="3435" y="5000"/>
                      <a:pt x="4206" y="4866"/>
                      <a:pt x="4947" y="4615"/>
                    </a:cubicBezTo>
                    <a:lnTo>
                      <a:pt x="4947" y="4615"/>
                    </a:lnTo>
                    <a:lnTo>
                      <a:pt x="4802" y="4875"/>
                    </a:lnTo>
                    <a:cubicBezTo>
                      <a:pt x="5186" y="4771"/>
                      <a:pt x="5529" y="4573"/>
                      <a:pt x="5810" y="4303"/>
                    </a:cubicBezTo>
                    <a:cubicBezTo>
                      <a:pt x="5914" y="4231"/>
                      <a:pt x="5976" y="4127"/>
                      <a:pt x="6007" y="4002"/>
                    </a:cubicBezTo>
                    <a:cubicBezTo>
                      <a:pt x="6059" y="3711"/>
                      <a:pt x="5758" y="3503"/>
                      <a:pt x="5508" y="3358"/>
                    </a:cubicBezTo>
                    <a:cubicBezTo>
                      <a:pt x="5093" y="3108"/>
                      <a:pt x="4698" y="2755"/>
                      <a:pt x="4594" y="2287"/>
                    </a:cubicBezTo>
                    <a:cubicBezTo>
                      <a:pt x="4542" y="1996"/>
                      <a:pt x="4604" y="1695"/>
                      <a:pt x="4583" y="1404"/>
                    </a:cubicBezTo>
                    <a:cubicBezTo>
                      <a:pt x="4573" y="1134"/>
                      <a:pt x="4459" y="832"/>
                      <a:pt x="4230" y="707"/>
                    </a:cubicBezTo>
                    <a:cubicBezTo>
                      <a:pt x="4230" y="728"/>
                      <a:pt x="4220" y="739"/>
                      <a:pt x="4220" y="759"/>
                    </a:cubicBezTo>
                    <a:cubicBezTo>
                      <a:pt x="4053" y="1144"/>
                      <a:pt x="3742" y="1466"/>
                      <a:pt x="3357" y="1653"/>
                    </a:cubicBezTo>
                    <a:cubicBezTo>
                      <a:pt x="3297" y="1688"/>
                      <a:pt x="3222" y="1708"/>
                      <a:pt x="3145" y="1708"/>
                    </a:cubicBezTo>
                    <a:cubicBezTo>
                      <a:pt x="3129" y="1708"/>
                      <a:pt x="3113" y="1707"/>
                      <a:pt x="3097" y="1705"/>
                    </a:cubicBezTo>
                    <a:cubicBezTo>
                      <a:pt x="2952" y="1674"/>
                      <a:pt x="2869" y="1518"/>
                      <a:pt x="2817" y="1383"/>
                    </a:cubicBezTo>
                    <a:cubicBezTo>
                      <a:pt x="2661" y="936"/>
                      <a:pt x="2640" y="458"/>
                      <a:pt x="2765" y="1"/>
                    </a:cubicBezTo>
                    <a:close/>
                  </a:path>
                </a:pathLst>
              </a:custGeom>
              <a:solidFill>
                <a:srgbClr val="FFE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4161333" y="2355153"/>
                <a:ext cx="14064" cy="910169"/>
              </a:xfrm>
              <a:custGeom>
                <a:avLst/>
                <a:gdLst/>
                <a:ahLst/>
                <a:cxnLst/>
                <a:rect l="l" t="t" r="r" b="b"/>
                <a:pathLst>
                  <a:path w="511" h="33070" extrusionOk="0">
                    <a:moveTo>
                      <a:pt x="1" y="1"/>
                    </a:moveTo>
                    <a:lnTo>
                      <a:pt x="1"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4101004" y="2355153"/>
                <a:ext cx="14312" cy="910169"/>
              </a:xfrm>
              <a:custGeom>
                <a:avLst/>
                <a:gdLst/>
                <a:ahLst/>
                <a:cxnLst/>
                <a:rect l="l" t="t" r="r" b="b"/>
                <a:pathLst>
                  <a:path w="520" h="33070" extrusionOk="0">
                    <a:moveTo>
                      <a:pt x="0" y="1"/>
                    </a:moveTo>
                    <a:lnTo>
                      <a:pt x="0" y="33069"/>
                    </a:lnTo>
                    <a:lnTo>
                      <a:pt x="520" y="33069"/>
                    </a:lnTo>
                    <a:lnTo>
                      <a:pt x="52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3976575" y="2355153"/>
                <a:ext cx="14036" cy="910169"/>
              </a:xfrm>
              <a:custGeom>
                <a:avLst/>
                <a:gdLst/>
                <a:ahLst/>
                <a:cxnLst/>
                <a:rect l="l" t="t" r="r" b="b"/>
                <a:pathLst>
                  <a:path w="510" h="33070" extrusionOk="0">
                    <a:moveTo>
                      <a:pt x="0" y="1"/>
                    </a:moveTo>
                    <a:lnTo>
                      <a:pt x="0"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4161333" y="2350584"/>
                <a:ext cx="14064" cy="115292"/>
              </a:xfrm>
              <a:custGeom>
                <a:avLst/>
                <a:gdLst/>
                <a:ahLst/>
                <a:cxnLst/>
                <a:rect l="l" t="t" r="r" b="b"/>
                <a:pathLst>
                  <a:path w="511" h="4189" extrusionOk="0">
                    <a:moveTo>
                      <a:pt x="1" y="1"/>
                    </a:moveTo>
                    <a:lnTo>
                      <a:pt x="1"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4101004" y="2350584"/>
                <a:ext cx="14312" cy="115292"/>
              </a:xfrm>
              <a:custGeom>
                <a:avLst/>
                <a:gdLst/>
                <a:ahLst/>
                <a:cxnLst/>
                <a:rect l="l" t="t" r="r" b="b"/>
                <a:pathLst>
                  <a:path w="520" h="4189" extrusionOk="0">
                    <a:moveTo>
                      <a:pt x="0" y="1"/>
                    </a:moveTo>
                    <a:lnTo>
                      <a:pt x="0" y="4189"/>
                    </a:lnTo>
                    <a:lnTo>
                      <a:pt x="520" y="4189"/>
                    </a:lnTo>
                    <a:lnTo>
                      <a:pt x="52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976575" y="2350584"/>
                <a:ext cx="14036" cy="115292"/>
              </a:xfrm>
              <a:custGeom>
                <a:avLst/>
                <a:gdLst/>
                <a:ahLst/>
                <a:cxnLst/>
                <a:rect l="l" t="t" r="r" b="b"/>
                <a:pathLst>
                  <a:path w="510" h="4189" extrusionOk="0">
                    <a:moveTo>
                      <a:pt x="0" y="1"/>
                    </a:moveTo>
                    <a:lnTo>
                      <a:pt x="0"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3974841" y="2348575"/>
                <a:ext cx="204272" cy="26064"/>
              </a:xfrm>
              <a:custGeom>
                <a:avLst/>
                <a:gdLst/>
                <a:ahLst/>
                <a:cxnLst/>
                <a:rect l="l" t="t" r="r" b="b"/>
                <a:pathLst>
                  <a:path w="7422" h="947" extrusionOk="0">
                    <a:moveTo>
                      <a:pt x="1" y="1"/>
                    </a:moveTo>
                    <a:lnTo>
                      <a:pt x="1" y="946"/>
                    </a:lnTo>
                    <a:lnTo>
                      <a:pt x="7421" y="946"/>
                    </a:lnTo>
                    <a:lnTo>
                      <a:pt x="7421"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3903337" y="2304237"/>
                <a:ext cx="349288" cy="51247"/>
              </a:xfrm>
              <a:custGeom>
                <a:avLst/>
                <a:gdLst/>
                <a:ahLst/>
                <a:cxnLst/>
                <a:rect l="l" t="t" r="r" b="b"/>
                <a:pathLst>
                  <a:path w="12691" h="1862" extrusionOk="0">
                    <a:moveTo>
                      <a:pt x="1" y="1"/>
                    </a:moveTo>
                    <a:cubicBezTo>
                      <a:pt x="1" y="1"/>
                      <a:pt x="1383" y="1861"/>
                      <a:pt x="4179" y="1861"/>
                    </a:cubicBezTo>
                    <a:lnTo>
                      <a:pt x="8512" y="1861"/>
                    </a:lnTo>
                    <a:cubicBezTo>
                      <a:pt x="11588" y="1861"/>
                      <a:pt x="12690" y="1"/>
                      <a:pt x="12690" y="1"/>
                    </a:cubicBez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3985162" y="2411216"/>
                <a:ext cx="183658" cy="14614"/>
              </a:xfrm>
              <a:custGeom>
                <a:avLst/>
                <a:gdLst/>
                <a:ahLst/>
                <a:cxnLst/>
                <a:rect l="l" t="t" r="r" b="b"/>
                <a:pathLst>
                  <a:path w="6673" h="531" extrusionOk="0">
                    <a:moveTo>
                      <a:pt x="0" y="1"/>
                    </a:moveTo>
                    <a:lnTo>
                      <a:pt x="0" y="531"/>
                    </a:lnTo>
                    <a:lnTo>
                      <a:pt x="6672" y="531"/>
                    </a:lnTo>
                    <a:lnTo>
                      <a:pt x="6672"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3903337" y="2304237"/>
                <a:ext cx="349288" cy="23504"/>
              </a:xfrm>
              <a:custGeom>
                <a:avLst/>
                <a:gdLst/>
                <a:ahLst/>
                <a:cxnLst/>
                <a:rect l="l" t="t" r="r" b="b"/>
                <a:pathLst>
                  <a:path w="12691" h="854" extrusionOk="0">
                    <a:moveTo>
                      <a:pt x="1" y="1"/>
                    </a:moveTo>
                    <a:cubicBezTo>
                      <a:pt x="146" y="178"/>
                      <a:pt x="302" y="344"/>
                      <a:pt x="469" y="500"/>
                    </a:cubicBezTo>
                    <a:cubicBezTo>
                      <a:pt x="1965" y="718"/>
                      <a:pt x="4033" y="853"/>
                      <a:pt x="6361" y="853"/>
                    </a:cubicBezTo>
                    <a:cubicBezTo>
                      <a:pt x="8689" y="853"/>
                      <a:pt x="10799" y="708"/>
                      <a:pt x="12285" y="489"/>
                    </a:cubicBezTo>
                    <a:cubicBezTo>
                      <a:pt x="12441" y="344"/>
                      <a:pt x="12576" y="178"/>
                      <a:pt x="12690" y="1"/>
                    </a:cubicBezTo>
                    <a:close/>
                  </a:path>
                </a:pathLst>
              </a:custGeom>
              <a:solidFill>
                <a:srgbClr val="9B75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6"/>
            <p:cNvGrpSpPr/>
            <p:nvPr/>
          </p:nvGrpSpPr>
          <p:grpSpPr>
            <a:xfrm>
              <a:off x="8496637" y="0"/>
              <a:ext cx="1106010" cy="4940024"/>
              <a:chOff x="8496637" y="0"/>
              <a:chExt cx="1106010" cy="4940024"/>
            </a:xfrm>
          </p:grpSpPr>
          <p:sp>
            <p:nvSpPr>
              <p:cNvPr id="230" name="Google Shape;230;p6"/>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6" name="Google Shape;24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1"/>
        <p:cNvGrpSpPr/>
        <p:nvPr/>
      </p:nvGrpSpPr>
      <p:grpSpPr>
        <a:xfrm>
          <a:off x="0" y="0"/>
          <a:ext cx="0" cy="0"/>
          <a:chOff x="0" y="0"/>
          <a:chExt cx="0" cy="0"/>
        </a:xfrm>
      </p:grpSpPr>
      <p:grpSp>
        <p:nvGrpSpPr>
          <p:cNvPr id="352" name="Google Shape;352;p9"/>
          <p:cNvGrpSpPr/>
          <p:nvPr/>
        </p:nvGrpSpPr>
        <p:grpSpPr>
          <a:xfrm>
            <a:off x="-36275" y="4893"/>
            <a:ext cx="9216452" cy="2775000"/>
            <a:chOff x="-36275" y="4893"/>
            <a:chExt cx="9216452" cy="2775000"/>
          </a:xfrm>
        </p:grpSpPr>
        <p:sp>
          <p:nvSpPr>
            <p:cNvPr id="353" name="Google Shape;353;p9"/>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884550"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355" name="Google Shape;355;p9"/>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356" name="Google Shape;356;p9"/>
            <p:cNvSpPr/>
            <p:nvPr/>
          </p:nvSpPr>
          <p:spPr>
            <a:xfrm>
              <a:off x="1540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357" name="Google Shape;357;p9"/>
            <p:cNvSpPr/>
            <p:nvPr/>
          </p:nvSpPr>
          <p:spPr>
            <a:xfrm>
              <a:off x="8428900" y="13858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358" name="Google Shape;358;p9"/>
            <p:cNvSpPr/>
            <p:nvPr/>
          </p:nvSpPr>
          <p:spPr>
            <a:xfrm>
              <a:off x="366975" y="2580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grpSp>
        <p:nvGrpSpPr>
          <p:cNvPr id="359" name="Google Shape;359;p9"/>
          <p:cNvGrpSpPr/>
          <p:nvPr/>
        </p:nvGrpSpPr>
        <p:grpSpPr>
          <a:xfrm>
            <a:off x="-1137515" y="1223796"/>
            <a:ext cx="3570052" cy="3720261"/>
            <a:chOff x="296100" y="2722550"/>
            <a:chExt cx="1646475" cy="1715750"/>
          </a:xfrm>
        </p:grpSpPr>
        <p:sp>
          <p:nvSpPr>
            <p:cNvPr id="360" name="Google Shape;360;p9"/>
            <p:cNvSpPr/>
            <p:nvPr/>
          </p:nvSpPr>
          <p:spPr>
            <a:xfrm>
              <a:off x="425150" y="3024975"/>
              <a:ext cx="271800" cy="222950"/>
            </a:xfrm>
            <a:custGeom>
              <a:avLst/>
              <a:gdLst/>
              <a:ahLst/>
              <a:cxnLst/>
              <a:rect l="l" t="t" r="r" b="b"/>
              <a:pathLst>
                <a:path w="10872" h="8918" extrusionOk="0">
                  <a:moveTo>
                    <a:pt x="1" y="1"/>
                  </a:moveTo>
                  <a:lnTo>
                    <a:pt x="1" y="8918"/>
                  </a:lnTo>
                  <a:lnTo>
                    <a:pt x="10871" y="8918"/>
                  </a:lnTo>
                  <a:lnTo>
                    <a:pt x="10871" y="1348"/>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774500" y="3068875"/>
              <a:ext cx="120400" cy="181700"/>
            </a:xfrm>
            <a:custGeom>
              <a:avLst/>
              <a:gdLst/>
              <a:ahLst/>
              <a:cxnLst/>
              <a:rect l="l" t="t" r="r" b="b"/>
              <a:pathLst>
                <a:path w="4816" h="7268" extrusionOk="0">
                  <a:moveTo>
                    <a:pt x="273" y="1"/>
                  </a:moveTo>
                  <a:cubicBezTo>
                    <a:pt x="122" y="1"/>
                    <a:pt x="1" y="122"/>
                    <a:pt x="1" y="273"/>
                  </a:cubicBezTo>
                  <a:lnTo>
                    <a:pt x="1" y="6995"/>
                  </a:lnTo>
                  <a:cubicBezTo>
                    <a:pt x="1" y="7147"/>
                    <a:pt x="122" y="7268"/>
                    <a:pt x="273" y="7268"/>
                  </a:cubicBezTo>
                  <a:lnTo>
                    <a:pt x="4543" y="7268"/>
                  </a:lnTo>
                  <a:cubicBezTo>
                    <a:pt x="4694" y="7268"/>
                    <a:pt x="4815" y="7147"/>
                    <a:pt x="4815" y="6995"/>
                  </a:cubicBezTo>
                  <a:lnTo>
                    <a:pt x="4815" y="273"/>
                  </a:lnTo>
                  <a:cubicBezTo>
                    <a:pt x="4815" y="122"/>
                    <a:pt x="4694" y="1"/>
                    <a:pt x="4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810850" y="2995075"/>
              <a:ext cx="47700" cy="93900"/>
            </a:xfrm>
            <a:custGeom>
              <a:avLst/>
              <a:gdLst/>
              <a:ahLst/>
              <a:cxnLst/>
              <a:rect l="l" t="t" r="r" b="b"/>
              <a:pathLst>
                <a:path w="1908" h="3756" extrusionOk="0">
                  <a:moveTo>
                    <a:pt x="257" y="0"/>
                  </a:moveTo>
                  <a:cubicBezTo>
                    <a:pt x="121" y="0"/>
                    <a:pt x="0" y="106"/>
                    <a:pt x="0" y="258"/>
                  </a:cubicBezTo>
                  <a:lnTo>
                    <a:pt x="0" y="3498"/>
                  </a:lnTo>
                  <a:cubicBezTo>
                    <a:pt x="0" y="3634"/>
                    <a:pt x="121" y="3755"/>
                    <a:pt x="257" y="3755"/>
                  </a:cubicBezTo>
                  <a:lnTo>
                    <a:pt x="1635" y="3755"/>
                  </a:lnTo>
                  <a:cubicBezTo>
                    <a:pt x="1787" y="3755"/>
                    <a:pt x="1908" y="3634"/>
                    <a:pt x="1908" y="3498"/>
                  </a:cubicBezTo>
                  <a:lnTo>
                    <a:pt x="1908" y="258"/>
                  </a:lnTo>
                  <a:cubicBezTo>
                    <a:pt x="1908" y="106"/>
                    <a:pt x="1787" y="0"/>
                    <a:pt x="16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1333550" y="3903475"/>
              <a:ext cx="352775" cy="42775"/>
            </a:xfrm>
            <a:custGeom>
              <a:avLst/>
              <a:gdLst/>
              <a:ahLst/>
              <a:cxnLst/>
              <a:rect l="l" t="t" r="r" b="b"/>
              <a:pathLst>
                <a:path w="14111" h="1711" extrusionOk="0">
                  <a:moveTo>
                    <a:pt x="14110" y="0"/>
                  </a:moveTo>
                  <a:lnTo>
                    <a:pt x="0" y="621"/>
                  </a:lnTo>
                  <a:lnTo>
                    <a:pt x="0" y="1711"/>
                  </a:lnTo>
                  <a:lnTo>
                    <a:pt x="14065" y="1711"/>
                  </a:lnTo>
                  <a:lnTo>
                    <a:pt x="141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1357775" y="4090150"/>
              <a:ext cx="287675" cy="225425"/>
            </a:xfrm>
            <a:custGeom>
              <a:avLst/>
              <a:gdLst/>
              <a:ahLst/>
              <a:cxnLst/>
              <a:rect l="l" t="t" r="r" b="b"/>
              <a:pathLst>
                <a:path w="11507" h="9017" extrusionOk="0">
                  <a:moveTo>
                    <a:pt x="6355" y="0"/>
                  </a:moveTo>
                  <a:cubicBezTo>
                    <a:pt x="5649" y="0"/>
                    <a:pt x="4914" y="130"/>
                    <a:pt x="4194" y="406"/>
                  </a:cubicBezTo>
                  <a:cubicBezTo>
                    <a:pt x="1484" y="1435"/>
                    <a:pt x="0" y="4115"/>
                    <a:pt x="878" y="6371"/>
                  </a:cubicBezTo>
                  <a:cubicBezTo>
                    <a:pt x="1511" y="8035"/>
                    <a:pt x="3233" y="9017"/>
                    <a:pt x="5169" y="9017"/>
                  </a:cubicBezTo>
                  <a:cubicBezTo>
                    <a:pt x="5874" y="9017"/>
                    <a:pt x="6608" y="8886"/>
                    <a:pt x="7328" y="8611"/>
                  </a:cubicBezTo>
                  <a:cubicBezTo>
                    <a:pt x="10023" y="7582"/>
                    <a:pt x="11506" y="4902"/>
                    <a:pt x="10643" y="2631"/>
                  </a:cubicBezTo>
                  <a:cubicBezTo>
                    <a:pt x="10011" y="978"/>
                    <a:pt x="8290" y="0"/>
                    <a:pt x="63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1527325" y="4046625"/>
              <a:ext cx="335750" cy="257075"/>
            </a:xfrm>
            <a:custGeom>
              <a:avLst/>
              <a:gdLst/>
              <a:ahLst/>
              <a:cxnLst/>
              <a:rect l="l" t="t" r="r" b="b"/>
              <a:pathLst>
                <a:path w="13430" h="10283" extrusionOk="0">
                  <a:moveTo>
                    <a:pt x="7364" y="0"/>
                  </a:moveTo>
                  <a:cubicBezTo>
                    <a:pt x="6721" y="0"/>
                    <a:pt x="6057" y="87"/>
                    <a:pt x="5390" y="269"/>
                  </a:cubicBezTo>
                  <a:cubicBezTo>
                    <a:pt x="2090" y="1163"/>
                    <a:pt x="1" y="4069"/>
                    <a:pt x="743" y="6764"/>
                  </a:cubicBezTo>
                  <a:cubicBezTo>
                    <a:pt x="1324" y="8921"/>
                    <a:pt x="3535" y="10283"/>
                    <a:pt x="6086" y="10283"/>
                  </a:cubicBezTo>
                  <a:cubicBezTo>
                    <a:pt x="6723" y="10283"/>
                    <a:pt x="7381" y="10198"/>
                    <a:pt x="8040" y="10019"/>
                  </a:cubicBezTo>
                  <a:cubicBezTo>
                    <a:pt x="11340" y="9126"/>
                    <a:pt x="13430" y="6204"/>
                    <a:pt x="12703" y="3509"/>
                  </a:cubicBezTo>
                  <a:cubicBezTo>
                    <a:pt x="12122" y="1368"/>
                    <a:pt x="9918"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884650" y="3811875"/>
              <a:ext cx="37125" cy="60200"/>
            </a:xfrm>
            <a:custGeom>
              <a:avLst/>
              <a:gdLst/>
              <a:ahLst/>
              <a:cxnLst/>
              <a:rect l="l" t="t" r="r" b="b"/>
              <a:pathLst>
                <a:path w="1485" h="2408" extrusionOk="0">
                  <a:moveTo>
                    <a:pt x="0" y="0"/>
                  </a:moveTo>
                  <a:lnTo>
                    <a:pt x="0" y="2407"/>
                  </a:lnTo>
                  <a:lnTo>
                    <a:pt x="1484" y="2407"/>
                  </a:lnTo>
                  <a:lnTo>
                    <a:pt x="14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55875" y="3848950"/>
              <a:ext cx="92750" cy="102975"/>
            </a:xfrm>
            <a:custGeom>
              <a:avLst/>
              <a:gdLst/>
              <a:ahLst/>
              <a:cxnLst/>
              <a:rect l="l" t="t" r="r" b="b"/>
              <a:pathLst>
                <a:path w="3710" h="4119" extrusionOk="0">
                  <a:moveTo>
                    <a:pt x="1" y="1"/>
                  </a:moveTo>
                  <a:lnTo>
                    <a:pt x="1" y="4119"/>
                  </a:lnTo>
                  <a:lnTo>
                    <a:pt x="3710" y="4119"/>
                  </a:lnTo>
                  <a:lnTo>
                    <a:pt x="37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590550" y="3759250"/>
              <a:ext cx="53400" cy="40900"/>
            </a:xfrm>
            <a:custGeom>
              <a:avLst/>
              <a:gdLst/>
              <a:ahLst/>
              <a:cxnLst/>
              <a:rect l="l" t="t" r="r" b="b"/>
              <a:pathLst>
                <a:path w="2136" h="1636" extrusionOk="0">
                  <a:moveTo>
                    <a:pt x="1" y="1"/>
                  </a:moveTo>
                  <a:lnTo>
                    <a:pt x="1" y="1636"/>
                  </a:lnTo>
                  <a:lnTo>
                    <a:pt x="2135" y="1636"/>
                  </a:lnTo>
                  <a:lnTo>
                    <a:pt x="21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674575" y="3749425"/>
              <a:ext cx="78375" cy="89350"/>
            </a:xfrm>
            <a:custGeom>
              <a:avLst/>
              <a:gdLst/>
              <a:ahLst/>
              <a:cxnLst/>
              <a:rect l="l" t="t" r="r" b="b"/>
              <a:pathLst>
                <a:path w="3135" h="3574" extrusionOk="0">
                  <a:moveTo>
                    <a:pt x="1" y="0"/>
                  </a:moveTo>
                  <a:lnTo>
                    <a:pt x="1" y="3573"/>
                  </a:lnTo>
                  <a:lnTo>
                    <a:pt x="3135" y="3573"/>
                  </a:lnTo>
                  <a:lnTo>
                    <a:pt x="3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91775" y="3765300"/>
              <a:ext cx="279725" cy="104875"/>
            </a:xfrm>
            <a:custGeom>
              <a:avLst/>
              <a:gdLst/>
              <a:ahLst/>
              <a:cxnLst/>
              <a:rect l="l" t="t" r="r" b="b"/>
              <a:pathLst>
                <a:path w="11189" h="4195" extrusionOk="0">
                  <a:moveTo>
                    <a:pt x="0" y="1"/>
                  </a:moveTo>
                  <a:lnTo>
                    <a:pt x="0" y="4195"/>
                  </a:lnTo>
                  <a:lnTo>
                    <a:pt x="11189" y="4195"/>
                  </a:lnTo>
                  <a:lnTo>
                    <a:pt x="11189" y="697"/>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450525" y="3823600"/>
              <a:ext cx="358075" cy="128325"/>
            </a:xfrm>
            <a:custGeom>
              <a:avLst/>
              <a:gdLst/>
              <a:ahLst/>
              <a:cxnLst/>
              <a:rect l="l" t="t" r="r" b="b"/>
              <a:pathLst>
                <a:path w="14323" h="5133" extrusionOk="0">
                  <a:moveTo>
                    <a:pt x="14322" y="1"/>
                  </a:moveTo>
                  <a:lnTo>
                    <a:pt x="0" y="1636"/>
                  </a:lnTo>
                  <a:lnTo>
                    <a:pt x="0" y="5133"/>
                  </a:lnTo>
                  <a:lnTo>
                    <a:pt x="14322" y="5133"/>
                  </a:lnTo>
                  <a:lnTo>
                    <a:pt x="14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1167375" y="3477275"/>
              <a:ext cx="268775" cy="31075"/>
            </a:xfrm>
            <a:custGeom>
              <a:avLst/>
              <a:gdLst/>
              <a:ahLst/>
              <a:cxnLst/>
              <a:rect l="l" t="t" r="r" b="b"/>
              <a:pathLst>
                <a:path w="10751" h="1243" extrusionOk="0">
                  <a:moveTo>
                    <a:pt x="1" y="1"/>
                  </a:moveTo>
                  <a:lnTo>
                    <a:pt x="1" y="1242"/>
                  </a:lnTo>
                  <a:lnTo>
                    <a:pt x="10750" y="1242"/>
                  </a:lnTo>
                  <a:lnTo>
                    <a:pt x="10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1198050" y="3504525"/>
              <a:ext cx="269125" cy="31075"/>
            </a:xfrm>
            <a:custGeom>
              <a:avLst/>
              <a:gdLst/>
              <a:ahLst/>
              <a:cxnLst/>
              <a:rect l="l" t="t" r="r" b="b"/>
              <a:pathLst>
                <a:path w="10765" h="1243" extrusionOk="0">
                  <a:moveTo>
                    <a:pt x="0" y="1"/>
                  </a:moveTo>
                  <a:lnTo>
                    <a:pt x="0" y="1242"/>
                  </a:lnTo>
                  <a:lnTo>
                    <a:pt x="10764" y="1242"/>
                  </a:lnTo>
                  <a:lnTo>
                    <a:pt x="107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1163225" y="3531775"/>
              <a:ext cx="268750" cy="31075"/>
            </a:xfrm>
            <a:custGeom>
              <a:avLst/>
              <a:gdLst/>
              <a:ahLst/>
              <a:cxnLst/>
              <a:rect l="l" t="t" r="r" b="b"/>
              <a:pathLst>
                <a:path w="10750" h="1243" extrusionOk="0">
                  <a:moveTo>
                    <a:pt x="0" y="1"/>
                  </a:moveTo>
                  <a:lnTo>
                    <a:pt x="0" y="1242"/>
                  </a:lnTo>
                  <a:lnTo>
                    <a:pt x="10749" y="1242"/>
                  </a:lnTo>
                  <a:lnTo>
                    <a:pt x="107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1163226" y="3559025"/>
              <a:ext cx="313025" cy="54145"/>
            </a:xfrm>
            <a:custGeom>
              <a:avLst/>
              <a:gdLst/>
              <a:ahLst/>
              <a:cxnLst/>
              <a:rect l="l" t="t" r="r" b="b"/>
              <a:pathLst>
                <a:path w="12521" h="1243" extrusionOk="0">
                  <a:moveTo>
                    <a:pt x="0" y="1"/>
                  </a:moveTo>
                  <a:lnTo>
                    <a:pt x="0" y="1242"/>
                  </a:lnTo>
                  <a:lnTo>
                    <a:pt x="12521" y="1242"/>
                  </a:lnTo>
                  <a:lnTo>
                    <a:pt x="125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1572000" y="3416350"/>
              <a:ext cx="317200" cy="197200"/>
            </a:xfrm>
            <a:custGeom>
              <a:avLst/>
              <a:gdLst/>
              <a:ahLst/>
              <a:cxnLst/>
              <a:rect l="l" t="t" r="r" b="b"/>
              <a:pathLst>
                <a:path w="12688" h="7888" extrusionOk="0">
                  <a:moveTo>
                    <a:pt x="1317" y="0"/>
                  </a:moveTo>
                  <a:lnTo>
                    <a:pt x="0" y="7888"/>
                  </a:lnTo>
                  <a:lnTo>
                    <a:pt x="11370" y="7888"/>
                  </a:lnTo>
                  <a:lnTo>
                    <a:pt x="12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1451250" y="3135355"/>
              <a:ext cx="120775" cy="113950"/>
            </a:xfrm>
            <a:custGeom>
              <a:avLst/>
              <a:gdLst/>
              <a:ahLst/>
              <a:cxnLst/>
              <a:rect l="l" t="t" r="r" b="b"/>
              <a:pathLst>
                <a:path w="4831" h="4558" extrusionOk="0">
                  <a:moveTo>
                    <a:pt x="1" y="1"/>
                  </a:moveTo>
                  <a:lnTo>
                    <a:pt x="122" y="4558"/>
                  </a:lnTo>
                  <a:lnTo>
                    <a:pt x="4830" y="4558"/>
                  </a:lnTo>
                  <a:lnTo>
                    <a:pt x="4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1311600" y="3099030"/>
              <a:ext cx="131725" cy="150275"/>
            </a:xfrm>
            <a:custGeom>
              <a:avLst/>
              <a:gdLst/>
              <a:ahLst/>
              <a:cxnLst/>
              <a:rect l="l" t="t" r="r" b="b"/>
              <a:pathLst>
                <a:path w="5269" h="6011" extrusionOk="0">
                  <a:moveTo>
                    <a:pt x="545" y="0"/>
                  </a:moveTo>
                  <a:lnTo>
                    <a:pt x="0" y="6011"/>
                  </a:lnTo>
                  <a:lnTo>
                    <a:pt x="4709" y="6011"/>
                  </a:lnTo>
                  <a:lnTo>
                    <a:pt x="52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1149600" y="3164880"/>
              <a:ext cx="111300" cy="105250"/>
            </a:xfrm>
            <a:custGeom>
              <a:avLst/>
              <a:gdLst/>
              <a:ahLst/>
              <a:cxnLst/>
              <a:rect l="l" t="t" r="r" b="b"/>
              <a:pathLst>
                <a:path w="4452" h="4210" extrusionOk="0">
                  <a:moveTo>
                    <a:pt x="2226" y="1"/>
                  </a:moveTo>
                  <a:cubicBezTo>
                    <a:pt x="999" y="1"/>
                    <a:pt x="0" y="955"/>
                    <a:pt x="0" y="2105"/>
                  </a:cubicBezTo>
                  <a:cubicBezTo>
                    <a:pt x="0" y="3271"/>
                    <a:pt x="999" y="4210"/>
                    <a:pt x="2226" y="4210"/>
                  </a:cubicBezTo>
                  <a:cubicBezTo>
                    <a:pt x="3452" y="4210"/>
                    <a:pt x="4451" y="3271"/>
                    <a:pt x="4451" y="2105"/>
                  </a:cubicBezTo>
                  <a:cubicBezTo>
                    <a:pt x="4451" y="955"/>
                    <a:pt x="3452" y="1"/>
                    <a:pt x="2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1020525" y="3135355"/>
              <a:ext cx="151050" cy="142350"/>
            </a:xfrm>
            <a:custGeom>
              <a:avLst/>
              <a:gdLst/>
              <a:ahLst/>
              <a:cxnLst/>
              <a:rect l="l" t="t" r="r" b="b"/>
              <a:pathLst>
                <a:path w="6042" h="5694" extrusionOk="0">
                  <a:moveTo>
                    <a:pt x="3013" y="1"/>
                  </a:moveTo>
                  <a:cubicBezTo>
                    <a:pt x="1348" y="1"/>
                    <a:pt x="1" y="1273"/>
                    <a:pt x="1" y="2847"/>
                  </a:cubicBezTo>
                  <a:cubicBezTo>
                    <a:pt x="1" y="4422"/>
                    <a:pt x="1348" y="5693"/>
                    <a:pt x="3013" y="5693"/>
                  </a:cubicBezTo>
                  <a:cubicBezTo>
                    <a:pt x="4679" y="5693"/>
                    <a:pt x="6041" y="4422"/>
                    <a:pt x="6041" y="2847"/>
                  </a:cubicBezTo>
                  <a:cubicBezTo>
                    <a:pt x="6041" y="1273"/>
                    <a:pt x="4679" y="1"/>
                    <a:pt x="30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296100" y="2866775"/>
              <a:ext cx="1646475" cy="54150"/>
            </a:xfrm>
            <a:custGeom>
              <a:avLst/>
              <a:gdLst/>
              <a:ahLst/>
              <a:cxnLst/>
              <a:rect l="l" t="t" r="r" b="b"/>
              <a:pathLst>
                <a:path w="65859" h="2166" extrusionOk="0">
                  <a:moveTo>
                    <a:pt x="0" y="0"/>
                  </a:moveTo>
                  <a:lnTo>
                    <a:pt x="0" y="2165"/>
                  </a:lnTo>
                  <a:lnTo>
                    <a:pt x="65858" y="2165"/>
                  </a:lnTo>
                  <a:lnTo>
                    <a:pt x="658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1856250" y="2722550"/>
              <a:ext cx="57550" cy="1715750"/>
            </a:xfrm>
            <a:custGeom>
              <a:avLst/>
              <a:gdLst/>
              <a:ahLst/>
              <a:cxnLst/>
              <a:rect l="l" t="t" r="r" b="b"/>
              <a:pathLst>
                <a:path w="2302" h="68630" extrusionOk="0">
                  <a:moveTo>
                    <a:pt x="0" y="1"/>
                  </a:moveTo>
                  <a:lnTo>
                    <a:pt x="0" y="68630"/>
                  </a:lnTo>
                  <a:lnTo>
                    <a:pt x="2301" y="68630"/>
                  </a:lnTo>
                  <a:lnTo>
                    <a:pt x="23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333175" y="2722550"/>
              <a:ext cx="57550" cy="1715750"/>
            </a:xfrm>
            <a:custGeom>
              <a:avLst/>
              <a:gdLst/>
              <a:ahLst/>
              <a:cxnLst/>
              <a:rect l="l" t="t" r="r" b="b"/>
              <a:pathLst>
                <a:path w="2302" h="68630" extrusionOk="0">
                  <a:moveTo>
                    <a:pt x="1" y="1"/>
                  </a:moveTo>
                  <a:lnTo>
                    <a:pt x="1" y="68630"/>
                  </a:lnTo>
                  <a:lnTo>
                    <a:pt x="2302" y="68630"/>
                  </a:lnTo>
                  <a:lnTo>
                    <a:pt x="2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296100" y="3239950"/>
              <a:ext cx="1646475" cy="54550"/>
            </a:xfrm>
            <a:custGeom>
              <a:avLst/>
              <a:gdLst/>
              <a:ahLst/>
              <a:cxnLst/>
              <a:rect l="l" t="t" r="r" b="b"/>
              <a:pathLst>
                <a:path w="65859" h="2182" extrusionOk="0">
                  <a:moveTo>
                    <a:pt x="0" y="1"/>
                  </a:moveTo>
                  <a:lnTo>
                    <a:pt x="0" y="2181"/>
                  </a:lnTo>
                  <a:lnTo>
                    <a:pt x="65858" y="2181"/>
                  </a:lnTo>
                  <a:lnTo>
                    <a:pt x="658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296100" y="3590075"/>
              <a:ext cx="1646475" cy="54525"/>
            </a:xfrm>
            <a:custGeom>
              <a:avLst/>
              <a:gdLst/>
              <a:ahLst/>
              <a:cxnLst/>
              <a:rect l="l" t="t" r="r" b="b"/>
              <a:pathLst>
                <a:path w="65859" h="2181" extrusionOk="0">
                  <a:moveTo>
                    <a:pt x="0" y="0"/>
                  </a:moveTo>
                  <a:lnTo>
                    <a:pt x="0" y="2180"/>
                  </a:lnTo>
                  <a:lnTo>
                    <a:pt x="65858" y="2180"/>
                  </a:lnTo>
                  <a:lnTo>
                    <a:pt x="658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296100" y="3940175"/>
              <a:ext cx="1646475" cy="54525"/>
            </a:xfrm>
            <a:custGeom>
              <a:avLst/>
              <a:gdLst/>
              <a:ahLst/>
              <a:cxnLst/>
              <a:rect l="l" t="t" r="r" b="b"/>
              <a:pathLst>
                <a:path w="65859" h="2181" extrusionOk="0">
                  <a:moveTo>
                    <a:pt x="0" y="1"/>
                  </a:moveTo>
                  <a:lnTo>
                    <a:pt x="0" y="2181"/>
                  </a:lnTo>
                  <a:lnTo>
                    <a:pt x="65858" y="2181"/>
                  </a:lnTo>
                  <a:lnTo>
                    <a:pt x="658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296100" y="4290275"/>
              <a:ext cx="1646475" cy="54550"/>
            </a:xfrm>
            <a:custGeom>
              <a:avLst/>
              <a:gdLst/>
              <a:ahLst/>
              <a:cxnLst/>
              <a:rect l="l" t="t" r="r" b="b"/>
              <a:pathLst>
                <a:path w="65859" h="2182" extrusionOk="0">
                  <a:moveTo>
                    <a:pt x="0" y="1"/>
                  </a:moveTo>
                  <a:lnTo>
                    <a:pt x="0" y="2181"/>
                  </a:lnTo>
                  <a:lnTo>
                    <a:pt x="65858" y="2181"/>
                  </a:lnTo>
                  <a:lnTo>
                    <a:pt x="658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9"/>
          <p:cNvSpPr/>
          <p:nvPr/>
        </p:nvSpPr>
        <p:spPr>
          <a:xfrm>
            <a:off x="-50" y="4104340"/>
            <a:ext cx="9144000" cy="83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txBox="1">
            <a:spLocks noGrp="1"/>
          </p:cNvSpPr>
          <p:nvPr>
            <p:ph type="title"/>
          </p:nvPr>
        </p:nvSpPr>
        <p:spPr>
          <a:xfrm>
            <a:off x="3300825" y="997050"/>
            <a:ext cx="50478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0" name="Google Shape;390;p9"/>
          <p:cNvSpPr txBox="1">
            <a:spLocks noGrp="1"/>
          </p:cNvSpPr>
          <p:nvPr>
            <p:ph type="subTitle" idx="1"/>
          </p:nvPr>
        </p:nvSpPr>
        <p:spPr>
          <a:xfrm>
            <a:off x="3300825" y="1838850"/>
            <a:ext cx="5047800" cy="1501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1" name="Google Shape;391;p9"/>
          <p:cNvSpPr/>
          <p:nvPr/>
        </p:nvSpPr>
        <p:spPr>
          <a:xfrm>
            <a:off x="-50" y="4944050"/>
            <a:ext cx="9144000" cy="1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9"/>
          <p:cNvGrpSpPr/>
          <p:nvPr/>
        </p:nvGrpSpPr>
        <p:grpSpPr>
          <a:xfrm>
            <a:off x="8496637" y="0"/>
            <a:ext cx="1106010" cy="4940024"/>
            <a:chOff x="8496637" y="0"/>
            <a:chExt cx="1106010" cy="4940024"/>
          </a:xfrm>
        </p:grpSpPr>
        <p:sp>
          <p:nvSpPr>
            <p:cNvPr id="393" name="Google Shape;393;p9"/>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9"/>
          <p:cNvGrpSpPr/>
          <p:nvPr/>
        </p:nvGrpSpPr>
        <p:grpSpPr>
          <a:xfrm>
            <a:off x="-458651" y="0"/>
            <a:ext cx="1106010" cy="4940024"/>
            <a:chOff x="-458651" y="0"/>
            <a:chExt cx="1106010" cy="4940024"/>
          </a:xfrm>
        </p:grpSpPr>
        <p:sp>
          <p:nvSpPr>
            <p:cNvPr id="410" name="Google Shape;410;p9"/>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3"/>
        </a:solidFill>
        <a:effectLst/>
      </p:bgPr>
    </p:bg>
    <p:spTree>
      <p:nvGrpSpPr>
        <p:cNvPr id="1" name="Shape 426"/>
        <p:cNvGrpSpPr/>
        <p:nvPr/>
      </p:nvGrpSpPr>
      <p:grpSpPr>
        <a:xfrm>
          <a:off x="0" y="0"/>
          <a:ext cx="0" cy="0"/>
          <a:chOff x="0" y="0"/>
          <a:chExt cx="0" cy="0"/>
        </a:xfrm>
      </p:grpSpPr>
      <p:sp>
        <p:nvSpPr>
          <p:cNvPr id="427" name="Google Shape;427;p10"/>
          <p:cNvSpPr txBox="1">
            <a:spLocks noGrp="1"/>
          </p:cNvSpPr>
          <p:nvPr>
            <p:ph type="title"/>
          </p:nvPr>
        </p:nvSpPr>
        <p:spPr>
          <a:xfrm>
            <a:off x="715100" y="3646400"/>
            <a:ext cx="5785500" cy="962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4"/>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8"/>
        <p:cNvGrpSpPr/>
        <p:nvPr/>
      </p:nvGrpSpPr>
      <p:grpSpPr>
        <a:xfrm>
          <a:off x="0" y="0"/>
          <a:ext cx="0" cy="0"/>
          <a:chOff x="0" y="0"/>
          <a:chExt cx="0" cy="0"/>
        </a:xfrm>
      </p:grpSpPr>
      <p:grpSp>
        <p:nvGrpSpPr>
          <p:cNvPr id="429" name="Google Shape;429;p11"/>
          <p:cNvGrpSpPr/>
          <p:nvPr/>
        </p:nvGrpSpPr>
        <p:grpSpPr>
          <a:xfrm>
            <a:off x="-36275" y="4893"/>
            <a:ext cx="9216452" cy="2775000"/>
            <a:chOff x="-36275" y="4893"/>
            <a:chExt cx="9216452" cy="2775000"/>
          </a:xfrm>
        </p:grpSpPr>
        <p:sp>
          <p:nvSpPr>
            <p:cNvPr id="430" name="Google Shape;430;p11"/>
            <p:cNvSpPr/>
            <p:nvPr/>
          </p:nvSpPr>
          <p:spPr>
            <a:xfrm>
              <a:off x="-36275" y="4893"/>
              <a:ext cx="9216452" cy="2775000"/>
            </a:xfrm>
            <a:custGeom>
              <a:avLst/>
              <a:gdLst/>
              <a:ahLst/>
              <a:cxnLst/>
              <a:rect l="l" t="t" r="r" b="b"/>
              <a:pathLst>
                <a:path w="285317" h="111000" extrusionOk="0">
                  <a:moveTo>
                    <a:pt x="0" y="0"/>
                  </a:moveTo>
                  <a:lnTo>
                    <a:pt x="0" y="108740"/>
                  </a:lnTo>
                  <a:cubicBezTo>
                    <a:pt x="27482" y="66216"/>
                    <a:pt x="80756" y="12348"/>
                    <a:pt x="141951" y="12348"/>
                  </a:cubicBezTo>
                  <a:cubicBezTo>
                    <a:pt x="204218" y="12348"/>
                    <a:pt x="258268" y="67243"/>
                    <a:pt x="285316" y="110999"/>
                  </a:cubicBezTo>
                  <a:lnTo>
                    <a:pt x="28531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154050" y="1108625"/>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432" name="Google Shape;432;p11"/>
            <p:cNvSpPr/>
            <p:nvPr/>
          </p:nvSpPr>
          <p:spPr>
            <a:xfrm>
              <a:off x="8428900" y="13858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433" name="Google Shape;433;p11"/>
            <p:cNvSpPr/>
            <p:nvPr/>
          </p:nvSpPr>
          <p:spPr>
            <a:xfrm>
              <a:off x="6759025"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434" name="Google Shape;434;p11"/>
            <p:cNvSpPr/>
            <p:nvPr/>
          </p:nvSpPr>
          <p:spPr>
            <a:xfrm>
              <a:off x="366975" y="2580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sp>
          <p:nvSpPr>
            <p:cNvPr id="435" name="Google Shape;435;p11"/>
            <p:cNvSpPr/>
            <p:nvPr/>
          </p:nvSpPr>
          <p:spPr>
            <a:xfrm>
              <a:off x="1884550" y="31840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sp>
      </p:grpSp>
      <p:grpSp>
        <p:nvGrpSpPr>
          <p:cNvPr id="436" name="Google Shape;436;p11"/>
          <p:cNvGrpSpPr/>
          <p:nvPr/>
        </p:nvGrpSpPr>
        <p:grpSpPr>
          <a:xfrm>
            <a:off x="7194822" y="3211765"/>
            <a:ext cx="2028370" cy="1732174"/>
            <a:chOff x="3322325" y="3693775"/>
            <a:chExt cx="1296000" cy="1106750"/>
          </a:xfrm>
        </p:grpSpPr>
        <p:sp>
          <p:nvSpPr>
            <p:cNvPr id="437" name="Google Shape;437;p11"/>
            <p:cNvSpPr/>
            <p:nvPr/>
          </p:nvSpPr>
          <p:spPr>
            <a:xfrm>
              <a:off x="3364725" y="3944725"/>
              <a:ext cx="117350" cy="110925"/>
            </a:xfrm>
            <a:custGeom>
              <a:avLst/>
              <a:gdLst/>
              <a:ahLst/>
              <a:cxnLst/>
              <a:rect l="l" t="t" r="r" b="b"/>
              <a:pathLst>
                <a:path w="4694" h="4437" extrusionOk="0">
                  <a:moveTo>
                    <a:pt x="2347" y="0"/>
                  </a:moveTo>
                  <a:cubicBezTo>
                    <a:pt x="1060" y="0"/>
                    <a:pt x="0" y="985"/>
                    <a:pt x="0" y="2211"/>
                  </a:cubicBezTo>
                  <a:cubicBezTo>
                    <a:pt x="0" y="3437"/>
                    <a:pt x="1060" y="4436"/>
                    <a:pt x="2347" y="4436"/>
                  </a:cubicBezTo>
                  <a:cubicBezTo>
                    <a:pt x="3649" y="4436"/>
                    <a:pt x="4694" y="3437"/>
                    <a:pt x="4694" y="2211"/>
                  </a:cubicBezTo>
                  <a:cubicBezTo>
                    <a:pt x="4694" y="985"/>
                    <a:pt x="3649" y="0"/>
                    <a:pt x="2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692125" y="3693775"/>
              <a:ext cx="136275" cy="108650"/>
            </a:xfrm>
            <a:custGeom>
              <a:avLst/>
              <a:gdLst/>
              <a:ahLst/>
              <a:cxnLst/>
              <a:rect l="l" t="t" r="r" b="b"/>
              <a:pathLst>
                <a:path w="5451" h="4346" extrusionOk="0">
                  <a:moveTo>
                    <a:pt x="742" y="1"/>
                  </a:moveTo>
                  <a:lnTo>
                    <a:pt x="0" y="3422"/>
                  </a:lnTo>
                  <a:lnTo>
                    <a:pt x="4694" y="4346"/>
                  </a:lnTo>
                  <a:lnTo>
                    <a:pt x="5451" y="924"/>
                  </a:lnTo>
                  <a:lnTo>
                    <a:pt x="7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282650" y="3971950"/>
              <a:ext cx="72225" cy="60700"/>
            </a:xfrm>
            <a:custGeom>
              <a:avLst/>
              <a:gdLst/>
              <a:ahLst/>
              <a:cxnLst/>
              <a:rect l="l" t="t" r="r" b="b"/>
              <a:pathLst>
                <a:path w="2889" h="2428" extrusionOk="0">
                  <a:moveTo>
                    <a:pt x="1199" y="0"/>
                  </a:moveTo>
                  <a:cubicBezTo>
                    <a:pt x="573" y="0"/>
                    <a:pt x="57" y="504"/>
                    <a:pt x="43" y="1137"/>
                  </a:cubicBezTo>
                  <a:cubicBezTo>
                    <a:pt x="1" y="1902"/>
                    <a:pt x="619" y="2428"/>
                    <a:pt x="1265" y="2428"/>
                  </a:cubicBezTo>
                  <a:cubicBezTo>
                    <a:pt x="1552" y="2428"/>
                    <a:pt x="1844" y="2324"/>
                    <a:pt x="2087" y="2091"/>
                  </a:cubicBezTo>
                  <a:cubicBezTo>
                    <a:pt x="2889" y="1334"/>
                    <a:pt x="2359" y="2"/>
                    <a:pt x="1254" y="2"/>
                  </a:cubicBezTo>
                  <a:cubicBezTo>
                    <a:pt x="1236" y="1"/>
                    <a:pt x="1217" y="0"/>
                    <a:pt x="11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017250" y="3894000"/>
              <a:ext cx="230525" cy="151425"/>
            </a:xfrm>
            <a:custGeom>
              <a:avLst/>
              <a:gdLst/>
              <a:ahLst/>
              <a:cxnLst/>
              <a:rect l="l" t="t" r="r" b="b"/>
              <a:pathLst>
                <a:path w="9221" h="6057" extrusionOk="0">
                  <a:moveTo>
                    <a:pt x="682" y="1"/>
                  </a:moveTo>
                  <a:lnTo>
                    <a:pt x="0" y="1061"/>
                  </a:lnTo>
                  <a:lnTo>
                    <a:pt x="8524" y="6057"/>
                  </a:lnTo>
                  <a:lnTo>
                    <a:pt x="9220" y="5012"/>
                  </a:lnTo>
                  <a:lnTo>
                    <a:pt x="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091425" y="4001125"/>
              <a:ext cx="37125" cy="34850"/>
            </a:xfrm>
            <a:custGeom>
              <a:avLst/>
              <a:gdLst/>
              <a:ahLst/>
              <a:cxnLst/>
              <a:rect l="l" t="t" r="r" b="b"/>
              <a:pathLst>
                <a:path w="1485" h="1394" extrusionOk="0">
                  <a:moveTo>
                    <a:pt x="1" y="0"/>
                  </a:moveTo>
                  <a:lnTo>
                    <a:pt x="1" y="1393"/>
                  </a:lnTo>
                  <a:lnTo>
                    <a:pt x="1484" y="1393"/>
                  </a:lnTo>
                  <a:lnTo>
                    <a:pt x="14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3905975" y="3926925"/>
              <a:ext cx="129850" cy="110925"/>
            </a:xfrm>
            <a:custGeom>
              <a:avLst/>
              <a:gdLst/>
              <a:ahLst/>
              <a:cxnLst/>
              <a:rect l="l" t="t" r="r" b="b"/>
              <a:pathLst>
                <a:path w="5194" h="4437" extrusionOk="0">
                  <a:moveTo>
                    <a:pt x="0" y="1"/>
                  </a:moveTo>
                  <a:lnTo>
                    <a:pt x="0" y="4437"/>
                  </a:lnTo>
                  <a:lnTo>
                    <a:pt x="5193" y="4437"/>
                  </a:lnTo>
                  <a:lnTo>
                    <a:pt x="51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3508925" y="3744125"/>
              <a:ext cx="378525" cy="289950"/>
            </a:xfrm>
            <a:custGeom>
              <a:avLst/>
              <a:gdLst/>
              <a:ahLst/>
              <a:cxnLst/>
              <a:rect l="l" t="t" r="r" b="b"/>
              <a:pathLst>
                <a:path w="15141" h="11598" extrusionOk="0">
                  <a:moveTo>
                    <a:pt x="13308" y="0"/>
                  </a:moveTo>
                  <a:lnTo>
                    <a:pt x="818" y="243"/>
                  </a:lnTo>
                  <a:lnTo>
                    <a:pt x="1" y="11597"/>
                  </a:lnTo>
                  <a:lnTo>
                    <a:pt x="15140" y="11597"/>
                  </a:lnTo>
                  <a:lnTo>
                    <a:pt x="133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3585000" y="4037825"/>
              <a:ext cx="100700" cy="762700"/>
            </a:xfrm>
            <a:custGeom>
              <a:avLst/>
              <a:gdLst/>
              <a:ahLst/>
              <a:cxnLst/>
              <a:rect l="l" t="t" r="r" b="b"/>
              <a:pathLst>
                <a:path w="4028" h="30508" extrusionOk="0">
                  <a:moveTo>
                    <a:pt x="1" y="1"/>
                  </a:moveTo>
                  <a:lnTo>
                    <a:pt x="1" y="30508"/>
                  </a:lnTo>
                  <a:lnTo>
                    <a:pt x="4028" y="30508"/>
                  </a:lnTo>
                  <a:lnTo>
                    <a:pt x="4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3362825" y="4038200"/>
              <a:ext cx="141950" cy="762325"/>
            </a:xfrm>
            <a:custGeom>
              <a:avLst/>
              <a:gdLst/>
              <a:ahLst/>
              <a:cxnLst/>
              <a:rect l="l" t="t" r="r" b="b"/>
              <a:pathLst>
                <a:path w="5678" h="30493" extrusionOk="0">
                  <a:moveTo>
                    <a:pt x="1" y="1"/>
                  </a:moveTo>
                  <a:lnTo>
                    <a:pt x="1" y="30493"/>
                  </a:lnTo>
                  <a:lnTo>
                    <a:pt x="5678" y="30493"/>
                  </a:lnTo>
                  <a:lnTo>
                    <a:pt x="56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3322325" y="4029125"/>
              <a:ext cx="1296000" cy="134400"/>
            </a:xfrm>
            <a:custGeom>
              <a:avLst/>
              <a:gdLst/>
              <a:ahLst/>
              <a:cxnLst/>
              <a:rect l="l" t="t" r="r" b="b"/>
              <a:pathLst>
                <a:path w="51840" h="5376" extrusionOk="0">
                  <a:moveTo>
                    <a:pt x="1" y="1"/>
                  </a:moveTo>
                  <a:lnTo>
                    <a:pt x="1" y="5375"/>
                  </a:lnTo>
                  <a:lnTo>
                    <a:pt x="51839" y="5375"/>
                  </a:lnTo>
                  <a:lnTo>
                    <a:pt x="518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11"/>
          <p:cNvSpPr txBox="1">
            <a:spLocks noGrp="1"/>
          </p:cNvSpPr>
          <p:nvPr>
            <p:ph type="title" hasCustomPrompt="1"/>
          </p:nvPr>
        </p:nvSpPr>
        <p:spPr>
          <a:xfrm>
            <a:off x="1284000" y="15806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8" name="Google Shape;448;p11"/>
          <p:cNvSpPr txBox="1">
            <a:spLocks noGrp="1"/>
          </p:cNvSpPr>
          <p:nvPr>
            <p:ph type="subTitle" idx="1"/>
          </p:nvPr>
        </p:nvSpPr>
        <p:spPr>
          <a:xfrm>
            <a:off x="1284000" y="3091825"/>
            <a:ext cx="6576000" cy="4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49" name="Google Shape;449;p11"/>
          <p:cNvGrpSpPr/>
          <p:nvPr/>
        </p:nvGrpSpPr>
        <p:grpSpPr>
          <a:xfrm>
            <a:off x="8496637" y="0"/>
            <a:ext cx="1106010" cy="4940024"/>
            <a:chOff x="8496637" y="0"/>
            <a:chExt cx="1106010" cy="4940024"/>
          </a:xfrm>
        </p:grpSpPr>
        <p:sp>
          <p:nvSpPr>
            <p:cNvPr id="450" name="Google Shape;450;p11"/>
            <p:cNvSpPr/>
            <p:nvPr/>
          </p:nvSpPr>
          <p:spPr>
            <a:xfrm>
              <a:off x="881300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857557"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881383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8900455"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8656102"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8656102"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8765821"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8690420"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8690420"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8537802"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8537802"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8496637"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9245948"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9242565"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8681015"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8681015"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11"/>
          <p:cNvGrpSpPr/>
          <p:nvPr/>
        </p:nvGrpSpPr>
        <p:grpSpPr>
          <a:xfrm>
            <a:off x="-458651" y="0"/>
            <a:ext cx="1106010" cy="4940024"/>
            <a:chOff x="-458651" y="0"/>
            <a:chExt cx="1106010" cy="4940024"/>
          </a:xfrm>
        </p:grpSpPr>
        <p:sp>
          <p:nvSpPr>
            <p:cNvPr id="467" name="Google Shape;467;p11"/>
            <p:cNvSpPr/>
            <p:nvPr/>
          </p:nvSpPr>
          <p:spPr>
            <a:xfrm>
              <a:off x="-142279" y="63428"/>
              <a:ext cx="473356" cy="4847414"/>
            </a:xfrm>
            <a:custGeom>
              <a:avLst/>
              <a:gdLst/>
              <a:ahLst/>
              <a:cxnLst/>
              <a:rect l="l" t="t" r="r" b="b"/>
              <a:pathLst>
                <a:path w="5738" h="58769" extrusionOk="0">
                  <a:moveTo>
                    <a:pt x="0" y="0"/>
                  </a:moveTo>
                  <a:lnTo>
                    <a:pt x="1237" y="58769"/>
                  </a:lnTo>
                  <a:lnTo>
                    <a:pt x="4500" y="58769"/>
                  </a:lnTo>
                  <a:lnTo>
                    <a:pt x="5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97731" y="1650056"/>
              <a:ext cx="395316" cy="2329058"/>
            </a:xfrm>
            <a:custGeom>
              <a:avLst/>
              <a:gdLst/>
              <a:ahLst/>
              <a:cxnLst/>
              <a:rect l="l" t="t" r="r" b="b"/>
              <a:pathLst>
                <a:path w="4792" h="28237" extrusionOk="0">
                  <a:moveTo>
                    <a:pt x="4792" y="0"/>
                  </a:moveTo>
                  <a:lnTo>
                    <a:pt x="1" y="6038"/>
                  </a:lnTo>
                  <a:lnTo>
                    <a:pt x="458" y="28236"/>
                  </a:lnTo>
                  <a:lnTo>
                    <a:pt x="4293" y="23414"/>
                  </a:lnTo>
                  <a:lnTo>
                    <a:pt x="47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141454" y="63428"/>
              <a:ext cx="472531" cy="1525844"/>
            </a:xfrm>
            <a:custGeom>
              <a:avLst/>
              <a:gdLst/>
              <a:ahLst/>
              <a:cxnLst/>
              <a:rect l="l" t="t" r="r" b="b"/>
              <a:pathLst>
                <a:path w="5728" h="18499" extrusionOk="0">
                  <a:moveTo>
                    <a:pt x="1" y="0"/>
                  </a:moveTo>
                  <a:lnTo>
                    <a:pt x="385" y="18498"/>
                  </a:lnTo>
                  <a:cubicBezTo>
                    <a:pt x="656" y="14071"/>
                    <a:pt x="1955" y="12045"/>
                    <a:pt x="2952" y="12045"/>
                  </a:cubicBezTo>
                  <a:cubicBezTo>
                    <a:pt x="3867" y="12045"/>
                    <a:pt x="4989" y="14123"/>
                    <a:pt x="5353" y="17719"/>
                  </a:cubicBezTo>
                  <a:lnTo>
                    <a:pt x="5727"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54833" y="4209643"/>
              <a:ext cx="297559" cy="701184"/>
            </a:xfrm>
            <a:custGeom>
              <a:avLst/>
              <a:gdLst/>
              <a:ahLst/>
              <a:cxnLst/>
              <a:rect l="l" t="t" r="r" b="b"/>
              <a:pathLst>
                <a:path w="3607" h="8501" extrusionOk="0">
                  <a:moveTo>
                    <a:pt x="1" y="0"/>
                  </a:moveTo>
                  <a:lnTo>
                    <a:pt x="177" y="8501"/>
                  </a:lnTo>
                  <a:lnTo>
                    <a:pt x="3440" y="8501"/>
                  </a:lnTo>
                  <a:lnTo>
                    <a:pt x="3607" y="572"/>
                  </a:lnTo>
                  <a:lnTo>
                    <a:pt x="3607" y="572"/>
                  </a:lnTo>
                  <a:cubicBezTo>
                    <a:pt x="3097" y="1995"/>
                    <a:pt x="2515" y="2806"/>
                    <a:pt x="1902" y="2806"/>
                  </a:cubicBezTo>
                  <a:cubicBezTo>
                    <a:pt x="1206" y="2806"/>
                    <a:pt x="562" y="1777"/>
                    <a:pt x="1"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299186" y="138817"/>
              <a:ext cx="787085" cy="697802"/>
            </a:xfrm>
            <a:custGeom>
              <a:avLst/>
              <a:gdLst/>
              <a:ahLst/>
              <a:cxnLst/>
              <a:rect l="l" t="t" r="r" b="b"/>
              <a:pathLst>
                <a:path w="9541" h="8460" extrusionOk="0">
                  <a:moveTo>
                    <a:pt x="1" y="1"/>
                  </a:moveTo>
                  <a:lnTo>
                    <a:pt x="1331" y="8460"/>
                  </a:lnTo>
                  <a:lnTo>
                    <a:pt x="8211" y="8460"/>
                  </a:lnTo>
                  <a:lnTo>
                    <a:pt x="9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299186" y="139642"/>
              <a:ext cx="787085" cy="604432"/>
            </a:xfrm>
            <a:custGeom>
              <a:avLst/>
              <a:gdLst/>
              <a:ahLst/>
              <a:cxnLst/>
              <a:rect l="l" t="t" r="r" b="b"/>
              <a:pathLst>
                <a:path w="9541" h="7328" extrusionOk="0">
                  <a:moveTo>
                    <a:pt x="1" y="1"/>
                  </a:moveTo>
                  <a:lnTo>
                    <a:pt x="1154" y="7328"/>
                  </a:lnTo>
                  <a:cubicBezTo>
                    <a:pt x="1663" y="6465"/>
                    <a:pt x="3222" y="5841"/>
                    <a:pt x="5062" y="5841"/>
                  </a:cubicBezTo>
                  <a:cubicBezTo>
                    <a:pt x="6496" y="5841"/>
                    <a:pt x="7743" y="6216"/>
                    <a:pt x="8481" y="6777"/>
                  </a:cubicBezTo>
                  <a:lnTo>
                    <a:pt x="9541"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189466" y="4501877"/>
              <a:ext cx="567648" cy="366140"/>
            </a:xfrm>
            <a:custGeom>
              <a:avLst/>
              <a:gdLst/>
              <a:ahLst/>
              <a:cxnLst/>
              <a:rect l="l" t="t" r="r" b="b"/>
              <a:pathLst>
                <a:path w="6881" h="4439" extrusionOk="0">
                  <a:moveTo>
                    <a:pt x="957" y="1"/>
                  </a:moveTo>
                  <a:lnTo>
                    <a:pt x="1" y="4438"/>
                  </a:lnTo>
                  <a:lnTo>
                    <a:pt x="6881" y="4438"/>
                  </a:lnTo>
                  <a:lnTo>
                    <a:pt x="5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264868" y="744814"/>
              <a:ext cx="718531" cy="174121"/>
            </a:xfrm>
            <a:custGeom>
              <a:avLst/>
              <a:gdLst/>
              <a:ahLst/>
              <a:cxnLst/>
              <a:rect l="l" t="t" r="r" b="b"/>
              <a:pathLst>
                <a:path w="8710" h="2111" extrusionOk="0">
                  <a:moveTo>
                    <a:pt x="634" y="1"/>
                  </a:moveTo>
                  <a:cubicBezTo>
                    <a:pt x="281" y="1"/>
                    <a:pt x="0" y="282"/>
                    <a:pt x="0" y="625"/>
                  </a:cubicBezTo>
                  <a:lnTo>
                    <a:pt x="0" y="1477"/>
                  </a:lnTo>
                  <a:cubicBezTo>
                    <a:pt x="0" y="1830"/>
                    <a:pt x="281" y="2111"/>
                    <a:pt x="634" y="2111"/>
                  </a:cubicBezTo>
                  <a:lnTo>
                    <a:pt x="8075" y="2111"/>
                  </a:lnTo>
                  <a:cubicBezTo>
                    <a:pt x="8429" y="2111"/>
                    <a:pt x="8709" y="1830"/>
                    <a:pt x="8709" y="1477"/>
                  </a:cubicBezTo>
                  <a:lnTo>
                    <a:pt x="8709" y="625"/>
                  </a:lnTo>
                  <a:cubicBezTo>
                    <a:pt x="8709" y="282"/>
                    <a:pt x="8429" y="1"/>
                    <a:pt x="8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264868" y="795458"/>
              <a:ext cx="718531" cy="124384"/>
            </a:xfrm>
            <a:custGeom>
              <a:avLst/>
              <a:gdLst/>
              <a:ahLst/>
              <a:cxnLst/>
              <a:rect l="l" t="t" r="r" b="b"/>
              <a:pathLst>
                <a:path w="8710" h="1508" extrusionOk="0">
                  <a:moveTo>
                    <a:pt x="94" y="0"/>
                  </a:moveTo>
                  <a:cubicBezTo>
                    <a:pt x="32" y="125"/>
                    <a:pt x="0" y="260"/>
                    <a:pt x="0" y="395"/>
                  </a:cubicBezTo>
                  <a:lnTo>
                    <a:pt x="0" y="489"/>
                  </a:lnTo>
                  <a:cubicBezTo>
                    <a:pt x="0" y="1050"/>
                    <a:pt x="499" y="1507"/>
                    <a:pt x="1123" y="1507"/>
                  </a:cubicBezTo>
                  <a:lnTo>
                    <a:pt x="7587" y="1507"/>
                  </a:lnTo>
                  <a:cubicBezTo>
                    <a:pt x="8210" y="1507"/>
                    <a:pt x="8709" y="1050"/>
                    <a:pt x="8709" y="489"/>
                  </a:cubicBezTo>
                  <a:lnTo>
                    <a:pt x="8709" y="395"/>
                  </a:lnTo>
                  <a:cubicBezTo>
                    <a:pt x="8709" y="260"/>
                    <a:pt x="8678" y="125"/>
                    <a:pt x="8626" y="11"/>
                  </a:cubicBezTo>
                  <a:cubicBezTo>
                    <a:pt x="8491" y="208"/>
                    <a:pt x="8262" y="322"/>
                    <a:pt x="8023" y="322"/>
                  </a:cubicBezTo>
                  <a:lnTo>
                    <a:pt x="686" y="322"/>
                  </a:lnTo>
                  <a:cubicBezTo>
                    <a:pt x="447" y="322"/>
                    <a:pt x="219" y="208"/>
                    <a:pt x="9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417485" y="23919"/>
              <a:ext cx="1023763" cy="550406"/>
            </a:xfrm>
            <a:custGeom>
              <a:avLst/>
              <a:gdLst/>
              <a:ahLst/>
              <a:cxnLst/>
              <a:rect l="l" t="t" r="r" b="b"/>
              <a:pathLst>
                <a:path w="12410" h="6673" extrusionOk="0">
                  <a:moveTo>
                    <a:pt x="1" y="1"/>
                  </a:moveTo>
                  <a:lnTo>
                    <a:pt x="1528" y="6673"/>
                  </a:lnTo>
                  <a:lnTo>
                    <a:pt x="10881" y="6673"/>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417485" y="23919"/>
              <a:ext cx="1022856" cy="550406"/>
            </a:xfrm>
            <a:custGeom>
              <a:avLst/>
              <a:gdLst/>
              <a:ahLst/>
              <a:cxnLst/>
              <a:rect l="l" t="t" r="r" b="b"/>
              <a:pathLst>
                <a:path w="12399" h="6673" extrusionOk="0">
                  <a:moveTo>
                    <a:pt x="1" y="1"/>
                  </a:moveTo>
                  <a:lnTo>
                    <a:pt x="1528" y="6673"/>
                  </a:lnTo>
                  <a:lnTo>
                    <a:pt x="1622" y="6673"/>
                  </a:lnTo>
                  <a:cubicBezTo>
                    <a:pt x="1663" y="3534"/>
                    <a:pt x="3700" y="2017"/>
                    <a:pt x="6205" y="2017"/>
                  </a:cubicBezTo>
                  <a:cubicBezTo>
                    <a:pt x="8709" y="2017"/>
                    <a:pt x="10757" y="3534"/>
                    <a:pt x="10788" y="6673"/>
                  </a:cubicBezTo>
                  <a:lnTo>
                    <a:pt x="10881" y="6673"/>
                  </a:lnTo>
                  <a:lnTo>
                    <a:pt x="12399" y="1"/>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458651" y="0"/>
              <a:ext cx="1106010" cy="68625"/>
            </a:xfrm>
            <a:custGeom>
              <a:avLst/>
              <a:gdLst/>
              <a:ahLst/>
              <a:cxnLst/>
              <a:rect l="l" t="t" r="r" b="b"/>
              <a:pathLst>
                <a:path w="13407" h="832" extrusionOk="0">
                  <a:moveTo>
                    <a:pt x="250" y="0"/>
                  </a:moveTo>
                  <a:cubicBezTo>
                    <a:pt x="105" y="0"/>
                    <a:pt x="1" y="114"/>
                    <a:pt x="1" y="249"/>
                  </a:cubicBezTo>
                  <a:lnTo>
                    <a:pt x="1" y="582"/>
                  </a:lnTo>
                  <a:cubicBezTo>
                    <a:pt x="1" y="717"/>
                    <a:pt x="105" y="831"/>
                    <a:pt x="250" y="831"/>
                  </a:cubicBezTo>
                  <a:lnTo>
                    <a:pt x="13157" y="831"/>
                  </a:lnTo>
                  <a:cubicBezTo>
                    <a:pt x="13303" y="831"/>
                    <a:pt x="13407" y="717"/>
                    <a:pt x="13407" y="582"/>
                  </a:cubicBezTo>
                  <a:lnTo>
                    <a:pt x="13407" y="249"/>
                  </a:lnTo>
                  <a:cubicBezTo>
                    <a:pt x="13407" y="114"/>
                    <a:pt x="13303" y="0"/>
                    <a:pt x="13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290660" y="764609"/>
              <a:ext cx="147584" cy="132879"/>
            </a:xfrm>
            <a:custGeom>
              <a:avLst/>
              <a:gdLst/>
              <a:ahLst/>
              <a:cxnLst/>
              <a:rect l="l" t="t" r="r" b="b"/>
              <a:pathLst>
                <a:path w="1789" h="1611" extrusionOk="0">
                  <a:moveTo>
                    <a:pt x="894" y="0"/>
                  </a:moveTo>
                  <a:cubicBezTo>
                    <a:pt x="406" y="0"/>
                    <a:pt x="1" y="353"/>
                    <a:pt x="1" y="800"/>
                  </a:cubicBezTo>
                  <a:cubicBezTo>
                    <a:pt x="1" y="1247"/>
                    <a:pt x="406" y="1611"/>
                    <a:pt x="894" y="1611"/>
                  </a:cubicBezTo>
                  <a:cubicBezTo>
                    <a:pt x="1383" y="1611"/>
                    <a:pt x="1788" y="1257"/>
                    <a:pt x="1788" y="800"/>
                  </a:cubicBezTo>
                  <a:cubicBezTo>
                    <a:pt x="1788" y="353"/>
                    <a:pt x="1383" y="0"/>
                    <a:pt x="894" y="0"/>
                  </a:cubicBezTo>
                  <a:close/>
                </a:path>
              </a:pathLst>
            </a:custGeom>
            <a:solidFill>
              <a:srgbClr val="CCB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287278" y="767744"/>
              <a:ext cx="137437" cy="114403"/>
            </a:xfrm>
            <a:custGeom>
              <a:avLst/>
              <a:gdLst/>
              <a:ahLst/>
              <a:cxnLst/>
              <a:rect l="l" t="t" r="r" b="b"/>
              <a:pathLst>
                <a:path w="1666" h="1387" extrusionOk="0">
                  <a:moveTo>
                    <a:pt x="924" y="0"/>
                  </a:moveTo>
                  <a:cubicBezTo>
                    <a:pt x="766" y="0"/>
                    <a:pt x="605" y="55"/>
                    <a:pt x="468" y="180"/>
                  </a:cubicBezTo>
                  <a:cubicBezTo>
                    <a:pt x="0" y="606"/>
                    <a:pt x="301" y="1386"/>
                    <a:pt x="935" y="1386"/>
                  </a:cubicBezTo>
                  <a:cubicBezTo>
                    <a:pt x="948" y="1386"/>
                    <a:pt x="961" y="1387"/>
                    <a:pt x="973" y="1387"/>
                  </a:cubicBezTo>
                  <a:cubicBezTo>
                    <a:pt x="1320" y="1387"/>
                    <a:pt x="1601" y="1113"/>
                    <a:pt x="1621" y="762"/>
                  </a:cubicBezTo>
                  <a:cubicBezTo>
                    <a:pt x="1665" y="321"/>
                    <a:pt x="1304" y="0"/>
                    <a:pt x="924" y="0"/>
                  </a:cubicBez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274272" y="4598793"/>
              <a:ext cx="737340" cy="341230"/>
            </a:xfrm>
            <a:custGeom>
              <a:avLst/>
              <a:gdLst/>
              <a:ahLst/>
              <a:cxnLst/>
              <a:rect l="l" t="t" r="r" b="b"/>
              <a:pathLst>
                <a:path w="8938" h="4137" extrusionOk="0">
                  <a:moveTo>
                    <a:pt x="1102" y="0"/>
                  </a:moveTo>
                  <a:lnTo>
                    <a:pt x="0" y="4136"/>
                  </a:lnTo>
                  <a:lnTo>
                    <a:pt x="8938" y="4136"/>
                  </a:lnTo>
                  <a:lnTo>
                    <a:pt x="7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274272" y="4646798"/>
              <a:ext cx="737340" cy="293225"/>
            </a:xfrm>
            <a:custGeom>
              <a:avLst/>
              <a:gdLst/>
              <a:ahLst/>
              <a:cxnLst/>
              <a:rect l="l" t="t" r="r" b="b"/>
              <a:pathLst>
                <a:path w="8938" h="3555" extrusionOk="0">
                  <a:moveTo>
                    <a:pt x="7992" y="0"/>
                  </a:moveTo>
                  <a:cubicBezTo>
                    <a:pt x="7555" y="1341"/>
                    <a:pt x="6121" y="2328"/>
                    <a:pt x="4427" y="2328"/>
                  </a:cubicBezTo>
                  <a:cubicBezTo>
                    <a:pt x="2785" y="2328"/>
                    <a:pt x="1403" y="1413"/>
                    <a:pt x="904" y="146"/>
                  </a:cubicBezTo>
                  <a:lnTo>
                    <a:pt x="0" y="3554"/>
                  </a:lnTo>
                  <a:lnTo>
                    <a:pt x="8938" y="3554"/>
                  </a:lnTo>
                  <a:lnTo>
                    <a:pt x="7992" y="0"/>
                  </a:lnTo>
                  <a:close/>
                </a:path>
              </a:pathLst>
            </a:custGeom>
            <a:solidFill>
              <a:srgbClr val="A35463">
                <a:alpha val="19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11"/>
          <p:cNvSpPr/>
          <p:nvPr/>
        </p:nvSpPr>
        <p:spPr>
          <a:xfrm>
            <a:off x="-50" y="4944050"/>
            <a:ext cx="9144000" cy="1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3000"/>
              <a:buFont typeface="Reggae One"/>
              <a:buNone/>
              <a:defRPr sz="3000">
                <a:solidFill>
                  <a:schemeClr val="accent3"/>
                </a:solidFill>
                <a:latin typeface="Reggae One"/>
                <a:ea typeface="Reggae One"/>
                <a:cs typeface="Reggae One"/>
                <a:sym typeface="Reggae One"/>
              </a:defRPr>
            </a:lvl1pPr>
            <a:lvl2pPr lvl="1" rtl="0">
              <a:spcBef>
                <a:spcPts val="0"/>
              </a:spcBef>
              <a:spcAft>
                <a:spcPts val="0"/>
              </a:spcAft>
              <a:buClr>
                <a:schemeClr val="accent3"/>
              </a:buClr>
              <a:buSzPts val="3000"/>
              <a:buFont typeface="Reggae One"/>
              <a:buNone/>
              <a:defRPr sz="3000">
                <a:solidFill>
                  <a:schemeClr val="accent3"/>
                </a:solidFill>
                <a:latin typeface="Reggae One"/>
                <a:ea typeface="Reggae One"/>
                <a:cs typeface="Reggae One"/>
                <a:sym typeface="Reggae One"/>
              </a:defRPr>
            </a:lvl2pPr>
            <a:lvl3pPr lvl="2" rtl="0">
              <a:spcBef>
                <a:spcPts val="0"/>
              </a:spcBef>
              <a:spcAft>
                <a:spcPts val="0"/>
              </a:spcAft>
              <a:buClr>
                <a:schemeClr val="accent3"/>
              </a:buClr>
              <a:buSzPts val="3000"/>
              <a:buFont typeface="Reggae One"/>
              <a:buNone/>
              <a:defRPr sz="3000">
                <a:solidFill>
                  <a:schemeClr val="accent3"/>
                </a:solidFill>
                <a:latin typeface="Reggae One"/>
                <a:ea typeface="Reggae One"/>
                <a:cs typeface="Reggae One"/>
                <a:sym typeface="Reggae One"/>
              </a:defRPr>
            </a:lvl3pPr>
            <a:lvl4pPr lvl="3" rtl="0">
              <a:spcBef>
                <a:spcPts val="0"/>
              </a:spcBef>
              <a:spcAft>
                <a:spcPts val="0"/>
              </a:spcAft>
              <a:buClr>
                <a:schemeClr val="accent3"/>
              </a:buClr>
              <a:buSzPts val="3000"/>
              <a:buFont typeface="Reggae One"/>
              <a:buNone/>
              <a:defRPr sz="3000">
                <a:solidFill>
                  <a:schemeClr val="accent3"/>
                </a:solidFill>
                <a:latin typeface="Reggae One"/>
                <a:ea typeface="Reggae One"/>
                <a:cs typeface="Reggae One"/>
                <a:sym typeface="Reggae One"/>
              </a:defRPr>
            </a:lvl4pPr>
            <a:lvl5pPr lvl="4" rtl="0">
              <a:spcBef>
                <a:spcPts val="0"/>
              </a:spcBef>
              <a:spcAft>
                <a:spcPts val="0"/>
              </a:spcAft>
              <a:buClr>
                <a:schemeClr val="accent3"/>
              </a:buClr>
              <a:buSzPts val="3000"/>
              <a:buFont typeface="Reggae One"/>
              <a:buNone/>
              <a:defRPr sz="3000">
                <a:solidFill>
                  <a:schemeClr val="accent3"/>
                </a:solidFill>
                <a:latin typeface="Reggae One"/>
                <a:ea typeface="Reggae One"/>
                <a:cs typeface="Reggae One"/>
                <a:sym typeface="Reggae One"/>
              </a:defRPr>
            </a:lvl5pPr>
            <a:lvl6pPr lvl="5" rtl="0">
              <a:spcBef>
                <a:spcPts val="0"/>
              </a:spcBef>
              <a:spcAft>
                <a:spcPts val="0"/>
              </a:spcAft>
              <a:buClr>
                <a:schemeClr val="accent3"/>
              </a:buClr>
              <a:buSzPts val="3000"/>
              <a:buFont typeface="Reggae One"/>
              <a:buNone/>
              <a:defRPr sz="3000">
                <a:solidFill>
                  <a:schemeClr val="accent3"/>
                </a:solidFill>
                <a:latin typeface="Reggae One"/>
                <a:ea typeface="Reggae One"/>
                <a:cs typeface="Reggae One"/>
                <a:sym typeface="Reggae One"/>
              </a:defRPr>
            </a:lvl6pPr>
            <a:lvl7pPr lvl="6" rtl="0">
              <a:spcBef>
                <a:spcPts val="0"/>
              </a:spcBef>
              <a:spcAft>
                <a:spcPts val="0"/>
              </a:spcAft>
              <a:buClr>
                <a:schemeClr val="accent3"/>
              </a:buClr>
              <a:buSzPts val="3000"/>
              <a:buFont typeface="Reggae One"/>
              <a:buNone/>
              <a:defRPr sz="3000">
                <a:solidFill>
                  <a:schemeClr val="accent3"/>
                </a:solidFill>
                <a:latin typeface="Reggae One"/>
                <a:ea typeface="Reggae One"/>
                <a:cs typeface="Reggae One"/>
                <a:sym typeface="Reggae One"/>
              </a:defRPr>
            </a:lvl7pPr>
            <a:lvl8pPr lvl="7" rtl="0">
              <a:spcBef>
                <a:spcPts val="0"/>
              </a:spcBef>
              <a:spcAft>
                <a:spcPts val="0"/>
              </a:spcAft>
              <a:buClr>
                <a:schemeClr val="accent3"/>
              </a:buClr>
              <a:buSzPts val="3000"/>
              <a:buFont typeface="Reggae One"/>
              <a:buNone/>
              <a:defRPr sz="3000">
                <a:solidFill>
                  <a:schemeClr val="accent3"/>
                </a:solidFill>
                <a:latin typeface="Reggae One"/>
                <a:ea typeface="Reggae One"/>
                <a:cs typeface="Reggae One"/>
                <a:sym typeface="Reggae One"/>
              </a:defRPr>
            </a:lvl8pPr>
            <a:lvl9pPr lvl="8" rtl="0">
              <a:spcBef>
                <a:spcPts val="0"/>
              </a:spcBef>
              <a:spcAft>
                <a:spcPts val="0"/>
              </a:spcAft>
              <a:buClr>
                <a:schemeClr val="accent3"/>
              </a:buClr>
              <a:buSzPts val="3000"/>
              <a:buFont typeface="Reggae One"/>
              <a:buNone/>
              <a:defRPr sz="3000">
                <a:solidFill>
                  <a:schemeClr val="accent3"/>
                </a:solidFill>
                <a:latin typeface="Reggae One"/>
                <a:ea typeface="Reggae One"/>
                <a:cs typeface="Reggae One"/>
                <a:sym typeface="Reggae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Barlow"/>
              <a:buChar char="●"/>
              <a:defRPr>
                <a:solidFill>
                  <a:schemeClr val="accent3"/>
                </a:solidFill>
                <a:latin typeface="Barlow"/>
                <a:ea typeface="Barlow"/>
                <a:cs typeface="Barlow"/>
                <a:sym typeface="Barlow"/>
              </a:defRPr>
            </a:lvl1pPr>
            <a:lvl2pPr marL="914400" lvl="1" indent="-317500">
              <a:lnSpc>
                <a:spcPct val="115000"/>
              </a:lnSpc>
              <a:spcBef>
                <a:spcPts val="1600"/>
              </a:spcBef>
              <a:spcAft>
                <a:spcPts val="0"/>
              </a:spcAft>
              <a:buClr>
                <a:schemeClr val="accent3"/>
              </a:buClr>
              <a:buSzPts val="1400"/>
              <a:buFont typeface="Barlow"/>
              <a:buChar char="○"/>
              <a:defRPr>
                <a:solidFill>
                  <a:schemeClr val="accent3"/>
                </a:solidFill>
                <a:latin typeface="Barlow"/>
                <a:ea typeface="Barlow"/>
                <a:cs typeface="Barlow"/>
                <a:sym typeface="Barlow"/>
              </a:defRPr>
            </a:lvl2pPr>
            <a:lvl3pPr marL="1371600" lvl="2" indent="-317500">
              <a:lnSpc>
                <a:spcPct val="115000"/>
              </a:lnSpc>
              <a:spcBef>
                <a:spcPts val="1600"/>
              </a:spcBef>
              <a:spcAft>
                <a:spcPts val="0"/>
              </a:spcAft>
              <a:buClr>
                <a:schemeClr val="accent3"/>
              </a:buClr>
              <a:buSzPts val="1400"/>
              <a:buFont typeface="Barlow"/>
              <a:buChar char="■"/>
              <a:defRPr>
                <a:solidFill>
                  <a:schemeClr val="accent3"/>
                </a:solidFill>
                <a:latin typeface="Barlow"/>
                <a:ea typeface="Barlow"/>
                <a:cs typeface="Barlow"/>
                <a:sym typeface="Barlow"/>
              </a:defRPr>
            </a:lvl3pPr>
            <a:lvl4pPr marL="1828800" lvl="3" indent="-317500">
              <a:lnSpc>
                <a:spcPct val="115000"/>
              </a:lnSpc>
              <a:spcBef>
                <a:spcPts val="1600"/>
              </a:spcBef>
              <a:spcAft>
                <a:spcPts val="0"/>
              </a:spcAft>
              <a:buClr>
                <a:schemeClr val="accent3"/>
              </a:buClr>
              <a:buSzPts val="1400"/>
              <a:buFont typeface="Barlow"/>
              <a:buChar char="●"/>
              <a:defRPr>
                <a:solidFill>
                  <a:schemeClr val="accent3"/>
                </a:solidFill>
                <a:latin typeface="Barlow"/>
                <a:ea typeface="Barlow"/>
                <a:cs typeface="Barlow"/>
                <a:sym typeface="Barlow"/>
              </a:defRPr>
            </a:lvl4pPr>
            <a:lvl5pPr marL="2286000" lvl="4" indent="-317500">
              <a:lnSpc>
                <a:spcPct val="115000"/>
              </a:lnSpc>
              <a:spcBef>
                <a:spcPts val="1600"/>
              </a:spcBef>
              <a:spcAft>
                <a:spcPts val="0"/>
              </a:spcAft>
              <a:buClr>
                <a:schemeClr val="accent3"/>
              </a:buClr>
              <a:buSzPts val="1400"/>
              <a:buFont typeface="Barlow"/>
              <a:buChar char="○"/>
              <a:defRPr>
                <a:solidFill>
                  <a:schemeClr val="accent3"/>
                </a:solidFill>
                <a:latin typeface="Barlow"/>
                <a:ea typeface="Barlow"/>
                <a:cs typeface="Barlow"/>
                <a:sym typeface="Barlow"/>
              </a:defRPr>
            </a:lvl5pPr>
            <a:lvl6pPr marL="2743200" lvl="5" indent="-317500">
              <a:lnSpc>
                <a:spcPct val="115000"/>
              </a:lnSpc>
              <a:spcBef>
                <a:spcPts val="1600"/>
              </a:spcBef>
              <a:spcAft>
                <a:spcPts val="0"/>
              </a:spcAft>
              <a:buClr>
                <a:schemeClr val="accent3"/>
              </a:buClr>
              <a:buSzPts val="1400"/>
              <a:buFont typeface="Barlow"/>
              <a:buChar char="■"/>
              <a:defRPr>
                <a:solidFill>
                  <a:schemeClr val="accent3"/>
                </a:solidFill>
                <a:latin typeface="Barlow"/>
                <a:ea typeface="Barlow"/>
                <a:cs typeface="Barlow"/>
                <a:sym typeface="Barlow"/>
              </a:defRPr>
            </a:lvl6pPr>
            <a:lvl7pPr marL="3200400" lvl="6" indent="-317500">
              <a:lnSpc>
                <a:spcPct val="115000"/>
              </a:lnSpc>
              <a:spcBef>
                <a:spcPts val="1600"/>
              </a:spcBef>
              <a:spcAft>
                <a:spcPts val="0"/>
              </a:spcAft>
              <a:buClr>
                <a:schemeClr val="accent3"/>
              </a:buClr>
              <a:buSzPts val="1400"/>
              <a:buFont typeface="Barlow"/>
              <a:buChar char="●"/>
              <a:defRPr>
                <a:solidFill>
                  <a:schemeClr val="accent3"/>
                </a:solidFill>
                <a:latin typeface="Barlow"/>
                <a:ea typeface="Barlow"/>
                <a:cs typeface="Barlow"/>
                <a:sym typeface="Barlow"/>
              </a:defRPr>
            </a:lvl7pPr>
            <a:lvl8pPr marL="3657600" lvl="7" indent="-317500">
              <a:lnSpc>
                <a:spcPct val="115000"/>
              </a:lnSpc>
              <a:spcBef>
                <a:spcPts val="1600"/>
              </a:spcBef>
              <a:spcAft>
                <a:spcPts val="0"/>
              </a:spcAft>
              <a:buClr>
                <a:schemeClr val="accent3"/>
              </a:buClr>
              <a:buSzPts val="1400"/>
              <a:buFont typeface="Barlow"/>
              <a:buChar char="○"/>
              <a:defRPr>
                <a:solidFill>
                  <a:schemeClr val="accent3"/>
                </a:solidFill>
                <a:latin typeface="Barlow"/>
                <a:ea typeface="Barlow"/>
                <a:cs typeface="Barlow"/>
                <a:sym typeface="Barlow"/>
              </a:defRPr>
            </a:lvl8pPr>
            <a:lvl9pPr marL="4114800" lvl="8" indent="-317500">
              <a:lnSpc>
                <a:spcPct val="115000"/>
              </a:lnSpc>
              <a:spcBef>
                <a:spcPts val="1600"/>
              </a:spcBef>
              <a:spcAft>
                <a:spcPts val="1600"/>
              </a:spcAft>
              <a:buClr>
                <a:schemeClr val="accent3"/>
              </a:buClr>
              <a:buSzPts val="1400"/>
              <a:buFont typeface="Barlow"/>
              <a:buChar char="■"/>
              <a:defRPr>
                <a:solidFill>
                  <a:schemeClr val="accent3"/>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 id="2147483659" r:id="rId10"/>
    <p:sldLayoutId id="2147483660" r:id="rId11"/>
    <p:sldLayoutId id="2147483665" r:id="rId12"/>
    <p:sldLayoutId id="2147483670" r:id="rId13"/>
    <p:sldLayoutId id="2147483671" r:id="rId14"/>
    <p:sldLayoutId id="2147483672" r:id="rId15"/>
    <p:sldLayoutId id="2147483673" r:id="rId16"/>
    <p:sldLayoutId id="214748367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6.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jpeg"/><Relationship Id="rId12"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3.png"/><Relationship Id="rId15" Type="http://schemas.openxmlformats.org/officeDocument/2006/relationships/image" Target="../media/image11.jpe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eg"/><Relationship Id="rId1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0.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hyperlink" Target="https://datadelivery.readthedocs.io/en/latest/"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microsoft.com/office/2007/relationships/hdphoto" Target="../media/hdphoto4.wdp"/><Relationship Id="rId5" Type="http://schemas.openxmlformats.org/officeDocument/2006/relationships/image" Target="../media/image48.png"/><Relationship Id="rId4" Type="http://schemas.openxmlformats.org/officeDocument/2006/relationships/image" Target="../media/image19.png"/><Relationship Id="rId9"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hyperlink" Target="https://terraglue.readthedocs.io/en/lates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5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hyperlink" Target="https://datadelivery.readthedocs.io/en/lates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jpe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0.png"/><Relationship Id="rId18" Type="http://schemas.openxmlformats.org/officeDocument/2006/relationships/hyperlink" Target="https://sparksnake.readthedocs.io/en/latest/" TargetMode="External"/><Relationship Id="rId3" Type="http://schemas.openxmlformats.org/officeDocument/2006/relationships/image" Target="../media/image47.png"/><Relationship Id="rId7" Type="http://schemas.openxmlformats.org/officeDocument/2006/relationships/image" Target="../media/image66.png"/><Relationship Id="rId12" Type="http://schemas.openxmlformats.org/officeDocument/2006/relationships/image" Target="../media/image69.svg"/><Relationship Id="rId17" Type="http://schemas.openxmlformats.org/officeDocument/2006/relationships/hyperlink" Target="https://dev.to/aws-builders/the-story-about-how-i-took-my-learning-on-aws-glue-to-the-next-level-42c5" TargetMode="External"/><Relationship Id="rId2" Type="http://schemas.openxmlformats.org/officeDocument/2006/relationships/notesSlide" Target="../notesSlides/notesSlide49.xml"/><Relationship Id="rId16" Type="http://schemas.openxmlformats.org/officeDocument/2006/relationships/hyperlink" Target="https://github.com/ThiagoPanini/terraglue" TargetMode="External"/><Relationship Id="rId20" Type="http://schemas.openxmlformats.org/officeDocument/2006/relationships/hyperlink" Target="https://dev.to/aws-builders/improving-etl-jobs-on-aws-with-sparksnake-2e35" TargetMode="External"/><Relationship Id="rId1" Type="http://schemas.openxmlformats.org/officeDocument/2006/relationships/slideLayout" Target="../slideLayouts/slideLayout13.xml"/><Relationship Id="rId6" Type="http://schemas.openxmlformats.org/officeDocument/2006/relationships/hyperlink" Target="https://datadelivery.readthedocs.io/en/latest/" TargetMode="External"/><Relationship Id="rId11" Type="http://schemas.openxmlformats.org/officeDocument/2006/relationships/image" Target="../media/image68.png"/><Relationship Id="rId5" Type="http://schemas.openxmlformats.org/officeDocument/2006/relationships/image" Target="../media/image53.png"/><Relationship Id="rId15" Type="http://schemas.openxmlformats.org/officeDocument/2006/relationships/hyperlink" Target="https://terraglue.readthedocs.io/en/latest/" TargetMode="External"/><Relationship Id="rId10" Type="http://schemas.openxmlformats.org/officeDocument/2006/relationships/hyperlink" Target="https://dev.to/aws-builders/datadelivery-providing-public-datasets-to-explore-in-aws-2029" TargetMode="External"/><Relationship Id="rId19" Type="http://schemas.openxmlformats.org/officeDocument/2006/relationships/hyperlink" Target="https://github.com/ThiagoPanini/sparksnake" TargetMode="External"/><Relationship Id="rId4" Type="http://schemas.openxmlformats.org/officeDocument/2006/relationships/image" Target="../media/image51.png"/><Relationship Id="rId9" Type="http://schemas.openxmlformats.org/officeDocument/2006/relationships/hyperlink" Target="https://github.com/ThiagoPanini/datadelivery" TargetMode="External"/><Relationship Id="rId14" Type="http://schemas.openxmlformats.org/officeDocument/2006/relationships/image" Target="../media/image7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hyperlink" Target="https://panini.hashnode.dev/" TargetMode="External"/><Relationship Id="rId3" Type="http://schemas.openxmlformats.org/officeDocument/2006/relationships/image" Target="../media/image72.png"/><Relationship Id="rId7" Type="http://schemas.openxmlformats.org/officeDocument/2006/relationships/hyperlink" Target="https://github.com/ThiagoPanini/sparksnake" TargetMode="External"/><Relationship Id="rId12"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5.svg"/><Relationship Id="rId5" Type="http://schemas.openxmlformats.org/officeDocument/2006/relationships/image" Target="../media/image68.png"/><Relationship Id="rId10" Type="http://schemas.openxmlformats.org/officeDocument/2006/relationships/image" Target="../media/image74.png"/><Relationship Id="rId4" Type="http://schemas.openxmlformats.org/officeDocument/2006/relationships/image" Target="../media/image73.svg"/><Relationship Id="rId9" Type="http://schemas.openxmlformats.org/officeDocument/2006/relationships/hyperlink" Target="https://www.linkedin.com/in/thiago-panini/"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7.jpeg"/><Relationship Id="rId4" Type="http://schemas.openxmlformats.org/officeDocument/2006/relationships/hyperlink" Target="https://www.datamesh-architecture.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4.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hyperlink" Target="https://aws.amazon.com/big-data/datalakes-and-analytic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0.png"/><Relationship Id="rId11" Type="http://schemas.microsoft.com/office/2007/relationships/hdphoto" Target="../media/hdphoto3.wdp"/><Relationship Id="rId5" Type="http://schemas.openxmlformats.org/officeDocument/2006/relationships/image" Target="../media/image29.png"/><Relationship Id="rId10" Type="http://schemas.openxmlformats.org/officeDocument/2006/relationships/image" Target="../media/image1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4"/>
          <p:cNvSpPr/>
          <p:nvPr/>
        </p:nvSpPr>
        <p:spPr>
          <a:xfrm>
            <a:off x="8428900" y="1385850"/>
            <a:ext cx="561042" cy="199489"/>
          </a:xfrm>
          <a:custGeom>
            <a:avLst/>
            <a:gdLst/>
            <a:ahLst/>
            <a:cxnLst/>
            <a:rect l="l" t="t" r="r" b="b"/>
            <a:pathLst>
              <a:path w="40341" h="14344" extrusionOk="0">
                <a:moveTo>
                  <a:pt x="2689" y="14344"/>
                </a:moveTo>
                <a:lnTo>
                  <a:pt x="0" y="448"/>
                </a:lnTo>
                <a:lnTo>
                  <a:pt x="40341" y="0"/>
                </a:lnTo>
                <a:lnTo>
                  <a:pt x="34514" y="14344"/>
                </a:lnTo>
                <a:close/>
              </a:path>
            </a:pathLst>
          </a:custGeom>
          <a:solidFill>
            <a:srgbClr val="000000">
              <a:alpha val="28490"/>
            </a:srgbClr>
          </a:solidFill>
          <a:ln>
            <a:noFill/>
          </a:ln>
        </p:spPr>
        <p:txBody>
          <a:bodyPr/>
          <a:lstStyle/>
          <a:p>
            <a:endParaRPr lang="en-US"/>
          </a:p>
        </p:txBody>
      </p:sp>
      <p:sp>
        <p:nvSpPr>
          <p:cNvPr id="1262" name="Google Shape;1262;p34"/>
          <p:cNvSpPr/>
          <p:nvPr/>
        </p:nvSpPr>
        <p:spPr>
          <a:xfrm>
            <a:off x="6320183" y="4750836"/>
            <a:ext cx="2795100" cy="336300"/>
          </a:xfrm>
          <a:prstGeom prst="ellipse">
            <a:avLst/>
          </a:prstGeom>
          <a:solidFill>
            <a:srgbClr val="000000">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34"/>
          <p:cNvGrpSpPr/>
          <p:nvPr/>
        </p:nvGrpSpPr>
        <p:grpSpPr>
          <a:xfrm>
            <a:off x="6759017" y="1796444"/>
            <a:ext cx="893416" cy="2328193"/>
            <a:chOff x="3901053" y="2117772"/>
            <a:chExt cx="356141" cy="1157844"/>
          </a:xfrm>
        </p:grpSpPr>
        <p:sp>
          <p:nvSpPr>
            <p:cNvPr id="1264" name="Google Shape;1264;p34"/>
            <p:cNvSpPr/>
            <p:nvPr/>
          </p:nvSpPr>
          <p:spPr>
            <a:xfrm>
              <a:off x="3901053" y="3259845"/>
              <a:ext cx="356141" cy="15770"/>
            </a:xfrm>
            <a:custGeom>
              <a:avLst/>
              <a:gdLst/>
              <a:ahLst/>
              <a:cxnLst/>
              <a:rect l="l" t="t" r="r" b="b"/>
              <a:pathLst>
                <a:path w="12940" h="573" extrusionOk="0">
                  <a:moveTo>
                    <a:pt x="6475" y="1"/>
                  </a:moveTo>
                  <a:cubicBezTo>
                    <a:pt x="2900" y="1"/>
                    <a:pt x="1" y="126"/>
                    <a:pt x="1" y="282"/>
                  </a:cubicBezTo>
                  <a:cubicBezTo>
                    <a:pt x="1" y="437"/>
                    <a:pt x="2900" y="572"/>
                    <a:pt x="6475" y="572"/>
                  </a:cubicBezTo>
                  <a:cubicBezTo>
                    <a:pt x="10040" y="572"/>
                    <a:pt x="12939" y="437"/>
                    <a:pt x="12939" y="282"/>
                  </a:cubicBezTo>
                  <a:cubicBezTo>
                    <a:pt x="12939" y="126"/>
                    <a:pt x="10040" y="1"/>
                    <a:pt x="6475" y="1"/>
                  </a:cubicBezTo>
                  <a:close/>
                </a:path>
              </a:pathLst>
            </a:custGeom>
            <a:solidFill>
              <a:srgbClr val="3D24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4"/>
            <p:cNvSpPr/>
            <p:nvPr/>
          </p:nvSpPr>
          <p:spPr>
            <a:xfrm>
              <a:off x="4088702" y="2142927"/>
              <a:ext cx="9468" cy="6027"/>
            </a:xfrm>
            <a:custGeom>
              <a:avLst/>
              <a:gdLst/>
              <a:ahLst/>
              <a:cxnLst/>
              <a:rect l="l" t="t" r="r" b="b"/>
              <a:pathLst>
                <a:path w="344" h="219" extrusionOk="0">
                  <a:moveTo>
                    <a:pt x="0" y="1"/>
                  </a:moveTo>
                  <a:lnTo>
                    <a:pt x="0" y="1"/>
                  </a:lnTo>
                  <a:cubicBezTo>
                    <a:pt x="104" y="73"/>
                    <a:pt x="218" y="157"/>
                    <a:pt x="343" y="219"/>
                  </a:cubicBezTo>
                  <a:cubicBezTo>
                    <a:pt x="239" y="136"/>
                    <a:pt x="125" y="63"/>
                    <a:pt x="0" y="1"/>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3924805" y="2117772"/>
              <a:ext cx="284913" cy="232015"/>
            </a:xfrm>
            <a:custGeom>
              <a:avLst/>
              <a:gdLst/>
              <a:ahLst/>
              <a:cxnLst/>
              <a:rect l="l" t="t" r="r" b="b"/>
              <a:pathLst>
                <a:path w="10352" h="8430" extrusionOk="0">
                  <a:moveTo>
                    <a:pt x="5488" y="0"/>
                  </a:moveTo>
                  <a:lnTo>
                    <a:pt x="5488" y="0"/>
                  </a:lnTo>
                  <a:cubicBezTo>
                    <a:pt x="4937" y="291"/>
                    <a:pt x="4344" y="603"/>
                    <a:pt x="4199" y="1071"/>
                  </a:cubicBezTo>
                  <a:cubicBezTo>
                    <a:pt x="4074" y="1476"/>
                    <a:pt x="3949" y="1517"/>
                    <a:pt x="3887" y="1933"/>
                  </a:cubicBezTo>
                  <a:cubicBezTo>
                    <a:pt x="3814" y="2338"/>
                    <a:pt x="4770" y="2764"/>
                    <a:pt x="4209" y="2920"/>
                  </a:cubicBezTo>
                  <a:cubicBezTo>
                    <a:pt x="3991" y="2972"/>
                    <a:pt x="3752" y="2983"/>
                    <a:pt x="3606" y="3097"/>
                  </a:cubicBezTo>
                  <a:cubicBezTo>
                    <a:pt x="3523" y="3180"/>
                    <a:pt x="3471" y="3274"/>
                    <a:pt x="3451" y="3378"/>
                  </a:cubicBezTo>
                  <a:cubicBezTo>
                    <a:pt x="3347" y="3617"/>
                    <a:pt x="3180" y="3825"/>
                    <a:pt x="2962" y="3970"/>
                  </a:cubicBezTo>
                  <a:cubicBezTo>
                    <a:pt x="2910" y="4013"/>
                    <a:pt x="2844" y="4035"/>
                    <a:pt x="2775" y="4035"/>
                  </a:cubicBezTo>
                  <a:cubicBezTo>
                    <a:pt x="2761" y="4035"/>
                    <a:pt x="2747" y="4034"/>
                    <a:pt x="2734" y="4032"/>
                  </a:cubicBezTo>
                  <a:cubicBezTo>
                    <a:pt x="2682" y="4022"/>
                    <a:pt x="2640" y="3991"/>
                    <a:pt x="2609" y="3949"/>
                  </a:cubicBezTo>
                  <a:cubicBezTo>
                    <a:pt x="2370" y="3710"/>
                    <a:pt x="2131" y="3471"/>
                    <a:pt x="2100" y="3191"/>
                  </a:cubicBezTo>
                  <a:cubicBezTo>
                    <a:pt x="2089" y="3097"/>
                    <a:pt x="2110" y="2993"/>
                    <a:pt x="2152" y="2910"/>
                  </a:cubicBezTo>
                  <a:lnTo>
                    <a:pt x="2152" y="2910"/>
                  </a:lnTo>
                  <a:cubicBezTo>
                    <a:pt x="2027" y="2983"/>
                    <a:pt x="1902" y="3066"/>
                    <a:pt x="1777" y="3149"/>
                  </a:cubicBezTo>
                  <a:cubicBezTo>
                    <a:pt x="1486" y="3357"/>
                    <a:pt x="1247" y="3617"/>
                    <a:pt x="1258" y="3908"/>
                  </a:cubicBezTo>
                  <a:cubicBezTo>
                    <a:pt x="1289" y="4458"/>
                    <a:pt x="2172" y="4791"/>
                    <a:pt x="2432" y="5311"/>
                  </a:cubicBezTo>
                  <a:cubicBezTo>
                    <a:pt x="2484" y="5394"/>
                    <a:pt x="2484" y="5487"/>
                    <a:pt x="2432" y="5560"/>
                  </a:cubicBezTo>
                  <a:cubicBezTo>
                    <a:pt x="2355" y="5623"/>
                    <a:pt x="2259" y="5658"/>
                    <a:pt x="2160" y="5658"/>
                  </a:cubicBezTo>
                  <a:cubicBezTo>
                    <a:pt x="2112" y="5658"/>
                    <a:pt x="2064" y="5650"/>
                    <a:pt x="2016" y="5633"/>
                  </a:cubicBezTo>
                  <a:cubicBezTo>
                    <a:pt x="1881" y="5602"/>
                    <a:pt x="1757" y="5529"/>
                    <a:pt x="1653" y="5446"/>
                  </a:cubicBezTo>
                  <a:cubicBezTo>
                    <a:pt x="1528" y="5508"/>
                    <a:pt x="1507" y="5633"/>
                    <a:pt x="1466" y="5726"/>
                  </a:cubicBezTo>
                  <a:cubicBezTo>
                    <a:pt x="1409" y="5831"/>
                    <a:pt x="1315" y="5886"/>
                    <a:pt x="1213" y="5886"/>
                  </a:cubicBezTo>
                  <a:cubicBezTo>
                    <a:pt x="1184" y="5886"/>
                    <a:pt x="1153" y="5881"/>
                    <a:pt x="1123" y="5872"/>
                  </a:cubicBezTo>
                  <a:cubicBezTo>
                    <a:pt x="1071" y="5851"/>
                    <a:pt x="1029" y="5799"/>
                    <a:pt x="1029" y="5737"/>
                  </a:cubicBezTo>
                  <a:cubicBezTo>
                    <a:pt x="956" y="5415"/>
                    <a:pt x="1050" y="5082"/>
                    <a:pt x="1258" y="4843"/>
                  </a:cubicBezTo>
                  <a:lnTo>
                    <a:pt x="1258" y="4843"/>
                  </a:lnTo>
                  <a:cubicBezTo>
                    <a:pt x="1019" y="5082"/>
                    <a:pt x="697" y="5269"/>
                    <a:pt x="447" y="5487"/>
                  </a:cubicBezTo>
                  <a:cubicBezTo>
                    <a:pt x="198" y="5716"/>
                    <a:pt x="0" y="5986"/>
                    <a:pt x="135" y="6267"/>
                  </a:cubicBezTo>
                  <a:cubicBezTo>
                    <a:pt x="271" y="6547"/>
                    <a:pt x="676" y="6714"/>
                    <a:pt x="977" y="6921"/>
                  </a:cubicBezTo>
                  <a:cubicBezTo>
                    <a:pt x="1320" y="7160"/>
                    <a:pt x="1538" y="7472"/>
                    <a:pt x="1871" y="7722"/>
                  </a:cubicBezTo>
                  <a:cubicBezTo>
                    <a:pt x="2380" y="8106"/>
                    <a:pt x="3128" y="8324"/>
                    <a:pt x="3877" y="8397"/>
                  </a:cubicBezTo>
                  <a:cubicBezTo>
                    <a:pt x="4140" y="8419"/>
                    <a:pt x="4404" y="8429"/>
                    <a:pt x="4669" y="8429"/>
                  </a:cubicBezTo>
                  <a:cubicBezTo>
                    <a:pt x="5167" y="8429"/>
                    <a:pt x="5667" y="8392"/>
                    <a:pt x="6163" y="8324"/>
                  </a:cubicBezTo>
                  <a:cubicBezTo>
                    <a:pt x="6797" y="8252"/>
                    <a:pt x="7421" y="8148"/>
                    <a:pt x="8044" y="8023"/>
                  </a:cubicBezTo>
                  <a:lnTo>
                    <a:pt x="8044" y="8023"/>
                  </a:lnTo>
                  <a:lnTo>
                    <a:pt x="7410" y="8200"/>
                  </a:lnTo>
                  <a:cubicBezTo>
                    <a:pt x="8148" y="8065"/>
                    <a:pt x="8304" y="7888"/>
                    <a:pt x="8927" y="7587"/>
                  </a:cubicBezTo>
                  <a:cubicBezTo>
                    <a:pt x="9551" y="7285"/>
                    <a:pt x="10060" y="6849"/>
                    <a:pt x="10206" y="6339"/>
                  </a:cubicBezTo>
                  <a:cubicBezTo>
                    <a:pt x="10351" y="5820"/>
                    <a:pt x="10071" y="5248"/>
                    <a:pt x="9426" y="4968"/>
                  </a:cubicBezTo>
                  <a:lnTo>
                    <a:pt x="9426" y="4968"/>
                  </a:lnTo>
                  <a:cubicBezTo>
                    <a:pt x="9416" y="5165"/>
                    <a:pt x="9509" y="5373"/>
                    <a:pt x="9541" y="5570"/>
                  </a:cubicBezTo>
                  <a:cubicBezTo>
                    <a:pt x="9593" y="5799"/>
                    <a:pt x="9489" y="6028"/>
                    <a:pt x="9291" y="6142"/>
                  </a:cubicBezTo>
                  <a:cubicBezTo>
                    <a:pt x="9164" y="6211"/>
                    <a:pt x="9062" y="6243"/>
                    <a:pt x="8974" y="6243"/>
                  </a:cubicBezTo>
                  <a:cubicBezTo>
                    <a:pt x="8811" y="6243"/>
                    <a:pt x="8703" y="6131"/>
                    <a:pt x="8595" y="5934"/>
                  </a:cubicBezTo>
                  <a:cubicBezTo>
                    <a:pt x="8429" y="5622"/>
                    <a:pt x="8668" y="5165"/>
                    <a:pt x="8896" y="4905"/>
                  </a:cubicBezTo>
                  <a:cubicBezTo>
                    <a:pt x="10081" y="3554"/>
                    <a:pt x="9156" y="2266"/>
                    <a:pt x="8688" y="2255"/>
                  </a:cubicBezTo>
                  <a:lnTo>
                    <a:pt x="8688" y="2255"/>
                  </a:lnTo>
                  <a:cubicBezTo>
                    <a:pt x="9187" y="2775"/>
                    <a:pt x="9000" y="3627"/>
                    <a:pt x="8345" y="3908"/>
                  </a:cubicBezTo>
                  <a:cubicBezTo>
                    <a:pt x="8252" y="3949"/>
                    <a:pt x="8158" y="3970"/>
                    <a:pt x="8065" y="3970"/>
                  </a:cubicBezTo>
                  <a:cubicBezTo>
                    <a:pt x="7857" y="3949"/>
                    <a:pt x="7701" y="3793"/>
                    <a:pt x="7680" y="3585"/>
                  </a:cubicBezTo>
                  <a:cubicBezTo>
                    <a:pt x="7545" y="2910"/>
                    <a:pt x="7535" y="3107"/>
                    <a:pt x="7919" y="2474"/>
                  </a:cubicBezTo>
                  <a:cubicBezTo>
                    <a:pt x="8013" y="2318"/>
                    <a:pt x="8117" y="2151"/>
                    <a:pt x="8044" y="1985"/>
                  </a:cubicBezTo>
                  <a:cubicBezTo>
                    <a:pt x="7951" y="1788"/>
                    <a:pt x="7618" y="1694"/>
                    <a:pt x="7337" y="1601"/>
                  </a:cubicBezTo>
                  <a:cubicBezTo>
                    <a:pt x="6974" y="1476"/>
                    <a:pt x="6620" y="1320"/>
                    <a:pt x="6288" y="1123"/>
                  </a:cubicBezTo>
                  <a:lnTo>
                    <a:pt x="6288" y="1123"/>
                  </a:lnTo>
                  <a:cubicBezTo>
                    <a:pt x="6828" y="1559"/>
                    <a:pt x="6994" y="2203"/>
                    <a:pt x="6672" y="2723"/>
                  </a:cubicBezTo>
                  <a:cubicBezTo>
                    <a:pt x="6610" y="2837"/>
                    <a:pt x="6516" y="2910"/>
                    <a:pt x="6402" y="2941"/>
                  </a:cubicBezTo>
                  <a:cubicBezTo>
                    <a:pt x="6368" y="2949"/>
                    <a:pt x="6336" y="2952"/>
                    <a:pt x="6303" y="2952"/>
                  </a:cubicBezTo>
                  <a:cubicBezTo>
                    <a:pt x="6077" y="2952"/>
                    <a:pt x="5889" y="2775"/>
                    <a:pt x="5789" y="2629"/>
                  </a:cubicBezTo>
                  <a:cubicBezTo>
                    <a:pt x="5508" y="2214"/>
                    <a:pt x="4563" y="2089"/>
                    <a:pt x="4500" y="1632"/>
                  </a:cubicBezTo>
                  <a:cubicBezTo>
                    <a:pt x="4490" y="1403"/>
                    <a:pt x="4552" y="1174"/>
                    <a:pt x="4677" y="977"/>
                  </a:cubicBezTo>
                  <a:cubicBezTo>
                    <a:pt x="4885" y="603"/>
                    <a:pt x="5155" y="270"/>
                    <a:pt x="5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3984281" y="2188422"/>
              <a:ext cx="15495" cy="9743"/>
            </a:xfrm>
            <a:custGeom>
              <a:avLst/>
              <a:gdLst/>
              <a:ahLst/>
              <a:cxnLst/>
              <a:rect l="l" t="t" r="r" b="b"/>
              <a:pathLst>
                <a:path w="563" h="354" extrusionOk="0">
                  <a:moveTo>
                    <a:pt x="562" y="0"/>
                  </a:moveTo>
                  <a:lnTo>
                    <a:pt x="562" y="0"/>
                  </a:lnTo>
                  <a:cubicBezTo>
                    <a:pt x="323" y="10"/>
                    <a:pt x="115" y="146"/>
                    <a:pt x="1" y="353"/>
                  </a:cubicBezTo>
                  <a:cubicBezTo>
                    <a:pt x="198" y="239"/>
                    <a:pt x="385" y="125"/>
                    <a:pt x="562" y="0"/>
                  </a:cubicBezTo>
                  <a:close/>
                </a:path>
              </a:pathLst>
            </a:custGeom>
            <a:solidFill>
              <a:srgbClr val="FFC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p:nvPr/>
          </p:nvSpPr>
          <p:spPr>
            <a:xfrm>
              <a:off x="4108132" y="2223018"/>
              <a:ext cx="2312" cy="1734"/>
            </a:xfrm>
            <a:custGeom>
              <a:avLst/>
              <a:gdLst/>
              <a:ahLst/>
              <a:cxnLst/>
              <a:rect l="l" t="t" r="r" b="b"/>
              <a:pathLst>
                <a:path w="84" h="63" extrusionOk="0">
                  <a:moveTo>
                    <a:pt x="43" y="0"/>
                  </a:moveTo>
                  <a:cubicBezTo>
                    <a:pt x="23" y="0"/>
                    <a:pt x="1" y="12"/>
                    <a:pt x="1" y="32"/>
                  </a:cubicBezTo>
                  <a:cubicBezTo>
                    <a:pt x="32" y="32"/>
                    <a:pt x="53" y="42"/>
                    <a:pt x="74" y="63"/>
                  </a:cubicBezTo>
                  <a:cubicBezTo>
                    <a:pt x="84" y="42"/>
                    <a:pt x="84" y="32"/>
                    <a:pt x="74" y="11"/>
                  </a:cubicBezTo>
                  <a:cubicBezTo>
                    <a:pt x="66" y="4"/>
                    <a:pt x="55" y="0"/>
                    <a:pt x="43" y="0"/>
                  </a:cubicBezTo>
                  <a:close/>
                </a:path>
              </a:pathLst>
            </a:custGeom>
            <a:solidFill>
              <a:srgbClr val="FFE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3994024" y="2204990"/>
              <a:ext cx="166786" cy="137640"/>
            </a:xfrm>
            <a:custGeom>
              <a:avLst/>
              <a:gdLst/>
              <a:ahLst/>
              <a:cxnLst/>
              <a:rect l="l" t="t" r="r" b="b"/>
              <a:pathLst>
                <a:path w="6060" h="5001" extrusionOk="0">
                  <a:moveTo>
                    <a:pt x="2765" y="1"/>
                  </a:moveTo>
                  <a:cubicBezTo>
                    <a:pt x="2546" y="614"/>
                    <a:pt x="2079" y="1113"/>
                    <a:pt x="1476" y="1383"/>
                  </a:cubicBezTo>
                  <a:cubicBezTo>
                    <a:pt x="1414" y="1404"/>
                    <a:pt x="1341" y="1445"/>
                    <a:pt x="1289" y="1487"/>
                  </a:cubicBezTo>
                  <a:cubicBezTo>
                    <a:pt x="1060" y="1747"/>
                    <a:pt x="1518" y="2183"/>
                    <a:pt x="1310" y="2464"/>
                  </a:cubicBezTo>
                  <a:cubicBezTo>
                    <a:pt x="1237" y="2537"/>
                    <a:pt x="1154" y="2589"/>
                    <a:pt x="1050" y="2620"/>
                  </a:cubicBezTo>
                  <a:cubicBezTo>
                    <a:pt x="458" y="2890"/>
                    <a:pt x="52" y="3461"/>
                    <a:pt x="11" y="4116"/>
                  </a:cubicBezTo>
                  <a:cubicBezTo>
                    <a:pt x="0" y="4241"/>
                    <a:pt x="31" y="4376"/>
                    <a:pt x="83" y="4480"/>
                  </a:cubicBezTo>
                  <a:cubicBezTo>
                    <a:pt x="219" y="4750"/>
                    <a:pt x="551" y="4812"/>
                    <a:pt x="842" y="4854"/>
                  </a:cubicBezTo>
                  <a:cubicBezTo>
                    <a:pt x="1414" y="4937"/>
                    <a:pt x="1985" y="4989"/>
                    <a:pt x="2567" y="5000"/>
                  </a:cubicBezTo>
                  <a:cubicBezTo>
                    <a:pt x="2596" y="5000"/>
                    <a:pt x="2625" y="5000"/>
                    <a:pt x="2654" y="5000"/>
                  </a:cubicBezTo>
                  <a:cubicBezTo>
                    <a:pt x="3435" y="5000"/>
                    <a:pt x="4206" y="4866"/>
                    <a:pt x="4947" y="4615"/>
                  </a:cubicBezTo>
                  <a:lnTo>
                    <a:pt x="4947" y="4615"/>
                  </a:lnTo>
                  <a:lnTo>
                    <a:pt x="4802" y="4875"/>
                  </a:lnTo>
                  <a:cubicBezTo>
                    <a:pt x="5186" y="4771"/>
                    <a:pt x="5529" y="4573"/>
                    <a:pt x="5810" y="4303"/>
                  </a:cubicBezTo>
                  <a:cubicBezTo>
                    <a:pt x="5914" y="4231"/>
                    <a:pt x="5976" y="4127"/>
                    <a:pt x="6007" y="4002"/>
                  </a:cubicBezTo>
                  <a:cubicBezTo>
                    <a:pt x="6059" y="3711"/>
                    <a:pt x="5758" y="3503"/>
                    <a:pt x="5508" y="3358"/>
                  </a:cubicBezTo>
                  <a:cubicBezTo>
                    <a:pt x="5093" y="3108"/>
                    <a:pt x="4698" y="2755"/>
                    <a:pt x="4594" y="2287"/>
                  </a:cubicBezTo>
                  <a:cubicBezTo>
                    <a:pt x="4542" y="1996"/>
                    <a:pt x="4604" y="1695"/>
                    <a:pt x="4583" y="1404"/>
                  </a:cubicBezTo>
                  <a:cubicBezTo>
                    <a:pt x="4573" y="1134"/>
                    <a:pt x="4459" y="832"/>
                    <a:pt x="4230" y="707"/>
                  </a:cubicBezTo>
                  <a:cubicBezTo>
                    <a:pt x="4230" y="728"/>
                    <a:pt x="4220" y="739"/>
                    <a:pt x="4220" y="759"/>
                  </a:cubicBezTo>
                  <a:cubicBezTo>
                    <a:pt x="4053" y="1144"/>
                    <a:pt x="3742" y="1466"/>
                    <a:pt x="3357" y="1653"/>
                  </a:cubicBezTo>
                  <a:cubicBezTo>
                    <a:pt x="3297" y="1688"/>
                    <a:pt x="3222" y="1708"/>
                    <a:pt x="3145" y="1708"/>
                  </a:cubicBezTo>
                  <a:cubicBezTo>
                    <a:pt x="3129" y="1708"/>
                    <a:pt x="3113" y="1707"/>
                    <a:pt x="3097" y="1705"/>
                  </a:cubicBezTo>
                  <a:cubicBezTo>
                    <a:pt x="2952" y="1674"/>
                    <a:pt x="2869" y="1518"/>
                    <a:pt x="2817" y="1383"/>
                  </a:cubicBezTo>
                  <a:cubicBezTo>
                    <a:pt x="2661" y="936"/>
                    <a:pt x="2640" y="458"/>
                    <a:pt x="2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4"/>
            <p:cNvSpPr/>
            <p:nvPr/>
          </p:nvSpPr>
          <p:spPr>
            <a:xfrm>
              <a:off x="4161333" y="2355153"/>
              <a:ext cx="14064" cy="910169"/>
            </a:xfrm>
            <a:custGeom>
              <a:avLst/>
              <a:gdLst/>
              <a:ahLst/>
              <a:cxnLst/>
              <a:rect l="l" t="t" r="r" b="b"/>
              <a:pathLst>
                <a:path w="511" h="33070" extrusionOk="0">
                  <a:moveTo>
                    <a:pt x="1" y="1"/>
                  </a:moveTo>
                  <a:lnTo>
                    <a:pt x="1"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4"/>
            <p:cNvSpPr/>
            <p:nvPr/>
          </p:nvSpPr>
          <p:spPr>
            <a:xfrm>
              <a:off x="4101004" y="2355153"/>
              <a:ext cx="14312" cy="910169"/>
            </a:xfrm>
            <a:custGeom>
              <a:avLst/>
              <a:gdLst/>
              <a:ahLst/>
              <a:cxnLst/>
              <a:rect l="l" t="t" r="r" b="b"/>
              <a:pathLst>
                <a:path w="520" h="33070" extrusionOk="0">
                  <a:moveTo>
                    <a:pt x="0" y="1"/>
                  </a:moveTo>
                  <a:lnTo>
                    <a:pt x="0" y="33069"/>
                  </a:lnTo>
                  <a:lnTo>
                    <a:pt x="520" y="33069"/>
                  </a:lnTo>
                  <a:lnTo>
                    <a:pt x="52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4"/>
            <p:cNvSpPr/>
            <p:nvPr/>
          </p:nvSpPr>
          <p:spPr>
            <a:xfrm>
              <a:off x="3976575" y="2355153"/>
              <a:ext cx="14036" cy="910169"/>
            </a:xfrm>
            <a:custGeom>
              <a:avLst/>
              <a:gdLst/>
              <a:ahLst/>
              <a:cxnLst/>
              <a:rect l="l" t="t" r="r" b="b"/>
              <a:pathLst>
                <a:path w="510" h="33070" extrusionOk="0">
                  <a:moveTo>
                    <a:pt x="0" y="1"/>
                  </a:moveTo>
                  <a:lnTo>
                    <a:pt x="0" y="33069"/>
                  </a:lnTo>
                  <a:lnTo>
                    <a:pt x="510" y="33069"/>
                  </a:lnTo>
                  <a:lnTo>
                    <a:pt x="510" y="1"/>
                  </a:ln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4"/>
            <p:cNvSpPr/>
            <p:nvPr/>
          </p:nvSpPr>
          <p:spPr>
            <a:xfrm>
              <a:off x="4161333" y="2350584"/>
              <a:ext cx="14064" cy="115292"/>
            </a:xfrm>
            <a:custGeom>
              <a:avLst/>
              <a:gdLst/>
              <a:ahLst/>
              <a:cxnLst/>
              <a:rect l="l" t="t" r="r" b="b"/>
              <a:pathLst>
                <a:path w="511" h="4189" extrusionOk="0">
                  <a:moveTo>
                    <a:pt x="1" y="1"/>
                  </a:moveTo>
                  <a:lnTo>
                    <a:pt x="1"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4"/>
            <p:cNvSpPr/>
            <p:nvPr/>
          </p:nvSpPr>
          <p:spPr>
            <a:xfrm>
              <a:off x="4101004" y="2350584"/>
              <a:ext cx="14312" cy="115292"/>
            </a:xfrm>
            <a:custGeom>
              <a:avLst/>
              <a:gdLst/>
              <a:ahLst/>
              <a:cxnLst/>
              <a:rect l="l" t="t" r="r" b="b"/>
              <a:pathLst>
                <a:path w="520" h="4189" extrusionOk="0">
                  <a:moveTo>
                    <a:pt x="0" y="1"/>
                  </a:moveTo>
                  <a:lnTo>
                    <a:pt x="0" y="4189"/>
                  </a:lnTo>
                  <a:lnTo>
                    <a:pt x="520" y="4189"/>
                  </a:lnTo>
                  <a:lnTo>
                    <a:pt x="52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4"/>
            <p:cNvSpPr/>
            <p:nvPr/>
          </p:nvSpPr>
          <p:spPr>
            <a:xfrm>
              <a:off x="3976575" y="2350584"/>
              <a:ext cx="14036" cy="115292"/>
            </a:xfrm>
            <a:custGeom>
              <a:avLst/>
              <a:gdLst/>
              <a:ahLst/>
              <a:cxnLst/>
              <a:rect l="l" t="t" r="r" b="b"/>
              <a:pathLst>
                <a:path w="510" h="4189" extrusionOk="0">
                  <a:moveTo>
                    <a:pt x="0" y="1"/>
                  </a:moveTo>
                  <a:lnTo>
                    <a:pt x="0" y="4189"/>
                  </a:lnTo>
                  <a:lnTo>
                    <a:pt x="510" y="4189"/>
                  </a:lnTo>
                  <a:lnTo>
                    <a:pt x="510"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4"/>
            <p:cNvSpPr/>
            <p:nvPr/>
          </p:nvSpPr>
          <p:spPr>
            <a:xfrm>
              <a:off x="3974841" y="2348575"/>
              <a:ext cx="204272" cy="26064"/>
            </a:xfrm>
            <a:custGeom>
              <a:avLst/>
              <a:gdLst/>
              <a:ahLst/>
              <a:cxnLst/>
              <a:rect l="l" t="t" r="r" b="b"/>
              <a:pathLst>
                <a:path w="7422" h="947" extrusionOk="0">
                  <a:moveTo>
                    <a:pt x="1" y="1"/>
                  </a:moveTo>
                  <a:lnTo>
                    <a:pt x="1" y="946"/>
                  </a:lnTo>
                  <a:lnTo>
                    <a:pt x="7421" y="946"/>
                  </a:lnTo>
                  <a:lnTo>
                    <a:pt x="7421"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4"/>
            <p:cNvSpPr/>
            <p:nvPr/>
          </p:nvSpPr>
          <p:spPr>
            <a:xfrm>
              <a:off x="3903337" y="2304237"/>
              <a:ext cx="349288" cy="51247"/>
            </a:xfrm>
            <a:custGeom>
              <a:avLst/>
              <a:gdLst/>
              <a:ahLst/>
              <a:cxnLst/>
              <a:rect l="l" t="t" r="r" b="b"/>
              <a:pathLst>
                <a:path w="12691" h="1862" extrusionOk="0">
                  <a:moveTo>
                    <a:pt x="1" y="1"/>
                  </a:moveTo>
                  <a:cubicBezTo>
                    <a:pt x="1" y="1"/>
                    <a:pt x="1383" y="1861"/>
                    <a:pt x="4179" y="1861"/>
                  </a:cubicBezTo>
                  <a:lnTo>
                    <a:pt x="8512" y="1861"/>
                  </a:lnTo>
                  <a:cubicBezTo>
                    <a:pt x="11588" y="1861"/>
                    <a:pt x="12690" y="1"/>
                    <a:pt x="12690" y="1"/>
                  </a:cubicBezTo>
                  <a:close/>
                </a:path>
              </a:pathLst>
            </a:custGeom>
            <a:solidFill>
              <a:srgbClr val="6B5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4"/>
            <p:cNvSpPr/>
            <p:nvPr/>
          </p:nvSpPr>
          <p:spPr>
            <a:xfrm>
              <a:off x="3985162" y="2411216"/>
              <a:ext cx="183658" cy="14614"/>
            </a:xfrm>
            <a:custGeom>
              <a:avLst/>
              <a:gdLst/>
              <a:ahLst/>
              <a:cxnLst/>
              <a:rect l="l" t="t" r="r" b="b"/>
              <a:pathLst>
                <a:path w="6673" h="531" extrusionOk="0">
                  <a:moveTo>
                    <a:pt x="0" y="1"/>
                  </a:moveTo>
                  <a:lnTo>
                    <a:pt x="0" y="531"/>
                  </a:lnTo>
                  <a:lnTo>
                    <a:pt x="6672" y="531"/>
                  </a:lnTo>
                  <a:lnTo>
                    <a:pt x="6672" y="1"/>
                  </a:lnTo>
                  <a:close/>
                </a:path>
              </a:pathLst>
            </a:custGeom>
            <a:solidFill>
              <a:srgbClr val="4C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p:nvPr/>
          </p:nvSpPr>
          <p:spPr>
            <a:xfrm>
              <a:off x="3903337" y="2304237"/>
              <a:ext cx="349288" cy="23504"/>
            </a:xfrm>
            <a:custGeom>
              <a:avLst/>
              <a:gdLst/>
              <a:ahLst/>
              <a:cxnLst/>
              <a:rect l="l" t="t" r="r" b="b"/>
              <a:pathLst>
                <a:path w="12691" h="854" extrusionOk="0">
                  <a:moveTo>
                    <a:pt x="1" y="1"/>
                  </a:moveTo>
                  <a:cubicBezTo>
                    <a:pt x="146" y="178"/>
                    <a:pt x="302" y="344"/>
                    <a:pt x="469" y="500"/>
                  </a:cubicBezTo>
                  <a:cubicBezTo>
                    <a:pt x="1965" y="718"/>
                    <a:pt x="4033" y="853"/>
                    <a:pt x="6361" y="853"/>
                  </a:cubicBezTo>
                  <a:cubicBezTo>
                    <a:pt x="8689" y="853"/>
                    <a:pt x="10799" y="708"/>
                    <a:pt x="12285" y="489"/>
                  </a:cubicBezTo>
                  <a:cubicBezTo>
                    <a:pt x="12441" y="344"/>
                    <a:pt x="12576" y="178"/>
                    <a:pt x="12690" y="1"/>
                  </a:cubicBezTo>
                  <a:close/>
                </a:path>
              </a:pathLst>
            </a:custGeom>
            <a:solidFill>
              <a:srgbClr val="9B75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34"/>
          <p:cNvSpPr txBox="1">
            <a:spLocks noGrp="1"/>
          </p:cNvSpPr>
          <p:nvPr>
            <p:ph type="ctrTitle"/>
          </p:nvPr>
        </p:nvSpPr>
        <p:spPr>
          <a:xfrm>
            <a:off x="2111700" y="753363"/>
            <a:ext cx="4920600" cy="16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Utilizando o Terraform</a:t>
            </a:r>
            <a:endParaRPr dirty="0"/>
          </a:p>
        </p:txBody>
      </p:sp>
      <p:sp>
        <p:nvSpPr>
          <p:cNvPr id="1281" name="Google Shape;1281;p34"/>
          <p:cNvSpPr txBox="1">
            <a:spLocks noGrp="1"/>
          </p:cNvSpPr>
          <p:nvPr>
            <p:ph type="subTitle" idx="1"/>
          </p:nvPr>
        </p:nvSpPr>
        <p:spPr>
          <a:xfrm>
            <a:off x="2768085" y="3388035"/>
            <a:ext cx="3638400" cy="5336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 crônicas de um Engenheiro de Analytics e suas soluções Open Source</a:t>
            </a:r>
            <a:endParaRPr dirty="0"/>
          </a:p>
        </p:txBody>
      </p:sp>
      <p:sp>
        <p:nvSpPr>
          <p:cNvPr id="1282" name="Google Shape;1282;p34"/>
          <p:cNvSpPr txBox="1"/>
          <p:nvPr/>
        </p:nvSpPr>
        <p:spPr>
          <a:xfrm>
            <a:off x="2931900" y="2350282"/>
            <a:ext cx="3280200" cy="7719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2700" dirty="0">
                <a:solidFill>
                  <a:schemeClr val="accent2"/>
                </a:solidFill>
                <a:latin typeface="Reggae One"/>
                <a:ea typeface="Reggae One"/>
                <a:cs typeface="Reggae One"/>
                <a:sym typeface="Reggae One"/>
              </a:rPr>
              <a:t>p</a:t>
            </a:r>
            <a:r>
              <a:rPr lang="en" sz="2700" dirty="0">
                <a:solidFill>
                  <a:schemeClr val="accent2"/>
                </a:solidFill>
                <a:latin typeface="Reggae One"/>
                <a:ea typeface="Reggae One"/>
                <a:cs typeface="Reggae One"/>
                <a:sym typeface="Reggae One"/>
              </a:rPr>
              <a:t>ara aprender AWS Analytics</a:t>
            </a:r>
            <a:endParaRPr sz="700" dirty="0">
              <a:solidFill>
                <a:schemeClr val="accent2"/>
              </a:solidFill>
            </a:endParaRPr>
          </a:p>
        </p:txBody>
      </p:sp>
      <p:grpSp>
        <p:nvGrpSpPr>
          <p:cNvPr id="1283" name="Google Shape;1283;p34"/>
          <p:cNvGrpSpPr/>
          <p:nvPr/>
        </p:nvGrpSpPr>
        <p:grpSpPr>
          <a:xfrm>
            <a:off x="7061626" y="1796417"/>
            <a:ext cx="1741151" cy="3157894"/>
            <a:chOff x="1963675" y="1276350"/>
            <a:chExt cx="1203450" cy="2182675"/>
          </a:xfrm>
        </p:grpSpPr>
        <p:sp>
          <p:nvSpPr>
            <p:cNvPr id="1284" name="Google Shape;1284;p34"/>
            <p:cNvSpPr/>
            <p:nvPr/>
          </p:nvSpPr>
          <p:spPr>
            <a:xfrm>
              <a:off x="2077075" y="1630650"/>
              <a:ext cx="353700" cy="787450"/>
            </a:xfrm>
            <a:custGeom>
              <a:avLst/>
              <a:gdLst/>
              <a:ahLst/>
              <a:cxnLst/>
              <a:rect l="l" t="t" r="r" b="b"/>
              <a:pathLst>
                <a:path w="14148" h="31498" extrusionOk="0">
                  <a:moveTo>
                    <a:pt x="11790" y="1"/>
                  </a:moveTo>
                  <a:cubicBezTo>
                    <a:pt x="9153" y="3278"/>
                    <a:pt x="6895" y="9992"/>
                    <a:pt x="6515" y="14108"/>
                  </a:cubicBezTo>
                  <a:cubicBezTo>
                    <a:pt x="6295" y="16646"/>
                    <a:pt x="5556" y="19084"/>
                    <a:pt x="4357" y="21342"/>
                  </a:cubicBezTo>
                  <a:lnTo>
                    <a:pt x="1" y="22001"/>
                  </a:lnTo>
                  <a:cubicBezTo>
                    <a:pt x="1" y="22001"/>
                    <a:pt x="460" y="27636"/>
                    <a:pt x="5716" y="30653"/>
                  </a:cubicBezTo>
                  <a:cubicBezTo>
                    <a:pt x="6754" y="31256"/>
                    <a:pt x="7692" y="31497"/>
                    <a:pt x="8527" y="31497"/>
                  </a:cubicBezTo>
                  <a:cubicBezTo>
                    <a:pt x="11901" y="31497"/>
                    <a:pt x="13608" y="27556"/>
                    <a:pt x="13608" y="27556"/>
                  </a:cubicBezTo>
                  <a:lnTo>
                    <a:pt x="14148" y="4876"/>
                  </a:lnTo>
                  <a:lnTo>
                    <a:pt x="11790" y="1"/>
                  </a:lnTo>
                  <a:close/>
                </a:path>
              </a:pathLst>
            </a:custGeom>
            <a:solidFill>
              <a:srgbClr val="4D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4"/>
            <p:cNvSpPr/>
            <p:nvPr/>
          </p:nvSpPr>
          <p:spPr>
            <a:xfrm>
              <a:off x="2077075" y="2098725"/>
              <a:ext cx="237825" cy="285275"/>
            </a:xfrm>
            <a:custGeom>
              <a:avLst/>
              <a:gdLst/>
              <a:ahLst/>
              <a:cxnLst/>
              <a:rect l="l" t="t" r="r" b="b"/>
              <a:pathLst>
                <a:path w="9513" h="11411" extrusionOk="0">
                  <a:moveTo>
                    <a:pt x="5496" y="1"/>
                  </a:moveTo>
                  <a:cubicBezTo>
                    <a:pt x="5196" y="900"/>
                    <a:pt x="4796" y="1779"/>
                    <a:pt x="4357" y="2619"/>
                  </a:cubicBezTo>
                  <a:lnTo>
                    <a:pt x="1" y="3278"/>
                  </a:lnTo>
                  <a:cubicBezTo>
                    <a:pt x="1" y="3278"/>
                    <a:pt x="400" y="8313"/>
                    <a:pt x="4876" y="11411"/>
                  </a:cubicBezTo>
                  <a:cubicBezTo>
                    <a:pt x="5236" y="11411"/>
                    <a:pt x="5596" y="11371"/>
                    <a:pt x="5935" y="11271"/>
                  </a:cubicBezTo>
                  <a:cubicBezTo>
                    <a:pt x="8433" y="10531"/>
                    <a:pt x="9512" y="7234"/>
                    <a:pt x="8353" y="3897"/>
                  </a:cubicBezTo>
                  <a:cubicBezTo>
                    <a:pt x="7834" y="2339"/>
                    <a:pt x="6835" y="960"/>
                    <a:pt x="5496" y="1"/>
                  </a:cubicBezTo>
                  <a:close/>
                </a:path>
              </a:pathLst>
            </a:custGeom>
            <a:solidFill>
              <a:srgbClr val="CC8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4"/>
            <p:cNvSpPr/>
            <p:nvPr/>
          </p:nvSpPr>
          <p:spPr>
            <a:xfrm>
              <a:off x="2117050" y="1754550"/>
              <a:ext cx="219825" cy="458600"/>
            </a:xfrm>
            <a:custGeom>
              <a:avLst/>
              <a:gdLst/>
              <a:ahLst/>
              <a:cxnLst/>
              <a:rect l="l" t="t" r="r" b="b"/>
              <a:pathLst>
                <a:path w="8793" h="18344" extrusionOk="0">
                  <a:moveTo>
                    <a:pt x="7394" y="0"/>
                  </a:moveTo>
                  <a:cubicBezTo>
                    <a:pt x="6095" y="3098"/>
                    <a:pt x="5156" y="6614"/>
                    <a:pt x="4936" y="9152"/>
                  </a:cubicBezTo>
                  <a:cubicBezTo>
                    <a:pt x="4696" y="11690"/>
                    <a:pt x="3957" y="14128"/>
                    <a:pt x="2758" y="16386"/>
                  </a:cubicBezTo>
                  <a:lnTo>
                    <a:pt x="0" y="16805"/>
                  </a:lnTo>
                  <a:cubicBezTo>
                    <a:pt x="880" y="17764"/>
                    <a:pt x="1879" y="18344"/>
                    <a:pt x="2958" y="18344"/>
                  </a:cubicBezTo>
                  <a:cubicBezTo>
                    <a:pt x="6195" y="18344"/>
                    <a:pt x="8792" y="13348"/>
                    <a:pt x="8792" y="7214"/>
                  </a:cubicBezTo>
                  <a:cubicBezTo>
                    <a:pt x="8792" y="4476"/>
                    <a:pt x="8273" y="1939"/>
                    <a:pt x="7394" y="0"/>
                  </a:cubicBezTo>
                  <a:close/>
                </a:path>
              </a:pathLst>
            </a:custGeom>
            <a:solidFill>
              <a:srgbClr val="705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2080575" y="2116925"/>
              <a:ext cx="186850" cy="227125"/>
            </a:xfrm>
            <a:custGeom>
              <a:avLst/>
              <a:gdLst/>
              <a:ahLst/>
              <a:cxnLst/>
              <a:rect l="l" t="t" r="r" b="b"/>
              <a:pathLst>
                <a:path w="7474" h="9085" extrusionOk="0">
                  <a:moveTo>
                    <a:pt x="2417" y="1"/>
                  </a:moveTo>
                  <a:cubicBezTo>
                    <a:pt x="2143" y="1"/>
                    <a:pt x="1882" y="56"/>
                    <a:pt x="1639" y="172"/>
                  </a:cubicBezTo>
                  <a:cubicBezTo>
                    <a:pt x="220" y="852"/>
                    <a:pt x="1" y="3369"/>
                    <a:pt x="1160" y="5787"/>
                  </a:cubicBezTo>
                  <a:cubicBezTo>
                    <a:pt x="2133" y="7783"/>
                    <a:pt x="3719" y="9084"/>
                    <a:pt x="5041" y="9084"/>
                  </a:cubicBezTo>
                  <a:cubicBezTo>
                    <a:pt x="5320" y="9084"/>
                    <a:pt x="5588" y="9026"/>
                    <a:pt x="5835" y="8904"/>
                  </a:cubicBezTo>
                  <a:cubicBezTo>
                    <a:pt x="7254" y="8225"/>
                    <a:pt x="7474" y="5727"/>
                    <a:pt x="6315" y="3309"/>
                  </a:cubicBezTo>
                  <a:cubicBezTo>
                    <a:pt x="5338" y="1305"/>
                    <a:pt x="3742" y="1"/>
                    <a:pt x="2417" y="1"/>
                  </a:cubicBezTo>
                  <a:close/>
                </a:path>
              </a:pathLst>
            </a:custGeom>
            <a:solidFill>
              <a:srgbClr val="44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2031500" y="2092975"/>
              <a:ext cx="258425" cy="161400"/>
            </a:xfrm>
            <a:custGeom>
              <a:avLst/>
              <a:gdLst/>
              <a:ahLst/>
              <a:cxnLst/>
              <a:rect l="l" t="t" r="r" b="b"/>
              <a:pathLst>
                <a:path w="10337" h="6456" extrusionOk="0">
                  <a:moveTo>
                    <a:pt x="3078" y="0"/>
                  </a:moveTo>
                  <a:cubicBezTo>
                    <a:pt x="2146" y="0"/>
                    <a:pt x="1378" y="767"/>
                    <a:pt x="725" y="2169"/>
                  </a:cubicBezTo>
                  <a:cubicBezTo>
                    <a:pt x="0" y="3763"/>
                    <a:pt x="3199" y="6456"/>
                    <a:pt x="5693" y="6456"/>
                  </a:cubicBezTo>
                  <a:cubicBezTo>
                    <a:pt x="5951" y="6456"/>
                    <a:pt x="6202" y="6427"/>
                    <a:pt x="6440" y="6365"/>
                  </a:cubicBezTo>
                  <a:cubicBezTo>
                    <a:pt x="10336" y="5366"/>
                    <a:pt x="5081" y="651"/>
                    <a:pt x="3822" y="151"/>
                  </a:cubicBezTo>
                  <a:cubicBezTo>
                    <a:pt x="3563" y="50"/>
                    <a:pt x="3315" y="0"/>
                    <a:pt x="3078" y="0"/>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2262925" y="2229625"/>
              <a:ext cx="598475" cy="1229400"/>
            </a:xfrm>
            <a:custGeom>
              <a:avLst/>
              <a:gdLst/>
              <a:ahLst/>
              <a:cxnLst/>
              <a:rect l="l" t="t" r="r" b="b"/>
              <a:pathLst>
                <a:path w="23939" h="49176" extrusionOk="0">
                  <a:moveTo>
                    <a:pt x="1938" y="0"/>
                  </a:moveTo>
                  <a:lnTo>
                    <a:pt x="1938" y="0"/>
                  </a:lnTo>
                  <a:cubicBezTo>
                    <a:pt x="0" y="20841"/>
                    <a:pt x="2058" y="45819"/>
                    <a:pt x="2058" y="46158"/>
                  </a:cubicBezTo>
                  <a:cubicBezTo>
                    <a:pt x="2058" y="46498"/>
                    <a:pt x="9192" y="49176"/>
                    <a:pt x="9192" y="49176"/>
                  </a:cubicBezTo>
                  <a:lnTo>
                    <a:pt x="23938" y="49176"/>
                  </a:lnTo>
                  <a:lnTo>
                    <a:pt x="22739" y="14467"/>
                  </a:lnTo>
                  <a:lnTo>
                    <a:pt x="1938" y="0"/>
                  </a:lnTo>
                  <a:close/>
                </a:path>
              </a:pathLst>
            </a:custGeom>
            <a:solidFill>
              <a:srgbClr val="351B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2317375" y="2370000"/>
              <a:ext cx="335700" cy="1055550"/>
            </a:xfrm>
            <a:custGeom>
              <a:avLst/>
              <a:gdLst/>
              <a:ahLst/>
              <a:cxnLst/>
              <a:rect l="l" t="t" r="r" b="b"/>
              <a:pathLst>
                <a:path w="13428" h="42222" extrusionOk="0">
                  <a:moveTo>
                    <a:pt x="0" y="0"/>
                  </a:moveTo>
                  <a:cubicBezTo>
                    <a:pt x="2538" y="22400"/>
                    <a:pt x="9312" y="42222"/>
                    <a:pt x="9312" y="42222"/>
                  </a:cubicBezTo>
                  <a:lnTo>
                    <a:pt x="13428" y="18803"/>
                  </a:lnTo>
                  <a:cubicBezTo>
                    <a:pt x="13428" y="18803"/>
                    <a:pt x="7853" y="1559"/>
                    <a:pt x="7733" y="1119"/>
                  </a:cubicBezTo>
                  <a:cubicBezTo>
                    <a:pt x="7613" y="660"/>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2356325" y="3372575"/>
              <a:ext cx="199850" cy="86450"/>
            </a:xfrm>
            <a:custGeom>
              <a:avLst/>
              <a:gdLst/>
              <a:ahLst/>
              <a:cxnLst/>
              <a:rect l="l" t="t" r="r" b="b"/>
              <a:pathLst>
                <a:path w="7994" h="3458" extrusionOk="0">
                  <a:moveTo>
                    <a:pt x="7494" y="1"/>
                  </a:moveTo>
                  <a:cubicBezTo>
                    <a:pt x="7494" y="1"/>
                    <a:pt x="5436" y="780"/>
                    <a:pt x="4836" y="1899"/>
                  </a:cubicBezTo>
                  <a:cubicBezTo>
                    <a:pt x="4237" y="3018"/>
                    <a:pt x="1" y="3458"/>
                    <a:pt x="1" y="3458"/>
                  </a:cubicBezTo>
                  <a:lnTo>
                    <a:pt x="7993" y="3458"/>
                  </a:lnTo>
                  <a:lnTo>
                    <a:pt x="7494" y="1"/>
                  </a:lnTo>
                  <a:close/>
                </a:path>
              </a:pathLst>
            </a:custGeom>
            <a:solidFill>
              <a:srgbClr val="D6C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2253425" y="1579350"/>
              <a:ext cx="913700" cy="1879675"/>
            </a:xfrm>
            <a:custGeom>
              <a:avLst/>
              <a:gdLst/>
              <a:ahLst/>
              <a:cxnLst/>
              <a:rect l="l" t="t" r="r" b="b"/>
              <a:pathLst>
                <a:path w="36548" h="75187" extrusionOk="0">
                  <a:moveTo>
                    <a:pt x="12011" y="0"/>
                  </a:moveTo>
                  <a:cubicBezTo>
                    <a:pt x="8757" y="0"/>
                    <a:pt x="5696" y="914"/>
                    <a:pt x="4736" y="2053"/>
                  </a:cubicBezTo>
                  <a:cubicBezTo>
                    <a:pt x="0" y="7728"/>
                    <a:pt x="940" y="47032"/>
                    <a:pt x="1639" y="56044"/>
                  </a:cubicBezTo>
                  <a:lnTo>
                    <a:pt x="2079" y="53626"/>
                  </a:lnTo>
                  <a:lnTo>
                    <a:pt x="5535" y="35583"/>
                  </a:lnTo>
                  <a:cubicBezTo>
                    <a:pt x="9752" y="55504"/>
                    <a:pt x="19143" y="75187"/>
                    <a:pt x="19143" y="75187"/>
                  </a:cubicBezTo>
                  <a:lnTo>
                    <a:pt x="36547" y="75187"/>
                  </a:lnTo>
                  <a:cubicBezTo>
                    <a:pt x="36547" y="75187"/>
                    <a:pt x="36287" y="71830"/>
                    <a:pt x="35208" y="70371"/>
                  </a:cubicBezTo>
                  <a:cubicBezTo>
                    <a:pt x="34109" y="68912"/>
                    <a:pt x="31092" y="51788"/>
                    <a:pt x="29893" y="47312"/>
                  </a:cubicBezTo>
                  <a:cubicBezTo>
                    <a:pt x="28674" y="42816"/>
                    <a:pt x="27955" y="32405"/>
                    <a:pt x="27356" y="30048"/>
                  </a:cubicBezTo>
                  <a:cubicBezTo>
                    <a:pt x="26736" y="27690"/>
                    <a:pt x="23359" y="5410"/>
                    <a:pt x="19143" y="2053"/>
                  </a:cubicBezTo>
                  <a:cubicBezTo>
                    <a:pt x="17273" y="571"/>
                    <a:pt x="14582" y="0"/>
                    <a:pt x="12011" y="0"/>
                  </a:cubicBezTo>
                  <a:close/>
                </a:path>
              </a:pathLst>
            </a:custGeom>
            <a:solidFill>
              <a:srgbClr val="705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2279900" y="1579350"/>
              <a:ext cx="887225" cy="1879675"/>
            </a:xfrm>
            <a:custGeom>
              <a:avLst/>
              <a:gdLst/>
              <a:ahLst/>
              <a:cxnLst/>
              <a:rect l="l" t="t" r="r" b="b"/>
              <a:pathLst>
                <a:path w="35489" h="75187" extrusionOk="0">
                  <a:moveTo>
                    <a:pt x="10952" y="0"/>
                  </a:moveTo>
                  <a:cubicBezTo>
                    <a:pt x="7698" y="0"/>
                    <a:pt x="4637" y="914"/>
                    <a:pt x="3677" y="2053"/>
                  </a:cubicBezTo>
                  <a:cubicBezTo>
                    <a:pt x="820" y="5470"/>
                    <a:pt x="20" y="21076"/>
                    <a:pt x="0" y="34923"/>
                  </a:cubicBezTo>
                  <a:cubicBezTo>
                    <a:pt x="1099" y="32505"/>
                    <a:pt x="2538" y="30987"/>
                    <a:pt x="4337" y="30727"/>
                  </a:cubicBezTo>
                  <a:cubicBezTo>
                    <a:pt x="4394" y="30719"/>
                    <a:pt x="4452" y="30715"/>
                    <a:pt x="4510" y="30715"/>
                  </a:cubicBezTo>
                  <a:cubicBezTo>
                    <a:pt x="10266" y="30715"/>
                    <a:pt x="20817" y="70340"/>
                    <a:pt x="20402" y="75187"/>
                  </a:cubicBezTo>
                  <a:lnTo>
                    <a:pt x="35488" y="75187"/>
                  </a:lnTo>
                  <a:cubicBezTo>
                    <a:pt x="35488" y="75187"/>
                    <a:pt x="35228" y="71830"/>
                    <a:pt x="34149" y="70371"/>
                  </a:cubicBezTo>
                  <a:cubicBezTo>
                    <a:pt x="33070" y="68912"/>
                    <a:pt x="30033" y="51788"/>
                    <a:pt x="28814" y="47312"/>
                  </a:cubicBezTo>
                  <a:cubicBezTo>
                    <a:pt x="27595" y="42816"/>
                    <a:pt x="26876" y="32405"/>
                    <a:pt x="26277" y="30048"/>
                  </a:cubicBezTo>
                  <a:cubicBezTo>
                    <a:pt x="25677" y="27690"/>
                    <a:pt x="22300" y="5410"/>
                    <a:pt x="18084" y="2053"/>
                  </a:cubicBezTo>
                  <a:cubicBezTo>
                    <a:pt x="16214" y="571"/>
                    <a:pt x="13523" y="0"/>
                    <a:pt x="10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2270900" y="1579100"/>
              <a:ext cx="754350" cy="1291450"/>
            </a:xfrm>
            <a:custGeom>
              <a:avLst/>
              <a:gdLst/>
              <a:ahLst/>
              <a:cxnLst/>
              <a:rect l="l" t="t" r="r" b="b"/>
              <a:pathLst>
                <a:path w="30174" h="51658" extrusionOk="0">
                  <a:moveTo>
                    <a:pt x="11277" y="0"/>
                  </a:moveTo>
                  <a:cubicBezTo>
                    <a:pt x="10459" y="0"/>
                    <a:pt x="9655" y="59"/>
                    <a:pt x="8893" y="165"/>
                  </a:cubicBezTo>
                  <a:lnTo>
                    <a:pt x="1619" y="11574"/>
                  </a:lnTo>
                  <a:cubicBezTo>
                    <a:pt x="1100" y="14612"/>
                    <a:pt x="2119" y="17069"/>
                    <a:pt x="3997" y="19207"/>
                  </a:cubicBezTo>
                  <a:lnTo>
                    <a:pt x="13828" y="13033"/>
                  </a:lnTo>
                  <a:lnTo>
                    <a:pt x="17285" y="19067"/>
                  </a:lnTo>
                  <a:lnTo>
                    <a:pt x="1" y="24283"/>
                  </a:lnTo>
                  <a:lnTo>
                    <a:pt x="400" y="29958"/>
                  </a:lnTo>
                  <a:cubicBezTo>
                    <a:pt x="1581" y="29164"/>
                    <a:pt x="4037" y="28646"/>
                    <a:pt x="6516" y="28646"/>
                  </a:cubicBezTo>
                  <a:cubicBezTo>
                    <a:pt x="9032" y="28646"/>
                    <a:pt x="11571" y="29179"/>
                    <a:pt x="12829" y="30497"/>
                  </a:cubicBezTo>
                  <a:lnTo>
                    <a:pt x="13469" y="34434"/>
                  </a:lnTo>
                  <a:cubicBezTo>
                    <a:pt x="13469" y="34434"/>
                    <a:pt x="16546" y="38210"/>
                    <a:pt x="30173" y="51658"/>
                  </a:cubicBezTo>
                  <a:cubicBezTo>
                    <a:pt x="29794" y="49820"/>
                    <a:pt x="29454" y="48281"/>
                    <a:pt x="29174" y="47322"/>
                  </a:cubicBezTo>
                  <a:cubicBezTo>
                    <a:pt x="27975" y="42826"/>
                    <a:pt x="27256" y="32415"/>
                    <a:pt x="26657" y="30058"/>
                  </a:cubicBezTo>
                  <a:cubicBezTo>
                    <a:pt x="26037" y="27700"/>
                    <a:pt x="22660" y="5420"/>
                    <a:pt x="18424" y="2063"/>
                  </a:cubicBezTo>
                  <a:cubicBezTo>
                    <a:pt x="16544" y="577"/>
                    <a:pt x="13848" y="0"/>
                    <a:pt x="11277" y="0"/>
                  </a:cubicBezTo>
                  <a:close/>
                </a:path>
              </a:pathLst>
            </a:custGeom>
            <a:solidFill>
              <a:srgbClr val="191919">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2247925" y="1636150"/>
              <a:ext cx="919200" cy="1822875"/>
            </a:xfrm>
            <a:custGeom>
              <a:avLst/>
              <a:gdLst/>
              <a:ahLst/>
              <a:cxnLst/>
              <a:rect l="l" t="t" r="r" b="b"/>
              <a:pathLst>
                <a:path w="36768" h="72915" extrusionOk="0">
                  <a:moveTo>
                    <a:pt x="8833" y="1"/>
                  </a:moveTo>
                  <a:lnTo>
                    <a:pt x="5915" y="5376"/>
                  </a:lnTo>
                  <a:cubicBezTo>
                    <a:pt x="5915" y="5376"/>
                    <a:pt x="5356" y="19463"/>
                    <a:pt x="5316" y="23879"/>
                  </a:cubicBezTo>
                  <a:cubicBezTo>
                    <a:pt x="5196" y="38885"/>
                    <a:pt x="1439" y="44840"/>
                    <a:pt x="1439" y="44840"/>
                  </a:cubicBezTo>
                  <a:cubicBezTo>
                    <a:pt x="1539" y="48737"/>
                    <a:pt x="1699" y="51914"/>
                    <a:pt x="1839" y="53772"/>
                  </a:cubicBezTo>
                  <a:lnTo>
                    <a:pt x="2299" y="51354"/>
                  </a:lnTo>
                  <a:lnTo>
                    <a:pt x="5735" y="33311"/>
                  </a:lnTo>
                  <a:cubicBezTo>
                    <a:pt x="9972" y="53232"/>
                    <a:pt x="19363" y="72915"/>
                    <a:pt x="19363" y="72915"/>
                  </a:cubicBezTo>
                  <a:lnTo>
                    <a:pt x="36767" y="72915"/>
                  </a:lnTo>
                  <a:cubicBezTo>
                    <a:pt x="36767" y="72915"/>
                    <a:pt x="36747" y="72675"/>
                    <a:pt x="36707" y="72255"/>
                  </a:cubicBezTo>
                  <a:lnTo>
                    <a:pt x="20682" y="70797"/>
                  </a:lnTo>
                  <a:cubicBezTo>
                    <a:pt x="15227" y="64183"/>
                    <a:pt x="1" y="25897"/>
                    <a:pt x="8833" y="1"/>
                  </a:cubicBezTo>
                  <a:close/>
                </a:path>
              </a:pathLst>
            </a:custGeom>
            <a:solidFill>
              <a:srgbClr val="E8B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2385800" y="1636150"/>
              <a:ext cx="82950" cy="411650"/>
            </a:xfrm>
            <a:custGeom>
              <a:avLst/>
              <a:gdLst/>
              <a:ahLst/>
              <a:cxnLst/>
              <a:rect l="l" t="t" r="r" b="b"/>
              <a:pathLst>
                <a:path w="3318" h="16466" extrusionOk="0">
                  <a:moveTo>
                    <a:pt x="3318" y="1"/>
                  </a:moveTo>
                  <a:lnTo>
                    <a:pt x="400" y="5376"/>
                  </a:lnTo>
                  <a:cubicBezTo>
                    <a:pt x="400" y="5376"/>
                    <a:pt x="180" y="11151"/>
                    <a:pt x="1" y="16466"/>
                  </a:cubicBezTo>
                  <a:cubicBezTo>
                    <a:pt x="200" y="16346"/>
                    <a:pt x="420" y="16226"/>
                    <a:pt x="660" y="16126"/>
                  </a:cubicBezTo>
                  <a:cubicBezTo>
                    <a:pt x="800" y="10491"/>
                    <a:pt x="1599" y="5016"/>
                    <a:pt x="3318" y="1"/>
                  </a:cubicBezTo>
                  <a:close/>
                </a:path>
              </a:pathLst>
            </a:custGeom>
            <a:solidFill>
              <a:srgbClr val="CC8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1963675" y="1946575"/>
              <a:ext cx="256450" cy="235875"/>
            </a:xfrm>
            <a:custGeom>
              <a:avLst/>
              <a:gdLst/>
              <a:ahLst/>
              <a:cxnLst/>
              <a:rect l="l" t="t" r="r" b="b"/>
              <a:pathLst>
                <a:path w="10258" h="9435" extrusionOk="0">
                  <a:moveTo>
                    <a:pt x="183" y="1"/>
                  </a:moveTo>
                  <a:cubicBezTo>
                    <a:pt x="172" y="1"/>
                    <a:pt x="164" y="5"/>
                    <a:pt x="161" y="12"/>
                  </a:cubicBezTo>
                  <a:cubicBezTo>
                    <a:pt x="1" y="412"/>
                    <a:pt x="2079" y="5088"/>
                    <a:pt x="4417" y="7246"/>
                  </a:cubicBezTo>
                  <a:cubicBezTo>
                    <a:pt x="5574" y="8319"/>
                    <a:pt x="9293" y="9435"/>
                    <a:pt x="10069" y="9435"/>
                  </a:cubicBezTo>
                  <a:cubicBezTo>
                    <a:pt x="10217" y="9435"/>
                    <a:pt x="10258" y="9394"/>
                    <a:pt x="10152" y="9304"/>
                  </a:cubicBezTo>
                  <a:cubicBezTo>
                    <a:pt x="9486" y="8775"/>
                    <a:pt x="709"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1997150" y="1955300"/>
              <a:ext cx="256800" cy="193425"/>
            </a:xfrm>
            <a:custGeom>
              <a:avLst/>
              <a:gdLst/>
              <a:ahLst/>
              <a:cxnLst/>
              <a:rect l="l" t="t" r="r" b="b"/>
              <a:pathLst>
                <a:path w="10272" h="7737" extrusionOk="0">
                  <a:moveTo>
                    <a:pt x="1933" y="1"/>
                  </a:moveTo>
                  <a:cubicBezTo>
                    <a:pt x="1927" y="1"/>
                    <a:pt x="1923" y="2"/>
                    <a:pt x="1919" y="3"/>
                  </a:cubicBezTo>
                  <a:cubicBezTo>
                    <a:pt x="1559" y="163"/>
                    <a:pt x="1" y="343"/>
                    <a:pt x="1" y="503"/>
                  </a:cubicBezTo>
                  <a:cubicBezTo>
                    <a:pt x="1" y="683"/>
                    <a:pt x="1080" y="4359"/>
                    <a:pt x="3737" y="6997"/>
                  </a:cubicBezTo>
                  <a:lnTo>
                    <a:pt x="10271" y="7736"/>
                  </a:lnTo>
                  <a:cubicBezTo>
                    <a:pt x="10271" y="7736"/>
                    <a:pt x="2458" y="1"/>
                    <a:pt x="1933" y="1"/>
                  </a:cubicBezTo>
                  <a:close/>
                </a:path>
              </a:pathLst>
            </a:custGeom>
            <a:solidFill>
              <a:srgbClr val="C6B9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2044625" y="1955300"/>
              <a:ext cx="209325" cy="193425"/>
            </a:xfrm>
            <a:custGeom>
              <a:avLst/>
              <a:gdLst/>
              <a:ahLst/>
              <a:cxnLst/>
              <a:rect l="l" t="t" r="r" b="b"/>
              <a:pathLst>
                <a:path w="8373" h="7737" extrusionOk="0">
                  <a:moveTo>
                    <a:pt x="33" y="1"/>
                  </a:moveTo>
                  <a:cubicBezTo>
                    <a:pt x="28" y="1"/>
                    <a:pt x="24" y="2"/>
                    <a:pt x="20" y="3"/>
                  </a:cubicBezTo>
                  <a:lnTo>
                    <a:pt x="0" y="23"/>
                  </a:lnTo>
                  <a:cubicBezTo>
                    <a:pt x="540" y="1122"/>
                    <a:pt x="2278" y="4359"/>
                    <a:pt x="4076" y="7257"/>
                  </a:cubicBezTo>
                  <a:lnTo>
                    <a:pt x="8372" y="7736"/>
                  </a:lnTo>
                  <a:cubicBezTo>
                    <a:pt x="8372" y="7736"/>
                    <a:pt x="539" y="1"/>
                    <a:pt x="33" y="1"/>
                  </a:cubicBezTo>
                  <a:close/>
                </a:path>
              </a:pathLst>
            </a:custGeom>
            <a:solidFill>
              <a:srgbClr val="E2D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2330850" y="2029800"/>
              <a:ext cx="133900" cy="60525"/>
            </a:xfrm>
            <a:custGeom>
              <a:avLst/>
              <a:gdLst/>
              <a:ahLst/>
              <a:cxnLst/>
              <a:rect l="l" t="t" r="r" b="b"/>
              <a:pathLst>
                <a:path w="5356" h="2421" extrusionOk="0">
                  <a:moveTo>
                    <a:pt x="580" y="0"/>
                  </a:moveTo>
                  <a:cubicBezTo>
                    <a:pt x="81" y="0"/>
                    <a:pt x="1" y="1519"/>
                    <a:pt x="680" y="1819"/>
                  </a:cubicBezTo>
                  <a:cubicBezTo>
                    <a:pt x="1673" y="2264"/>
                    <a:pt x="2614" y="2421"/>
                    <a:pt x="3352" y="2421"/>
                  </a:cubicBezTo>
                  <a:cubicBezTo>
                    <a:pt x="4202" y="2421"/>
                    <a:pt x="4781" y="2213"/>
                    <a:pt x="4856" y="1999"/>
                  </a:cubicBezTo>
                  <a:cubicBezTo>
                    <a:pt x="4996" y="1619"/>
                    <a:pt x="5356" y="560"/>
                    <a:pt x="4397" y="560"/>
                  </a:cubicBezTo>
                  <a:cubicBezTo>
                    <a:pt x="3457" y="560"/>
                    <a:pt x="1080" y="0"/>
                    <a:pt x="580" y="0"/>
                  </a:cubicBezTo>
                  <a:close/>
                </a:path>
              </a:pathLst>
            </a:custGeom>
            <a:solidFill>
              <a:srgbClr val="FFA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2065125" y="2026625"/>
              <a:ext cx="429100" cy="263475"/>
            </a:xfrm>
            <a:custGeom>
              <a:avLst/>
              <a:gdLst/>
              <a:ahLst/>
              <a:cxnLst/>
              <a:rect l="l" t="t" r="r" b="b"/>
              <a:pathLst>
                <a:path w="17164" h="10539" extrusionOk="0">
                  <a:moveTo>
                    <a:pt x="10813" y="1"/>
                  </a:moveTo>
                  <a:cubicBezTo>
                    <a:pt x="9859" y="1"/>
                    <a:pt x="1" y="3216"/>
                    <a:pt x="59" y="3644"/>
                  </a:cubicBezTo>
                  <a:cubicBezTo>
                    <a:pt x="119" y="4102"/>
                    <a:pt x="6831" y="10538"/>
                    <a:pt x="7957" y="10538"/>
                  </a:cubicBezTo>
                  <a:cubicBezTo>
                    <a:pt x="7962" y="10538"/>
                    <a:pt x="7967" y="10538"/>
                    <a:pt x="7972" y="10538"/>
                  </a:cubicBezTo>
                  <a:cubicBezTo>
                    <a:pt x="9051" y="10478"/>
                    <a:pt x="17164" y="7121"/>
                    <a:pt x="17104" y="6941"/>
                  </a:cubicBezTo>
                  <a:cubicBezTo>
                    <a:pt x="17044" y="6781"/>
                    <a:pt x="11449" y="207"/>
                    <a:pt x="10869" y="8"/>
                  </a:cubicBezTo>
                  <a:cubicBezTo>
                    <a:pt x="10857" y="3"/>
                    <a:pt x="10838" y="1"/>
                    <a:pt x="10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2065125" y="2026625"/>
              <a:ext cx="427600" cy="175050"/>
            </a:xfrm>
            <a:custGeom>
              <a:avLst/>
              <a:gdLst/>
              <a:ahLst/>
              <a:cxnLst/>
              <a:rect l="l" t="t" r="r" b="b"/>
              <a:pathLst>
                <a:path w="17104" h="7002" extrusionOk="0">
                  <a:moveTo>
                    <a:pt x="10813" y="1"/>
                  </a:moveTo>
                  <a:cubicBezTo>
                    <a:pt x="9859" y="1"/>
                    <a:pt x="1" y="3216"/>
                    <a:pt x="59" y="3644"/>
                  </a:cubicBezTo>
                  <a:cubicBezTo>
                    <a:pt x="199" y="3884"/>
                    <a:pt x="379" y="4124"/>
                    <a:pt x="579" y="4304"/>
                  </a:cubicBezTo>
                  <a:cubicBezTo>
                    <a:pt x="1237" y="3684"/>
                    <a:pt x="9673" y="1279"/>
                    <a:pt x="10623" y="1279"/>
                  </a:cubicBezTo>
                  <a:cubicBezTo>
                    <a:pt x="10653" y="1279"/>
                    <a:pt x="10675" y="1282"/>
                    <a:pt x="10690" y="1286"/>
                  </a:cubicBezTo>
                  <a:cubicBezTo>
                    <a:pt x="11149" y="1446"/>
                    <a:pt x="15625" y="5283"/>
                    <a:pt x="17044" y="7001"/>
                  </a:cubicBezTo>
                  <a:cubicBezTo>
                    <a:pt x="17084" y="6981"/>
                    <a:pt x="17104" y="6961"/>
                    <a:pt x="17104" y="6941"/>
                  </a:cubicBezTo>
                  <a:cubicBezTo>
                    <a:pt x="17044" y="6781"/>
                    <a:pt x="11449" y="207"/>
                    <a:pt x="10869" y="8"/>
                  </a:cubicBezTo>
                  <a:cubicBezTo>
                    <a:pt x="10857" y="3"/>
                    <a:pt x="10838" y="1"/>
                    <a:pt x="10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2310875" y="2043775"/>
              <a:ext cx="294750" cy="189850"/>
            </a:xfrm>
            <a:custGeom>
              <a:avLst/>
              <a:gdLst/>
              <a:ahLst/>
              <a:cxnLst/>
              <a:rect l="l" t="t" r="r" b="b"/>
              <a:pathLst>
                <a:path w="11790" h="7594" extrusionOk="0">
                  <a:moveTo>
                    <a:pt x="5125" y="1"/>
                  </a:moveTo>
                  <a:cubicBezTo>
                    <a:pt x="5071" y="1"/>
                    <a:pt x="5022" y="7"/>
                    <a:pt x="4976" y="21"/>
                  </a:cubicBezTo>
                  <a:cubicBezTo>
                    <a:pt x="3737" y="401"/>
                    <a:pt x="4376" y="1260"/>
                    <a:pt x="3257" y="2199"/>
                  </a:cubicBezTo>
                  <a:cubicBezTo>
                    <a:pt x="2338" y="2958"/>
                    <a:pt x="0" y="3058"/>
                    <a:pt x="580" y="3857"/>
                  </a:cubicBezTo>
                  <a:cubicBezTo>
                    <a:pt x="1376" y="4973"/>
                    <a:pt x="3459" y="7593"/>
                    <a:pt x="5521" y="7593"/>
                  </a:cubicBezTo>
                  <a:cubicBezTo>
                    <a:pt x="5787" y="7593"/>
                    <a:pt x="6052" y="7550"/>
                    <a:pt x="6315" y="7454"/>
                  </a:cubicBezTo>
                  <a:cubicBezTo>
                    <a:pt x="8093" y="6835"/>
                    <a:pt x="9911" y="6395"/>
                    <a:pt x="11790" y="6155"/>
                  </a:cubicBezTo>
                  <a:lnTo>
                    <a:pt x="11050" y="1440"/>
                  </a:lnTo>
                  <a:cubicBezTo>
                    <a:pt x="11050" y="1440"/>
                    <a:pt x="10370" y="1507"/>
                    <a:pt x="9581" y="1507"/>
                  </a:cubicBezTo>
                  <a:cubicBezTo>
                    <a:pt x="8823" y="1507"/>
                    <a:pt x="7964" y="1445"/>
                    <a:pt x="7513" y="1200"/>
                  </a:cubicBezTo>
                  <a:cubicBezTo>
                    <a:pt x="6691" y="743"/>
                    <a:pt x="5700" y="1"/>
                    <a:pt x="5125" y="1"/>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2542650" y="1617825"/>
              <a:ext cx="461625" cy="819775"/>
            </a:xfrm>
            <a:custGeom>
              <a:avLst/>
              <a:gdLst/>
              <a:ahLst/>
              <a:cxnLst/>
              <a:rect l="l" t="t" r="r" b="b"/>
              <a:pathLst>
                <a:path w="18465" h="32791" extrusionOk="0">
                  <a:moveTo>
                    <a:pt x="6773" y="1"/>
                  </a:moveTo>
                  <a:cubicBezTo>
                    <a:pt x="5877" y="1"/>
                    <a:pt x="6235" y="5168"/>
                    <a:pt x="6235" y="6488"/>
                  </a:cubicBezTo>
                  <a:cubicBezTo>
                    <a:pt x="6235" y="7827"/>
                    <a:pt x="7594" y="15380"/>
                    <a:pt x="7854" y="15640"/>
                  </a:cubicBezTo>
                  <a:cubicBezTo>
                    <a:pt x="7914" y="15680"/>
                    <a:pt x="7954" y="15720"/>
                    <a:pt x="8034" y="15780"/>
                  </a:cubicBezTo>
                  <a:cubicBezTo>
                    <a:pt x="8393" y="16040"/>
                    <a:pt x="8213" y="16619"/>
                    <a:pt x="7774" y="16639"/>
                  </a:cubicBezTo>
                  <a:lnTo>
                    <a:pt x="520" y="17578"/>
                  </a:lnTo>
                  <a:cubicBezTo>
                    <a:pt x="221" y="17618"/>
                    <a:pt x="1" y="17878"/>
                    <a:pt x="21" y="18178"/>
                  </a:cubicBezTo>
                  <a:cubicBezTo>
                    <a:pt x="780" y="25391"/>
                    <a:pt x="2479" y="32565"/>
                    <a:pt x="3018" y="32785"/>
                  </a:cubicBezTo>
                  <a:cubicBezTo>
                    <a:pt x="3029" y="32788"/>
                    <a:pt x="3044" y="32790"/>
                    <a:pt x="3065" y="32790"/>
                  </a:cubicBezTo>
                  <a:cubicBezTo>
                    <a:pt x="4085" y="32790"/>
                    <a:pt x="17396" y="28532"/>
                    <a:pt x="17925" y="26730"/>
                  </a:cubicBezTo>
                  <a:cubicBezTo>
                    <a:pt x="18464" y="24872"/>
                    <a:pt x="16766" y="10325"/>
                    <a:pt x="14148" y="5609"/>
                  </a:cubicBezTo>
                  <a:cubicBezTo>
                    <a:pt x="12549" y="2732"/>
                    <a:pt x="8593" y="574"/>
                    <a:pt x="6855" y="14"/>
                  </a:cubicBezTo>
                  <a:cubicBezTo>
                    <a:pt x="6826" y="5"/>
                    <a:pt x="6799" y="1"/>
                    <a:pt x="6773" y="1"/>
                  </a:cubicBezTo>
                  <a:close/>
                </a:path>
              </a:pathLst>
            </a:custGeom>
            <a:solidFill>
              <a:srgbClr val="705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2582125" y="1617825"/>
              <a:ext cx="422150" cy="819775"/>
            </a:xfrm>
            <a:custGeom>
              <a:avLst/>
              <a:gdLst/>
              <a:ahLst/>
              <a:cxnLst/>
              <a:rect l="l" t="t" r="r" b="b"/>
              <a:pathLst>
                <a:path w="16886" h="32791" extrusionOk="0">
                  <a:moveTo>
                    <a:pt x="5176" y="1"/>
                  </a:moveTo>
                  <a:cubicBezTo>
                    <a:pt x="4920" y="1"/>
                    <a:pt x="4749" y="440"/>
                    <a:pt x="4676" y="1093"/>
                  </a:cubicBezTo>
                  <a:cubicBezTo>
                    <a:pt x="8912" y="3191"/>
                    <a:pt x="11890" y="8207"/>
                    <a:pt x="11890" y="14062"/>
                  </a:cubicBezTo>
                  <a:cubicBezTo>
                    <a:pt x="11890" y="21795"/>
                    <a:pt x="6694" y="28069"/>
                    <a:pt x="280" y="28069"/>
                  </a:cubicBezTo>
                  <a:lnTo>
                    <a:pt x="0" y="28069"/>
                  </a:lnTo>
                  <a:cubicBezTo>
                    <a:pt x="600" y="30806"/>
                    <a:pt x="1159" y="32665"/>
                    <a:pt x="1439" y="32785"/>
                  </a:cubicBezTo>
                  <a:cubicBezTo>
                    <a:pt x="1450" y="32788"/>
                    <a:pt x="1465" y="32790"/>
                    <a:pt x="1486" y="32790"/>
                  </a:cubicBezTo>
                  <a:cubicBezTo>
                    <a:pt x="2506" y="32790"/>
                    <a:pt x="15817" y="28532"/>
                    <a:pt x="16346" y="26730"/>
                  </a:cubicBezTo>
                  <a:cubicBezTo>
                    <a:pt x="16885" y="24872"/>
                    <a:pt x="15187" y="10305"/>
                    <a:pt x="12569" y="5609"/>
                  </a:cubicBezTo>
                  <a:cubicBezTo>
                    <a:pt x="10970" y="2712"/>
                    <a:pt x="6994" y="554"/>
                    <a:pt x="5256" y="14"/>
                  </a:cubicBezTo>
                  <a:cubicBezTo>
                    <a:pt x="5228" y="5"/>
                    <a:pt x="5202" y="1"/>
                    <a:pt x="5176" y="1"/>
                  </a:cubicBezTo>
                  <a:close/>
                </a:path>
              </a:pathLst>
            </a:custGeom>
            <a:solidFill>
              <a:srgbClr val="614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2215450" y="1276350"/>
              <a:ext cx="344225" cy="360325"/>
            </a:xfrm>
            <a:custGeom>
              <a:avLst/>
              <a:gdLst/>
              <a:ahLst/>
              <a:cxnLst/>
              <a:rect l="l" t="t" r="r" b="b"/>
              <a:pathLst>
                <a:path w="13769" h="14413" extrusionOk="0">
                  <a:moveTo>
                    <a:pt x="7587" y="0"/>
                  </a:moveTo>
                  <a:cubicBezTo>
                    <a:pt x="4771" y="0"/>
                    <a:pt x="2538" y="3323"/>
                    <a:pt x="2538" y="3323"/>
                  </a:cubicBezTo>
                  <a:lnTo>
                    <a:pt x="2179" y="2563"/>
                  </a:lnTo>
                  <a:cubicBezTo>
                    <a:pt x="440" y="3922"/>
                    <a:pt x="1080" y="6860"/>
                    <a:pt x="1080" y="6860"/>
                  </a:cubicBezTo>
                  <a:lnTo>
                    <a:pt x="440" y="6680"/>
                  </a:lnTo>
                  <a:lnTo>
                    <a:pt x="440" y="6680"/>
                  </a:lnTo>
                  <a:cubicBezTo>
                    <a:pt x="440" y="6680"/>
                    <a:pt x="1" y="10137"/>
                    <a:pt x="3897" y="14413"/>
                  </a:cubicBezTo>
                  <a:cubicBezTo>
                    <a:pt x="3897" y="14413"/>
                    <a:pt x="13768" y="9717"/>
                    <a:pt x="13509" y="5081"/>
                  </a:cubicBezTo>
                  <a:cubicBezTo>
                    <a:pt x="13247" y="764"/>
                    <a:pt x="8564" y="625"/>
                    <a:pt x="7958" y="625"/>
                  </a:cubicBezTo>
                  <a:cubicBezTo>
                    <a:pt x="7916" y="625"/>
                    <a:pt x="7894" y="625"/>
                    <a:pt x="7894" y="625"/>
                  </a:cubicBezTo>
                  <a:lnTo>
                    <a:pt x="8153" y="46"/>
                  </a:lnTo>
                  <a:cubicBezTo>
                    <a:pt x="7962" y="15"/>
                    <a:pt x="7774" y="0"/>
                    <a:pt x="7587" y="0"/>
                  </a:cubicBezTo>
                  <a:close/>
                </a:path>
              </a:pathLst>
            </a:custGeom>
            <a:solidFill>
              <a:srgbClr val="E0D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2256075" y="1321525"/>
              <a:ext cx="331075" cy="351125"/>
            </a:xfrm>
            <a:custGeom>
              <a:avLst/>
              <a:gdLst/>
              <a:ahLst/>
              <a:cxnLst/>
              <a:rect l="l" t="t" r="r" b="b"/>
              <a:pathLst>
                <a:path w="13243" h="14045" extrusionOk="0">
                  <a:moveTo>
                    <a:pt x="7426" y="1"/>
                  </a:moveTo>
                  <a:cubicBezTo>
                    <a:pt x="2894" y="1"/>
                    <a:pt x="0" y="4781"/>
                    <a:pt x="174" y="6811"/>
                  </a:cubicBezTo>
                  <a:cubicBezTo>
                    <a:pt x="354" y="8929"/>
                    <a:pt x="953" y="10608"/>
                    <a:pt x="2672" y="14044"/>
                  </a:cubicBezTo>
                  <a:lnTo>
                    <a:pt x="12163" y="12526"/>
                  </a:lnTo>
                  <a:lnTo>
                    <a:pt x="13242" y="2535"/>
                  </a:lnTo>
                  <a:cubicBezTo>
                    <a:pt x="13242" y="2535"/>
                    <a:pt x="12703" y="357"/>
                    <a:pt x="7887" y="17"/>
                  </a:cubicBezTo>
                  <a:cubicBezTo>
                    <a:pt x="7732" y="6"/>
                    <a:pt x="7578" y="1"/>
                    <a:pt x="7426" y="1"/>
                  </a:cubicBezTo>
                  <a:close/>
                </a:path>
              </a:pathLst>
            </a:custGeom>
            <a:solidFill>
              <a:srgbClr val="FFA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2273400" y="1321450"/>
              <a:ext cx="313750" cy="300750"/>
            </a:xfrm>
            <a:custGeom>
              <a:avLst/>
              <a:gdLst/>
              <a:ahLst/>
              <a:cxnLst/>
              <a:rect l="l" t="t" r="r" b="b"/>
              <a:pathLst>
                <a:path w="12550" h="12030" extrusionOk="0">
                  <a:moveTo>
                    <a:pt x="6704" y="1"/>
                  </a:moveTo>
                  <a:cubicBezTo>
                    <a:pt x="6102" y="1"/>
                    <a:pt x="5493" y="87"/>
                    <a:pt x="4896" y="260"/>
                  </a:cubicBezTo>
                  <a:cubicBezTo>
                    <a:pt x="7154" y="1019"/>
                    <a:pt x="7654" y="2658"/>
                    <a:pt x="7654" y="4716"/>
                  </a:cubicBezTo>
                  <a:cubicBezTo>
                    <a:pt x="7654" y="7453"/>
                    <a:pt x="5895" y="9831"/>
                    <a:pt x="2458" y="9831"/>
                  </a:cubicBezTo>
                  <a:cubicBezTo>
                    <a:pt x="1619" y="9831"/>
                    <a:pt x="800" y="9711"/>
                    <a:pt x="1" y="9432"/>
                  </a:cubicBezTo>
                  <a:lnTo>
                    <a:pt x="1" y="9432"/>
                  </a:lnTo>
                  <a:cubicBezTo>
                    <a:pt x="141" y="9911"/>
                    <a:pt x="340" y="10431"/>
                    <a:pt x="560" y="10970"/>
                  </a:cubicBezTo>
                  <a:cubicBezTo>
                    <a:pt x="1939" y="10568"/>
                    <a:pt x="3354" y="10349"/>
                    <a:pt x="4771" y="10349"/>
                  </a:cubicBezTo>
                  <a:cubicBezTo>
                    <a:pt x="4833" y="10349"/>
                    <a:pt x="4894" y="10350"/>
                    <a:pt x="4956" y="10351"/>
                  </a:cubicBezTo>
                  <a:cubicBezTo>
                    <a:pt x="7734" y="10351"/>
                    <a:pt x="10151" y="11030"/>
                    <a:pt x="11510" y="12029"/>
                  </a:cubicBezTo>
                  <a:lnTo>
                    <a:pt x="12549" y="2538"/>
                  </a:lnTo>
                  <a:cubicBezTo>
                    <a:pt x="12549" y="2538"/>
                    <a:pt x="12010" y="340"/>
                    <a:pt x="7194" y="20"/>
                  </a:cubicBezTo>
                  <a:cubicBezTo>
                    <a:pt x="7031" y="7"/>
                    <a:pt x="6868" y="1"/>
                    <a:pt x="6704" y="1"/>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2278400" y="1514275"/>
              <a:ext cx="278775" cy="117100"/>
            </a:xfrm>
            <a:custGeom>
              <a:avLst/>
              <a:gdLst/>
              <a:ahLst/>
              <a:cxnLst/>
              <a:rect l="l" t="t" r="r" b="b"/>
              <a:pathLst>
                <a:path w="11151" h="4684" extrusionOk="0">
                  <a:moveTo>
                    <a:pt x="9892" y="0"/>
                  </a:moveTo>
                  <a:cubicBezTo>
                    <a:pt x="8653" y="999"/>
                    <a:pt x="6235" y="1858"/>
                    <a:pt x="3377" y="2198"/>
                  </a:cubicBezTo>
                  <a:cubicBezTo>
                    <a:pt x="2605" y="2281"/>
                    <a:pt x="1823" y="2326"/>
                    <a:pt x="1044" y="2326"/>
                  </a:cubicBezTo>
                  <a:cubicBezTo>
                    <a:pt x="695" y="2326"/>
                    <a:pt x="347" y="2317"/>
                    <a:pt x="1" y="2298"/>
                  </a:cubicBezTo>
                  <a:lnTo>
                    <a:pt x="1" y="2298"/>
                  </a:lnTo>
                  <a:cubicBezTo>
                    <a:pt x="240" y="2997"/>
                    <a:pt x="560" y="3757"/>
                    <a:pt x="980" y="4656"/>
                  </a:cubicBezTo>
                  <a:cubicBezTo>
                    <a:pt x="1156" y="4675"/>
                    <a:pt x="1309" y="4683"/>
                    <a:pt x="1447" y="4683"/>
                  </a:cubicBezTo>
                  <a:cubicBezTo>
                    <a:pt x="2186" y="4683"/>
                    <a:pt x="2502" y="4441"/>
                    <a:pt x="3697" y="4256"/>
                  </a:cubicBezTo>
                  <a:cubicBezTo>
                    <a:pt x="7294" y="3697"/>
                    <a:pt x="11150" y="2418"/>
                    <a:pt x="10891" y="1059"/>
                  </a:cubicBezTo>
                  <a:cubicBezTo>
                    <a:pt x="10811" y="620"/>
                    <a:pt x="10451" y="280"/>
                    <a:pt x="9892" y="0"/>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2278000" y="1311850"/>
              <a:ext cx="452025" cy="660525"/>
            </a:xfrm>
            <a:custGeom>
              <a:avLst/>
              <a:gdLst/>
              <a:ahLst/>
              <a:cxnLst/>
              <a:rect l="l" t="t" r="r" b="b"/>
              <a:pathLst>
                <a:path w="18081" h="26421" extrusionOk="0">
                  <a:moveTo>
                    <a:pt x="12896" y="0"/>
                  </a:moveTo>
                  <a:cubicBezTo>
                    <a:pt x="11004" y="0"/>
                    <a:pt x="8761" y="1542"/>
                    <a:pt x="8369" y="2822"/>
                  </a:cubicBezTo>
                  <a:cubicBezTo>
                    <a:pt x="7929" y="4341"/>
                    <a:pt x="8189" y="7797"/>
                    <a:pt x="8189" y="7797"/>
                  </a:cubicBezTo>
                  <a:lnTo>
                    <a:pt x="8828" y="8377"/>
                  </a:lnTo>
                  <a:lnTo>
                    <a:pt x="9108" y="10055"/>
                  </a:lnTo>
                  <a:lnTo>
                    <a:pt x="9728" y="11354"/>
                  </a:lnTo>
                  <a:cubicBezTo>
                    <a:pt x="9728" y="11354"/>
                    <a:pt x="5898" y="13678"/>
                    <a:pt x="3005" y="13678"/>
                  </a:cubicBezTo>
                  <a:cubicBezTo>
                    <a:pt x="2340" y="13678"/>
                    <a:pt x="1724" y="13555"/>
                    <a:pt x="1215" y="13252"/>
                  </a:cubicBezTo>
                  <a:cubicBezTo>
                    <a:pt x="1146" y="13210"/>
                    <a:pt x="1078" y="13190"/>
                    <a:pt x="1010" y="13190"/>
                  </a:cubicBezTo>
                  <a:cubicBezTo>
                    <a:pt x="470" y="13190"/>
                    <a:pt x="1" y="14445"/>
                    <a:pt x="36" y="15510"/>
                  </a:cubicBezTo>
                  <a:lnTo>
                    <a:pt x="1036" y="15510"/>
                  </a:lnTo>
                  <a:cubicBezTo>
                    <a:pt x="1036" y="15510"/>
                    <a:pt x="316" y="18368"/>
                    <a:pt x="316" y="19387"/>
                  </a:cubicBezTo>
                  <a:lnTo>
                    <a:pt x="1036" y="19307"/>
                  </a:lnTo>
                  <a:lnTo>
                    <a:pt x="1036" y="19307"/>
                  </a:lnTo>
                  <a:cubicBezTo>
                    <a:pt x="636" y="22284"/>
                    <a:pt x="1755" y="24982"/>
                    <a:pt x="3393" y="26421"/>
                  </a:cubicBezTo>
                  <a:cubicBezTo>
                    <a:pt x="8349" y="25461"/>
                    <a:pt x="11726" y="21825"/>
                    <a:pt x="12625" y="19307"/>
                  </a:cubicBezTo>
                  <a:lnTo>
                    <a:pt x="13045" y="20985"/>
                  </a:lnTo>
                  <a:cubicBezTo>
                    <a:pt x="14623" y="19587"/>
                    <a:pt x="15323" y="16949"/>
                    <a:pt x="15403" y="14431"/>
                  </a:cubicBezTo>
                  <a:cubicBezTo>
                    <a:pt x="15479" y="12148"/>
                    <a:pt x="17005" y="12093"/>
                    <a:pt x="17150" y="12093"/>
                  </a:cubicBezTo>
                  <a:cubicBezTo>
                    <a:pt x="17157" y="12093"/>
                    <a:pt x="17161" y="12094"/>
                    <a:pt x="17161" y="12094"/>
                  </a:cubicBezTo>
                  <a:cubicBezTo>
                    <a:pt x="17161" y="12094"/>
                    <a:pt x="17541" y="9796"/>
                    <a:pt x="17081" y="7797"/>
                  </a:cubicBezTo>
                  <a:lnTo>
                    <a:pt x="17081" y="7797"/>
                  </a:lnTo>
                  <a:lnTo>
                    <a:pt x="18080" y="8217"/>
                  </a:lnTo>
                  <a:cubicBezTo>
                    <a:pt x="18080" y="8217"/>
                    <a:pt x="17720" y="5939"/>
                    <a:pt x="16182" y="4760"/>
                  </a:cubicBezTo>
                  <a:lnTo>
                    <a:pt x="16182" y="4760"/>
                  </a:lnTo>
                  <a:lnTo>
                    <a:pt x="17181" y="4840"/>
                  </a:lnTo>
                  <a:cubicBezTo>
                    <a:pt x="17181" y="4840"/>
                    <a:pt x="15822" y="824"/>
                    <a:pt x="13824" y="144"/>
                  </a:cubicBezTo>
                  <a:cubicBezTo>
                    <a:pt x="13532" y="45"/>
                    <a:pt x="13219" y="0"/>
                    <a:pt x="12896" y="0"/>
                  </a:cubicBezTo>
                  <a:close/>
                </a:path>
              </a:pathLst>
            </a:custGeom>
            <a:solidFill>
              <a:srgbClr val="D1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2278000" y="1457325"/>
              <a:ext cx="288175" cy="515050"/>
            </a:xfrm>
            <a:custGeom>
              <a:avLst/>
              <a:gdLst/>
              <a:ahLst/>
              <a:cxnLst/>
              <a:rect l="l" t="t" r="r" b="b"/>
              <a:pathLst>
                <a:path w="11527" h="20602" extrusionOk="0">
                  <a:moveTo>
                    <a:pt x="8109" y="0"/>
                  </a:moveTo>
                  <a:cubicBezTo>
                    <a:pt x="8109" y="1079"/>
                    <a:pt x="8189" y="1978"/>
                    <a:pt x="8189" y="1978"/>
                  </a:cubicBezTo>
                  <a:lnTo>
                    <a:pt x="8828" y="2558"/>
                  </a:lnTo>
                  <a:lnTo>
                    <a:pt x="9108" y="4236"/>
                  </a:lnTo>
                  <a:lnTo>
                    <a:pt x="9728" y="5535"/>
                  </a:lnTo>
                  <a:cubicBezTo>
                    <a:pt x="9728" y="5535"/>
                    <a:pt x="5898" y="7859"/>
                    <a:pt x="3005" y="7859"/>
                  </a:cubicBezTo>
                  <a:cubicBezTo>
                    <a:pt x="2340" y="7859"/>
                    <a:pt x="1724" y="7736"/>
                    <a:pt x="1215" y="7433"/>
                  </a:cubicBezTo>
                  <a:cubicBezTo>
                    <a:pt x="1146" y="7391"/>
                    <a:pt x="1078" y="7371"/>
                    <a:pt x="1010" y="7371"/>
                  </a:cubicBezTo>
                  <a:cubicBezTo>
                    <a:pt x="470" y="7371"/>
                    <a:pt x="1" y="8626"/>
                    <a:pt x="36" y="9691"/>
                  </a:cubicBezTo>
                  <a:lnTo>
                    <a:pt x="1036" y="9691"/>
                  </a:lnTo>
                  <a:cubicBezTo>
                    <a:pt x="1036" y="9691"/>
                    <a:pt x="316" y="12549"/>
                    <a:pt x="316" y="13568"/>
                  </a:cubicBezTo>
                  <a:lnTo>
                    <a:pt x="1036" y="13488"/>
                  </a:lnTo>
                  <a:lnTo>
                    <a:pt x="1036" y="13488"/>
                  </a:lnTo>
                  <a:cubicBezTo>
                    <a:pt x="636" y="16465"/>
                    <a:pt x="1755" y="19163"/>
                    <a:pt x="3393" y="20602"/>
                  </a:cubicBezTo>
                  <a:cubicBezTo>
                    <a:pt x="4113" y="20462"/>
                    <a:pt x="4812" y="20262"/>
                    <a:pt x="5492" y="20002"/>
                  </a:cubicBezTo>
                  <a:cubicBezTo>
                    <a:pt x="9048" y="17924"/>
                    <a:pt x="11486" y="13748"/>
                    <a:pt x="11486" y="8952"/>
                  </a:cubicBezTo>
                  <a:cubicBezTo>
                    <a:pt x="11526" y="5655"/>
                    <a:pt x="10307" y="2458"/>
                    <a:pt x="8109" y="0"/>
                  </a:cubicBezTo>
                  <a:close/>
                </a:path>
              </a:pathLst>
            </a:custGeom>
            <a:solidFill>
              <a:srgbClr val="E0D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2312875" y="1618675"/>
              <a:ext cx="38975" cy="19600"/>
            </a:xfrm>
            <a:custGeom>
              <a:avLst/>
              <a:gdLst/>
              <a:ahLst/>
              <a:cxnLst/>
              <a:rect l="l" t="t" r="r" b="b"/>
              <a:pathLst>
                <a:path w="1559" h="784" extrusionOk="0">
                  <a:moveTo>
                    <a:pt x="1559" y="0"/>
                  </a:moveTo>
                  <a:lnTo>
                    <a:pt x="0" y="320"/>
                  </a:lnTo>
                  <a:cubicBezTo>
                    <a:pt x="326" y="638"/>
                    <a:pt x="582" y="784"/>
                    <a:pt x="799" y="784"/>
                  </a:cubicBezTo>
                  <a:cubicBezTo>
                    <a:pt x="1100" y="784"/>
                    <a:pt x="1326" y="500"/>
                    <a:pt x="1559" y="0"/>
                  </a:cubicBezTo>
                  <a:close/>
                </a:path>
              </a:pathLst>
            </a:custGeom>
            <a:solidFill>
              <a:srgbClr val="4C3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2343350" y="1590700"/>
              <a:ext cx="60450" cy="91525"/>
            </a:xfrm>
            <a:custGeom>
              <a:avLst/>
              <a:gdLst/>
              <a:ahLst/>
              <a:cxnLst/>
              <a:rect l="l" t="t" r="r" b="b"/>
              <a:pathLst>
                <a:path w="2418" h="3661" extrusionOk="0">
                  <a:moveTo>
                    <a:pt x="0" y="0"/>
                  </a:moveTo>
                  <a:lnTo>
                    <a:pt x="0" y="0"/>
                  </a:lnTo>
                  <a:cubicBezTo>
                    <a:pt x="360" y="1339"/>
                    <a:pt x="180" y="3557"/>
                    <a:pt x="919" y="3657"/>
                  </a:cubicBezTo>
                  <a:cubicBezTo>
                    <a:pt x="938" y="3659"/>
                    <a:pt x="956" y="3660"/>
                    <a:pt x="975" y="3660"/>
                  </a:cubicBezTo>
                  <a:cubicBezTo>
                    <a:pt x="1678" y="3660"/>
                    <a:pt x="2418" y="2218"/>
                    <a:pt x="2418" y="2218"/>
                  </a:cubicBezTo>
                  <a:lnTo>
                    <a:pt x="0" y="0"/>
                  </a:lnTo>
                  <a:close/>
                </a:path>
              </a:pathLst>
            </a:custGeom>
            <a:solidFill>
              <a:srgbClr val="EA7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2207475" y="1494775"/>
              <a:ext cx="327225" cy="125425"/>
            </a:xfrm>
            <a:custGeom>
              <a:avLst/>
              <a:gdLst/>
              <a:ahLst/>
              <a:cxnLst/>
              <a:rect l="l" t="t" r="r" b="b"/>
              <a:pathLst>
                <a:path w="13089" h="5017" extrusionOk="0">
                  <a:moveTo>
                    <a:pt x="10071" y="1"/>
                  </a:moveTo>
                  <a:lnTo>
                    <a:pt x="5975" y="2039"/>
                  </a:lnTo>
                  <a:cubicBezTo>
                    <a:pt x="5975" y="2039"/>
                    <a:pt x="4409" y="1946"/>
                    <a:pt x="3416" y="1946"/>
                  </a:cubicBezTo>
                  <a:cubicBezTo>
                    <a:pt x="3105" y="1946"/>
                    <a:pt x="2851" y="1955"/>
                    <a:pt x="2718" y="1979"/>
                  </a:cubicBezTo>
                  <a:cubicBezTo>
                    <a:pt x="2178" y="2099"/>
                    <a:pt x="0" y="2159"/>
                    <a:pt x="0" y="2159"/>
                  </a:cubicBezTo>
                  <a:lnTo>
                    <a:pt x="1179" y="3837"/>
                  </a:lnTo>
                  <a:lnTo>
                    <a:pt x="440" y="4077"/>
                  </a:lnTo>
                  <a:cubicBezTo>
                    <a:pt x="440" y="4077"/>
                    <a:pt x="739" y="4717"/>
                    <a:pt x="1878" y="5016"/>
                  </a:cubicBezTo>
                  <a:lnTo>
                    <a:pt x="5495" y="4117"/>
                  </a:lnTo>
                  <a:cubicBezTo>
                    <a:pt x="6894" y="4037"/>
                    <a:pt x="8273" y="3837"/>
                    <a:pt x="9631" y="3518"/>
                  </a:cubicBezTo>
                  <a:cubicBezTo>
                    <a:pt x="10910" y="3178"/>
                    <a:pt x="12089" y="2539"/>
                    <a:pt x="13088" y="1639"/>
                  </a:cubicBezTo>
                  <a:lnTo>
                    <a:pt x="12009" y="1599"/>
                  </a:lnTo>
                  <a:lnTo>
                    <a:pt x="12229" y="281"/>
                  </a:lnTo>
                  <a:lnTo>
                    <a:pt x="12229" y="281"/>
                  </a:lnTo>
                  <a:lnTo>
                    <a:pt x="10271" y="800"/>
                  </a:lnTo>
                  <a:lnTo>
                    <a:pt x="10071" y="1"/>
                  </a:lnTo>
                  <a:close/>
                </a:path>
              </a:pathLst>
            </a:custGeom>
            <a:solidFill>
              <a:srgbClr val="D1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2564650" y="1443300"/>
              <a:ext cx="83625" cy="115950"/>
            </a:xfrm>
            <a:custGeom>
              <a:avLst/>
              <a:gdLst/>
              <a:ahLst/>
              <a:cxnLst/>
              <a:rect l="l" t="t" r="r" b="b"/>
              <a:pathLst>
                <a:path w="3345" h="4638" extrusionOk="0">
                  <a:moveTo>
                    <a:pt x="2217" y="0"/>
                  </a:moveTo>
                  <a:cubicBezTo>
                    <a:pt x="2204" y="0"/>
                    <a:pt x="2191" y="1"/>
                    <a:pt x="2178" y="2"/>
                  </a:cubicBezTo>
                  <a:cubicBezTo>
                    <a:pt x="999" y="102"/>
                    <a:pt x="0" y="1780"/>
                    <a:pt x="180" y="3039"/>
                  </a:cubicBezTo>
                  <a:cubicBezTo>
                    <a:pt x="340" y="4298"/>
                    <a:pt x="1719" y="4638"/>
                    <a:pt x="1719" y="4638"/>
                  </a:cubicBezTo>
                  <a:cubicBezTo>
                    <a:pt x="2786" y="3472"/>
                    <a:pt x="3344" y="0"/>
                    <a:pt x="2217" y="0"/>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2542650" y="2049775"/>
              <a:ext cx="164875" cy="387825"/>
            </a:xfrm>
            <a:custGeom>
              <a:avLst/>
              <a:gdLst/>
              <a:ahLst/>
              <a:cxnLst/>
              <a:rect l="l" t="t" r="r" b="b"/>
              <a:pathLst>
                <a:path w="6595" h="15513" extrusionOk="0">
                  <a:moveTo>
                    <a:pt x="2698" y="1"/>
                  </a:moveTo>
                  <a:lnTo>
                    <a:pt x="520" y="300"/>
                  </a:lnTo>
                  <a:cubicBezTo>
                    <a:pt x="221" y="340"/>
                    <a:pt x="1" y="600"/>
                    <a:pt x="21" y="900"/>
                  </a:cubicBezTo>
                  <a:cubicBezTo>
                    <a:pt x="780" y="8113"/>
                    <a:pt x="2479" y="15287"/>
                    <a:pt x="3018" y="15507"/>
                  </a:cubicBezTo>
                  <a:cubicBezTo>
                    <a:pt x="3029" y="15511"/>
                    <a:pt x="3045" y="15513"/>
                    <a:pt x="3067" y="15513"/>
                  </a:cubicBezTo>
                  <a:cubicBezTo>
                    <a:pt x="3374" y="15513"/>
                    <a:pt x="4767" y="15126"/>
                    <a:pt x="6595" y="14548"/>
                  </a:cubicBezTo>
                  <a:cubicBezTo>
                    <a:pt x="4537" y="11111"/>
                    <a:pt x="3098" y="5955"/>
                    <a:pt x="2698" y="1"/>
                  </a:cubicBezTo>
                  <a:close/>
                </a:path>
              </a:pathLst>
            </a:custGeom>
            <a:solidFill>
              <a:srgbClr val="E8B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2583125" y="2309050"/>
              <a:ext cx="124400" cy="128050"/>
            </a:xfrm>
            <a:custGeom>
              <a:avLst/>
              <a:gdLst/>
              <a:ahLst/>
              <a:cxnLst/>
              <a:rect l="l" t="t" r="r" b="b"/>
              <a:pathLst>
                <a:path w="4976" h="5122" extrusionOk="0">
                  <a:moveTo>
                    <a:pt x="3078" y="0"/>
                  </a:moveTo>
                  <a:cubicBezTo>
                    <a:pt x="2079" y="340"/>
                    <a:pt x="1039" y="520"/>
                    <a:pt x="0" y="580"/>
                  </a:cubicBezTo>
                  <a:cubicBezTo>
                    <a:pt x="580" y="3217"/>
                    <a:pt x="1119" y="5016"/>
                    <a:pt x="1399" y="5116"/>
                  </a:cubicBezTo>
                  <a:cubicBezTo>
                    <a:pt x="1410" y="5120"/>
                    <a:pt x="1428" y="5122"/>
                    <a:pt x="1451" y="5122"/>
                  </a:cubicBezTo>
                  <a:cubicBezTo>
                    <a:pt x="1763" y="5122"/>
                    <a:pt x="3153" y="4753"/>
                    <a:pt x="4976" y="4177"/>
                  </a:cubicBezTo>
                  <a:cubicBezTo>
                    <a:pt x="4197" y="2858"/>
                    <a:pt x="3557" y="1459"/>
                    <a:pt x="3078" y="0"/>
                  </a:cubicBezTo>
                  <a:close/>
                </a:path>
              </a:pathLst>
            </a:custGeom>
            <a:solidFill>
              <a:srgbClr val="CC8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2685525" y="1617800"/>
              <a:ext cx="198850" cy="190225"/>
            </a:xfrm>
            <a:custGeom>
              <a:avLst/>
              <a:gdLst/>
              <a:ahLst/>
              <a:cxnLst/>
              <a:rect l="l" t="t" r="r" b="b"/>
              <a:pathLst>
                <a:path w="7954" h="7609" extrusionOk="0">
                  <a:moveTo>
                    <a:pt x="1029" y="1"/>
                  </a:moveTo>
                  <a:cubicBezTo>
                    <a:pt x="113" y="1"/>
                    <a:pt x="1" y="4713"/>
                    <a:pt x="1" y="6010"/>
                  </a:cubicBezTo>
                  <a:cubicBezTo>
                    <a:pt x="1" y="6230"/>
                    <a:pt x="540" y="7089"/>
                    <a:pt x="620" y="7608"/>
                  </a:cubicBezTo>
                  <a:cubicBezTo>
                    <a:pt x="3317" y="5503"/>
                    <a:pt x="5819" y="4851"/>
                    <a:pt x="7860" y="4851"/>
                  </a:cubicBezTo>
                  <a:cubicBezTo>
                    <a:pt x="7892" y="4851"/>
                    <a:pt x="7923" y="4851"/>
                    <a:pt x="7953" y="4851"/>
                  </a:cubicBezTo>
                  <a:cubicBezTo>
                    <a:pt x="6135" y="2353"/>
                    <a:pt x="2718" y="515"/>
                    <a:pt x="1120" y="15"/>
                  </a:cubicBezTo>
                  <a:cubicBezTo>
                    <a:pt x="1089" y="5"/>
                    <a:pt x="1059" y="1"/>
                    <a:pt x="1029" y="1"/>
                  </a:cubicBezTo>
                  <a:close/>
                </a:path>
              </a:pathLst>
            </a:custGeom>
            <a:solidFill>
              <a:srgbClr val="4D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4"/>
            <p:cNvSpPr/>
            <p:nvPr/>
          </p:nvSpPr>
          <p:spPr>
            <a:xfrm>
              <a:off x="2741975" y="2020225"/>
              <a:ext cx="172875" cy="68050"/>
            </a:xfrm>
            <a:custGeom>
              <a:avLst/>
              <a:gdLst/>
              <a:ahLst/>
              <a:cxnLst/>
              <a:rect l="l" t="t" r="r" b="b"/>
              <a:pathLst>
                <a:path w="6915" h="2722" extrusionOk="0">
                  <a:moveTo>
                    <a:pt x="472" y="0"/>
                  </a:moveTo>
                  <a:cubicBezTo>
                    <a:pt x="396" y="0"/>
                    <a:pt x="318" y="1"/>
                    <a:pt x="240" y="4"/>
                  </a:cubicBezTo>
                  <a:cubicBezTo>
                    <a:pt x="260" y="184"/>
                    <a:pt x="160" y="363"/>
                    <a:pt x="1" y="463"/>
                  </a:cubicBezTo>
                  <a:cubicBezTo>
                    <a:pt x="2798" y="1023"/>
                    <a:pt x="6914" y="2721"/>
                    <a:pt x="6914" y="2721"/>
                  </a:cubicBezTo>
                  <a:cubicBezTo>
                    <a:pt x="6914" y="2721"/>
                    <a:pt x="4116" y="0"/>
                    <a:pt x="472" y="0"/>
                  </a:cubicBezTo>
                  <a:close/>
                </a:path>
              </a:pathLst>
            </a:custGeom>
            <a:solidFill>
              <a:srgbClr val="191919">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4"/>
            <p:cNvSpPr/>
            <p:nvPr/>
          </p:nvSpPr>
          <p:spPr>
            <a:xfrm>
              <a:off x="2724500" y="1990425"/>
              <a:ext cx="135400" cy="36900"/>
            </a:xfrm>
            <a:custGeom>
              <a:avLst/>
              <a:gdLst/>
              <a:ahLst/>
              <a:cxnLst/>
              <a:rect l="l" t="t" r="r" b="b"/>
              <a:pathLst>
                <a:path w="5416" h="1476" extrusionOk="0">
                  <a:moveTo>
                    <a:pt x="4329" y="0"/>
                  </a:moveTo>
                  <a:cubicBezTo>
                    <a:pt x="3438" y="0"/>
                    <a:pt x="1996" y="237"/>
                    <a:pt x="0" y="1296"/>
                  </a:cubicBezTo>
                  <a:lnTo>
                    <a:pt x="700" y="1476"/>
                  </a:lnTo>
                  <a:cubicBezTo>
                    <a:pt x="1459" y="816"/>
                    <a:pt x="2918" y="357"/>
                    <a:pt x="5415" y="157"/>
                  </a:cubicBezTo>
                  <a:cubicBezTo>
                    <a:pt x="5415" y="157"/>
                    <a:pt x="5054" y="0"/>
                    <a:pt x="4329" y="0"/>
                  </a:cubicBezTo>
                  <a:close/>
                </a:path>
              </a:pathLst>
            </a:custGeom>
            <a:solidFill>
              <a:srgbClr val="191919">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a:off x="2865875" y="3292650"/>
              <a:ext cx="285750" cy="84450"/>
            </a:xfrm>
            <a:custGeom>
              <a:avLst/>
              <a:gdLst/>
              <a:ahLst/>
              <a:cxnLst/>
              <a:rect l="l" t="t" r="r" b="b"/>
              <a:pathLst>
                <a:path w="11430" h="3378" extrusionOk="0">
                  <a:moveTo>
                    <a:pt x="0" y="1"/>
                  </a:moveTo>
                  <a:cubicBezTo>
                    <a:pt x="0" y="1"/>
                    <a:pt x="7294" y="1299"/>
                    <a:pt x="11430" y="3378"/>
                  </a:cubicBezTo>
                  <a:cubicBezTo>
                    <a:pt x="11270" y="2818"/>
                    <a:pt x="11030" y="2319"/>
                    <a:pt x="10710" y="1839"/>
                  </a:cubicBezTo>
                  <a:cubicBezTo>
                    <a:pt x="10531" y="1619"/>
                    <a:pt x="10331" y="1020"/>
                    <a:pt x="10071" y="121"/>
                  </a:cubicBezTo>
                  <a:lnTo>
                    <a:pt x="0" y="1"/>
                  </a:lnTo>
                  <a:close/>
                </a:path>
              </a:pathLst>
            </a:custGeom>
            <a:solidFill>
              <a:srgbClr val="191919">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a:off x="2550150" y="2532350"/>
              <a:ext cx="262800" cy="691900"/>
            </a:xfrm>
            <a:custGeom>
              <a:avLst/>
              <a:gdLst/>
              <a:ahLst/>
              <a:cxnLst/>
              <a:rect l="l" t="t" r="r" b="b"/>
              <a:pathLst>
                <a:path w="10512" h="27676" extrusionOk="0">
                  <a:moveTo>
                    <a:pt x="1" y="0"/>
                  </a:moveTo>
                  <a:lnTo>
                    <a:pt x="1" y="0"/>
                  </a:lnTo>
                  <a:cubicBezTo>
                    <a:pt x="8473" y="16525"/>
                    <a:pt x="10511" y="27675"/>
                    <a:pt x="10511" y="27675"/>
                  </a:cubicBezTo>
                  <a:cubicBezTo>
                    <a:pt x="9552" y="17904"/>
                    <a:pt x="6635" y="8552"/>
                    <a:pt x="1" y="0"/>
                  </a:cubicBezTo>
                  <a:close/>
                </a:path>
              </a:pathLst>
            </a:custGeom>
            <a:solidFill>
              <a:srgbClr val="705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4"/>
            <p:cNvSpPr/>
            <p:nvPr/>
          </p:nvSpPr>
          <p:spPr>
            <a:xfrm>
              <a:off x="2662050" y="2588300"/>
              <a:ext cx="403650" cy="478075"/>
            </a:xfrm>
            <a:custGeom>
              <a:avLst/>
              <a:gdLst/>
              <a:ahLst/>
              <a:cxnLst/>
              <a:rect l="l" t="t" r="r" b="b"/>
              <a:pathLst>
                <a:path w="16146" h="19123" extrusionOk="0">
                  <a:moveTo>
                    <a:pt x="1" y="0"/>
                  </a:moveTo>
                  <a:lnTo>
                    <a:pt x="1" y="0"/>
                  </a:lnTo>
                  <a:cubicBezTo>
                    <a:pt x="6615" y="9092"/>
                    <a:pt x="12229" y="15266"/>
                    <a:pt x="16146" y="19123"/>
                  </a:cubicBezTo>
                  <a:cubicBezTo>
                    <a:pt x="15706" y="16985"/>
                    <a:pt x="15267" y="14807"/>
                    <a:pt x="14847" y="12849"/>
                  </a:cubicBezTo>
                  <a:lnTo>
                    <a:pt x="1" y="0"/>
                  </a:lnTo>
                  <a:close/>
                </a:path>
              </a:pathLst>
            </a:custGeom>
            <a:solidFill>
              <a:srgbClr val="191919">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4"/>
            <p:cNvSpPr/>
            <p:nvPr/>
          </p:nvSpPr>
          <p:spPr>
            <a:xfrm>
              <a:off x="2380800" y="2043775"/>
              <a:ext cx="155400" cy="122150"/>
            </a:xfrm>
            <a:custGeom>
              <a:avLst/>
              <a:gdLst/>
              <a:ahLst/>
              <a:cxnLst/>
              <a:rect l="l" t="t" r="r" b="b"/>
              <a:pathLst>
                <a:path w="6216" h="4886" extrusionOk="0">
                  <a:moveTo>
                    <a:pt x="2328" y="1"/>
                  </a:moveTo>
                  <a:cubicBezTo>
                    <a:pt x="2274" y="1"/>
                    <a:pt x="2225" y="7"/>
                    <a:pt x="2179" y="21"/>
                  </a:cubicBezTo>
                  <a:cubicBezTo>
                    <a:pt x="940" y="401"/>
                    <a:pt x="1559" y="1280"/>
                    <a:pt x="460" y="2219"/>
                  </a:cubicBezTo>
                  <a:cubicBezTo>
                    <a:pt x="320" y="2319"/>
                    <a:pt x="161" y="2419"/>
                    <a:pt x="1" y="2499"/>
                  </a:cubicBezTo>
                  <a:cubicBezTo>
                    <a:pt x="141" y="2738"/>
                    <a:pt x="320" y="2958"/>
                    <a:pt x="500" y="3178"/>
                  </a:cubicBezTo>
                  <a:cubicBezTo>
                    <a:pt x="1448" y="4275"/>
                    <a:pt x="2726" y="4885"/>
                    <a:pt x="3824" y="4885"/>
                  </a:cubicBezTo>
                  <a:cubicBezTo>
                    <a:pt x="4347" y="4885"/>
                    <a:pt x="4829" y="4747"/>
                    <a:pt x="5216" y="4457"/>
                  </a:cubicBezTo>
                  <a:cubicBezTo>
                    <a:pt x="6055" y="3837"/>
                    <a:pt x="6215" y="2659"/>
                    <a:pt x="5776" y="1460"/>
                  </a:cubicBezTo>
                  <a:cubicBezTo>
                    <a:pt x="5396" y="1440"/>
                    <a:pt x="5056" y="1360"/>
                    <a:pt x="4716" y="1200"/>
                  </a:cubicBezTo>
                  <a:cubicBezTo>
                    <a:pt x="3894" y="743"/>
                    <a:pt x="2903" y="1"/>
                    <a:pt x="2328" y="1"/>
                  </a:cubicBezTo>
                  <a:close/>
                </a:path>
              </a:pathLst>
            </a:custGeom>
            <a:solidFill>
              <a:srgbClr val="FFA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a:off x="2123050" y="2215525"/>
              <a:ext cx="113250" cy="43325"/>
            </a:xfrm>
            <a:custGeom>
              <a:avLst/>
              <a:gdLst/>
              <a:ahLst/>
              <a:cxnLst/>
              <a:rect l="l" t="t" r="r" b="b"/>
              <a:pathLst>
                <a:path w="4530" h="1733" extrusionOk="0">
                  <a:moveTo>
                    <a:pt x="498" y="1"/>
                  </a:moveTo>
                  <a:cubicBezTo>
                    <a:pt x="458" y="1"/>
                    <a:pt x="425" y="2"/>
                    <a:pt x="400" y="5"/>
                  </a:cubicBezTo>
                  <a:cubicBezTo>
                    <a:pt x="0" y="65"/>
                    <a:pt x="480" y="1324"/>
                    <a:pt x="1119" y="1503"/>
                  </a:cubicBezTo>
                  <a:cubicBezTo>
                    <a:pt x="1747" y="1668"/>
                    <a:pt x="2310" y="1732"/>
                    <a:pt x="2789" y="1732"/>
                  </a:cubicBezTo>
                  <a:cubicBezTo>
                    <a:pt x="3878" y="1732"/>
                    <a:pt x="4530" y="1400"/>
                    <a:pt x="4516" y="1164"/>
                  </a:cubicBezTo>
                  <a:cubicBezTo>
                    <a:pt x="4479" y="847"/>
                    <a:pt x="4285" y="113"/>
                    <a:pt x="3659" y="113"/>
                  </a:cubicBezTo>
                  <a:cubicBezTo>
                    <a:pt x="3614" y="113"/>
                    <a:pt x="3567" y="117"/>
                    <a:pt x="3517" y="125"/>
                  </a:cubicBezTo>
                  <a:cubicBezTo>
                    <a:pt x="3381" y="146"/>
                    <a:pt x="3207" y="155"/>
                    <a:pt x="3009" y="155"/>
                  </a:cubicBezTo>
                  <a:cubicBezTo>
                    <a:pt x="2176" y="155"/>
                    <a:pt x="937" y="1"/>
                    <a:pt x="498" y="1"/>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a:off x="2085575" y="2167525"/>
              <a:ext cx="118150" cy="45800"/>
            </a:xfrm>
            <a:custGeom>
              <a:avLst/>
              <a:gdLst/>
              <a:ahLst/>
              <a:cxnLst/>
              <a:rect l="l" t="t" r="r" b="b"/>
              <a:pathLst>
                <a:path w="4726" h="1832" extrusionOk="0">
                  <a:moveTo>
                    <a:pt x="3725" y="0"/>
                  </a:moveTo>
                  <a:cubicBezTo>
                    <a:pt x="3642" y="0"/>
                    <a:pt x="3553" y="15"/>
                    <a:pt x="3457" y="46"/>
                  </a:cubicBezTo>
                  <a:cubicBezTo>
                    <a:pt x="2738" y="286"/>
                    <a:pt x="740" y="346"/>
                    <a:pt x="380" y="466"/>
                  </a:cubicBezTo>
                  <a:cubicBezTo>
                    <a:pt x="1" y="586"/>
                    <a:pt x="720" y="1745"/>
                    <a:pt x="1379" y="1805"/>
                  </a:cubicBezTo>
                  <a:cubicBezTo>
                    <a:pt x="1599" y="1823"/>
                    <a:pt x="1809" y="1832"/>
                    <a:pt x="2009" y="1832"/>
                  </a:cubicBezTo>
                  <a:cubicBezTo>
                    <a:pt x="3740" y="1832"/>
                    <a:pt x="4726" y="1192"/>
                    <a:pt x="4636" y="906"/>
                  </a:cubicBezTo>
                  <a:cubicBezTo>
                    <a:pt x="4550" y="611"/>
                    <a:pt x="4267" y="0"/>
                    <a:pt x="3725" y="0"/>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4"/>
            <p:cNvSpPr/>
            <p:nvPr/>
          </p:nvSpPr>
          <p:spPr>
            <a:xfrm>
              <a:off x="2053625" y="2116675"/>
              <a:ext cx="118400" cy="59800"/>
            </a:xfrm>
            <a:custGeom>
              <a:avLst/>
              <a:gdLst/>
              <a:ahLst/>
              <a:cxnLst/>
              <a:rect l="l" t="t" r="r" b="b"/>
              <a:pathLst>
                <a:path w="4736" h="2392" extrusionOk="0">
                  <a:moveTo>
                    <a:pt x="3570" y="1"/>
                  </a:moveTo>
                  <a:cubicBezTo>
                    <a:pt x="3431" y="1"/>
                    <a:pt x="3285" y="42"/>
                    <a:pt x="3137" y="142"/>
                  </a:cubicBezTo>
                  <a:cubicBezTo>
                    <a:pt x="2517" y="562"/>
                    <a:pt x="639" y="1141"/>
                    <a:pt x="319" y="1361"/>
                  </a:cubicBezTo>
                  <a:cubicBezTo>
                    <a:pt x="1" y="1586"/>
                    <a:pt x="913" y="2391"/>
                    <a:pt x="1571" y="2391"/>
                  </a:cubicBezTo>
                  <a:cubicBezTo>
                    <a:pt x="1615" y="2391"/>
                    <a:pt x="1657" y="2388"/>
                    <a:pt x="1698" y="2380"/>
                  </a:cubicBezTo>
                  <a:cubicBezTo>
                    <a:pt x="3796" y="2000"/>
                    <a:pt x="4735" y="941"/>
                    <a:pt x="4536" y="642"/>
                  </a:cubicBezTo>
                  <a:cubicBezTo>
                    <a:pt x="4384" y="414"/>
                    <a:pt x="4012" y="1"/>
                    <a:pt x="3570" y="1"/>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4"/>
            <p:cNvSpPr/>
            <p:nvPr/>
          </p:nvSpPr>
          <p:spPr>
            <a:xfrm>
              <a:off x="2577125" y="1463300"/>
              <a:ext cx="51850" cy="79975"/>
            </a:xfrm>
            <a:custGeom>
              <a:avLst/>
              <a:gdLst/>
              <a:ahLst/>
              <a:cxnLst/>
              <a:rect l="l" t="t" r="r" b="b"/>
              <a:pathLst>
                <a:path w="2074" h="3199" extrusionOk="0">
                  <a:moveTo>
                    <a:pt x="1377" y="0"/>
                  </a:moveTo>
                  <a:cubicBezTo>
                    <a:pt x="1371" y="0"/>
                    <a:pt x="1365" y="1"/>
                    <a:pt x="1359" y="1"/>
                  </a:cubicBezTo>
                  <a:cubicBezTo>
                    <a:pt x="640" y="61"/>
                    <a:pt x="1" y="1220"/>
                    <a:pt x="121" y="2099"/>
                  </a:cubicBezTo>
                  <a:cubicBezTo>
                    <a:pt x="200" y="2619"/>
                    <a:pt x="560" y="3038"/>
                    <a:pt x="1080" y="3198"/>
                  </a:cubicBezTo>
                  <a:cubicBezTo>
                    <a:pt x="1734" y="2386"/>
                    <a:pt x="2073" y="0"/>
                    <a:pt x="1377" y="0"/>
                  </a:cubicBezTo>
                  <a:close/>
                </a:path>
              </a:pathLst>
            </a:custGeom>
            <a:solidFill>
              <a:srgbClr val="CC4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4"/>
            <p:cNvSpPr/>
            <p:nvPr/>
          </p:nvSpPr>
          <p:spPr>
            <a:xfrm>
              <a:off x="2583625" y="1508250"/>
              <a:ext cx="42250" cy="40000"/>
            </a:xfrm>
            <a:custGeom>
              <a:avLst/>
              <a:gdLst/>
              <a:ahLst/>
              <a:cxnLst/>
              <a:rect l="l" t="t" r="r" b="b"/>
              <a:pathLst>
                <a:path w="1690" h="1600" extrusionOk="0">
                  <a:moveTo>
                    <a:pt x="1128" y="0"/>
                  </a:moveTo>
                  <a:cubicBezTo>
                    <a:pt x="1118" y="0"/>
                    <a:pt x="1109" y="1"/>
                    <a:pt x="1099" y="1"/>
                  </a:cubicBezTo>
                  <a:cubicBezTo>
                    <a:pt x="500" y="21"/>
                    <a:pt x="0" y="601"/>
                    <a:pt x="80" y="1040"/>
                  </a:cubicBezTo>
                  <a:cubicBezTo>
                    <a:pt x="180" y="1480"/>
                    <a:pt x="860" y="1600"/>
                    <a:pt x="860" y="1600"/>
                  </a:cubicBezTo>
                  <a:cubicBezTo>
                    <a:pt x="1410" y="1187"/>
                    <a:pt x="1690" y="0"/>
                    <a:pt x="1128" y="0"/>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4"/>
            <p:cNvSpPr/>
            <p:nvPr/>
          </p:nvSpPr>
          <p:spPr>
            <a:xfrm>
              <a:off x="2480225" y="1342925"/>
              <a:ext cx="67950" cy="135400"/>
            </a:xfrm>
            <a:custGeom>
              <a:avLst/>
              <a:gdLst/>
              <a:ahLst/>
              <a:cxnLst/>
              <a:rect l="l" t="t" r="r" b="b"/>
              <a:pathLst>
                <a:path w="2718" h="5416" extrusionOk="0">
                  <a:moveTo>
                    <a:pt x="1559" y="0"/>
                  </a:moveTo>
                  <a:cubicBezTo>
                    <a:pt x="919" y="480"/>
                    <a:pt x="440" y="1059"/>
                    <a:pt x="280" y="1599"/>
                  </a:cubicBezTo>
                  <a:cubicBezTo>
                    <a:pt x="0" y="2558"/>
                    <a:pt x="0" y="4276"/>
                    <a:pt x="40" y="5415"/>
                  </a:cubicBezTo>
                  <a:cubicBezTo>
                    <a:pt x="1559" y="5236"/>
                    <a:pt x="2718" y="3937"/>
                    <a:pt x="2678" y="2398"/>
                  </a:cubicBezTo>
                  <a:cubicBezTo>
                    <a:pt x="2678" y="1479"/>
                    <a:pt x="2278" y="600"/>
                    <a:pt x="1559" y="0"/>
                  </a:cubicBezTo>
                  <a:close/>
                </a:path>
              </a:pathLst>
            </a:custGeom>
            <a:solidFill>
              <a:srgbClr val="E0D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4"/>
            <p:cNvSpPr/>
            <p:nvPr/>
          </p:nvSpPr>
          <p:spPr>
            <a:xfrm>
              <a:off x="2516175" y="1311775"/>
              <a:ext cx="167375" cy="70475"/>
            </a:xfrm>
            <a:custGeom>
              <a:avLst/>
              <a:gdLst/>
              <a:ahLst/>
              <a:cxnLst/>
              <a:rect l="l" t="t" r="r" b="b"/>
              <a:pathLst>
                <a:path w="6695" h="2819" extrusionOk="0">
                  <a:moveTo>
                    <a:pt x="3361" y="0"/>
                  </a:moveTo>
                  <a:cubicBezTo>
                    <a:pt x="2205" y="0"/>
                    <a:pt x="920" y="578"/>
                    <a:pt x="1" y="1326"/>
                  </a:cubicBezTo>
                  <a:cubicBezTo>
                    <a:pt x="520" y="1586"/>
                    <a:pt x="1040" y="1826"/>
                    <a:pt x="1579" y="2026"/>
                  </a:cubicBezTo>
                  <a:cubicBezTo>
                    <a:pt x="3018" y="2559"/>
                    <a:pt x="4423" y="2818"/>
                    <a:pt x="5583" y="2818"/>
                  </a:cubicBezTo>
                  <a:cubicBezTo>
                    <a:pt x="5986" y="2818"/>
                    <a:pt x="6360" y="2787"/>
                    <a:pt x="6695" y="2725"/>
                  </a:cubicBezTo>
                  <a:cubicBezTo>
                    <a:pt x="6115" y="1646"/>
                    <a:pt x="5276" y="467"/>
                    <a:pt x="4297" y="147"/>
                  </a:cubicBezTo>
                  <a:cubicBezTo>
                    <a:pt x="4002" y="46"/>
                    <a:pt x="3687" y="0"/>
                    <a:pt x="3361" y="0"/>
                  </a:cubicBezTo>
                  <a:close/>
                </a:path>
              </a:pathLst>
            </a:custGeom>
            <a:solidFill>
              <a:srgbClr val="E0D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4"/>
            <p:cNvSpPr/>
            <p:nvPr/>
          </p:nvSpPr>
          <p:spPr>
            <a:xfrm>
              <a:off x="2399800" y="1648650"/>
              <a:ext cx="72450" cy="41475"/>
            </a:xfrm>
            <a:custGeom>
              <a:avLst/>
              <a:gdLst/>
              <a:ahLst/>
              <a:cxnLst/>
              <a:rect l="l" t="t" r="r" b="b"/>
              <a:pathLst>
                <a:path w="2898" h="1659" extrusionOk="0">
                  <a:moveTo>
                    <a:pt x="2738" y="0"/>
                  </a:moveTo>
                  <a:cubicBezTo>
                    <a:pt x="2658" y="0"/>
                    <a:pt x="2578" y="60"/>
                    <a:pt x="2558" y="140"/>
                  </a:cubicBezTo>
                  <a:cubicBezTo>
                    <a:pt x="2438" y="560"/>
                    <a:pt x="2158" y="939"/>
                    <a:pt x="1778" y="1159"/>
                  </a:cubicBezTo>
                  <a:cubicBezTo>
                    <a:pt x="1470" y="1314"/>
                    <a:pt x="1136" y="1393"/>
                    <a:pt x="799" y="1393"/>
                  </a:cubicBezTo>
                  <a:cubicBezTo>
                    <a:pt x="613" y="1393"/>
                    <a:pt x="425" y="1369"/>
                    <a:pt x="240" y="1319"/>
                  </a:cubicBezTo>
                  <a:cubicBezTo>
                    <a:pt x="226" y="1316"/>
                    <a:pt x="212" y="1314"/>
                    <a:pt x="199" y="1314"/>
                  </a:cubicBezTo>
                  <a:cubicBezTo>
                    <a:pt x="134" y="1314"/>
                    <a:pt x="73" y="1353"/>
                    <a:pt x="40" y="1419"/>
                  </a:cubicBezTo>
                  <a:cubicBezTo>
                    <a:pt x="0" y="1479"/>
                    <a:pt x="40" y="1579"/>
                    <a:pt x="120" y="1579"/>
                  </a:cubicBezTo>
                  <a:cubicBezTo>
                    <a:pt x="340" y="1619"/>
                    <a:pt x="560" y="1659"/>
                    <a:pt x="799" y="1659"/>
                  </a:cubicBezTo>
                  <a:cubicBezTo>
                    <a:pt x="1199" y="1659"/>
                    <a:pt x="1599" y="1579"/>
                    <a:pt x="1938" y="1379"/>
                  </a:cubicBezTo>
                  <a:cubicBezTo>
                    <a:pt x="2398" y="1099"/>
                    <a:pt x="2738" y="660"/>
                    <a:pt x="2877" y="140"/>
                  </a:cubicBezTo>
                  <a:cubicBezTo>
                    <a:pt x="2897" y="80"/>
                    <a:pt x="2838" y="0"/>
                    <a:pt x="2738" y="0"/>
                  </a:cubicBezTo>
                  <a:close/>
                </a:path>
              </a:pathLst>
            </a:custGeom>
            <a:solidFill>
              <a:srgbClr val="B7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4"/>
            <p:cNvSpPr/>
            <p:nvPr/>
          </p:nvSpPr>
          <p:spPr>
            <a:xfrm>
              <a:off x="2396300" y="1599200"/>
              <a:ext cx="58475" cy="21375"/>
            </a:xfrm>
            <a:custGeom>
              <a:avLst/>
              <a:gdLst/>
              <a:ahLst/>
              <a:cxnLst/>
              <a:rect l="l" t="t" r="r" b="b"/>
              <a:pathLst>
                <a:path w="2339" h="855" extrusionOk="0">
                  <a:moveTo>
                    <a:pt x="2338" y="0"/>
                  </a:moveTo>
                  <a:lnTo>
                    <a:pt x="0" y="500"/>
                  </a:lnTo>
                  <a:cubicBezTo>
                    <a:pt x="461" y="741"/>
                    <a:pt x="830" y="854"/>
                    <a:pt x="1140" y="854"/>
                  </a:cubicBezTo>
                  <a:cubicBezTo>
                    <a:pt x="1651" y="854"/>
                    <a:pt x="2002" y="547"/>
                    <a:pt x="2338" y="0"/>
                  </a:cubicBezTo>
                  <a:close/>
                </a:path>
              </a:pathLst>
            </a:custGeom>
            <a:solidFill>
              <a:srgbClr val="4C3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4"/>
            <p:cNvSpPr/>
            <p:nvPr/>
          </p:nvSpPr>
          <p:spPr>
            <a:xfrm>
              <a:off x="2207475" y="1543475"/>
              <a:ext cx="137400" cy="72725"/>
            </a:xfrm>
            <a:custGeom>
              <a:avLst/>
              <a:gdLst/>
              <a:ahLst/>
              <a:cxnLst/>
              <a:rect l="l" t="t" r="r" b="b"/>
              <a:pathLst>
                <a:path w="5496" h="2909" extrusionOk="0">
                  <a:moveTo>
                    <a:pt x="3451" y="0"/>
                  </a:moveTo>
                  <a:cubicBezTo>
                    <a:pt x="3132" y="0"/>
                    <a:pt x="2870" y="9"/>
                    <a:pt x="2738" y="31"/>
                  </a:cubicBezTo>
                  <a:cubicBezTo>
                    <a:pt x="2178" y="151"/>
                    <a:pt x="0" y="211"/>
                    <a:pt x="0" y="211"/>
                  </a:cubicBezTo>
                  <a:lnTo>
                    <a:pt x="1199" y="1889"/>
                  </a:lnTo>
                  <a:lnTo>
                    <a:pt x="440" y="2129"/>
                  </a:lnTo>
                  <a:cubicBezTo>
                    <a:pt x="679" y="2489"/>
                    <a:pt x="1019" y="2769"/>
                    <a:pt x="1419" y="2908"/>
                  </a:cubicBezTo>
                  <a:cubicBezTo>
                    <a:pt x="3837" y="2309"/>
                    <a:pt x="5495" y="1170"/>
                    <a:pt x="5315" y="191"/>
                  </a:cubicBezTo>
                  <a:cubicBezTo>
                    <a:pt x="5295" y="151"/>
                    <a:pt x="5275" y="111"/>
                    <a:pt x="5255" y="51"/>
                  </a:cubicBezTo>
                  <a:cubicBezTo>
                    <a:pt x="4725" y="26"/>
                    <a:pt x="4002" y="0"/>
                    <a:pt x="3451" y="0"/>
                  </a:cubicBezTo>
                  <a:close/>
                </a:path>
              </a:pathLst>
            </a:custGeom>
            <a:solidFill>
              <a:srgbClr val="E0D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4"/>
            <p:cNvSpPr/>
            <p:nvPr/>
          </p:nvSpPr>
          <p:spPr>
            <a:xfrm>
              <a:off x="2337850" y="1494775"/>
              <a:ext cx="194350" cy="77525"/>
            </a:xfrm>
            <a:custGeom>
              <a:avLst/>
              <a:gdLst/>
              <a:ahLst/>
              <a:cxnLst/>
              <a:rect l="l" t="t" r="r" b="b"/>
              <a:pathLst>
                <a:path w="7774" h="3101" extrusionOk="0">
                  <a:moveTo>
                    <a:pt x="4876" y="1"/>
                  </a:moveTo>
                  <a:lnTo>
                    <a:pt x="780" y="2039"/>
                  </a:lnTo>
                  <a:lnTo>
                    <a:pt x="0" y="1999"/>
                  </a:lnTo>
                  <a:lnTo>
                    <a:pt x="0" y="1999"/>
                  </a:lnTo>
                  <a:cubicBezTo>
                    <a:pt x="456" y="2697"/>
                    <a:pt x="1614" y="3101"/>
                    <a:pt x="3045" y="3101"/>
                  </a:cubicBezTo>
                  <a:cubicBezTo>
                    <a:pt x="3620" y="3101"/>
                    <a:pt x="4240" y="3036"/>
                    <a:pt x="4876" y="2898"/>
                  </a:cubicBezTo>
                  <a:cubicBezTo>
                    <a:pt x="5915" y="2698"/>
                    <a:pt x="6894" y="2259"/>
                    <a:pt x="7773" y="1639"/>
                  </a:cubicBezTo>
                  <a:lnTo>
                    <a:pt x="6774" y="1599"/>
                  </a:lnTo>
                  <a:lnTo>
                    <a:pt x="7014" y="281"/>
                  </a:lnTo>
                  <a:lnTo>
                    <a:pt x="7014" y="281"/>
                  </a:lnTo>
                  <a:lnTo>
                    <a:pt x="5056" y="800"/>
                  </a:lnTo>
                  <a:lnTo>
                    <a:pt x="4876" y="1"/>
                  </a:lnTo>
                  <a:close/>
                </a:path>
              </a:pathLst>
            </a:custGeom>
            <a:solidFill>
              <a:srgbClr val="E0D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4"/>
            <p:cNvSpPr/>
            <p:nvPr/>
          </p:nvSpPr>
          <p:spPr>
            <a:xfrm>
              <a:off x="2285400" y="1748050"/>
              <a:ext cx="91925" cy="224325"/>
            </a:xfrm>
            <a:custGeom>
              <a:avLst/>
              <a:gdLst/>
              <a:ahLst/>
              <a:cxnLst/>
              <a:rect l="l" t="t" r="r" b="b"/>
              <a:pathLst>
                <a:path w="3677" h="8973" extrusionOk="0">
                  <a:moveTo>
                    <a:pt x="1299" y="1"/>
                  </a:moveTo>
                  <a:lnTo>
                    <a:pt x="1299" y="1"/>
                  </a:lnTo>
                  <a:cubicBezTo>
                    <a:pt x="839" y="200"/>
                    <a:pt x="420" y="540"/>
                    <a:pt x="120" y="940"/>
                  </a:cubicBezTo>
                  <a:cubicBezTo>
                    <a:pt x="60" y="1279"/>
                    <a:pt x="20" y="1599"/>
                    <a:pt x="0" y="1939"/>
                  </a:cubicBezTo>
                  <a:lnTo>
                    <a:pt x="740" y="1859"/>
                  </a:lnTo>
                  <a:lnTo>
                    <a:pt x="740" y="1859"/>
                  </a:lnTo>
                  <a:cubicBezTo>
                    <a:pt x="340" y="4836"/>
                    <a:pt x="1459" y="7554"/>
                    <a:pt x="3097" y="8973"/>
                  </a:cubicBezTo>
                  <a:cubicBezTo>
                    <a:pt x="3297" y="8933"/>
                    <a:pt x="3477" y="8893"/>
                    <a:pt x="3677" y="8853"/>
                  </a:cubicBezTo>
                  <a:cubicBezTo>
                    <a:pt x="460" y="5995"/>
                    <a:pt x="660" y="3158"/>
                    <a:pt x="1299" y="1"/>
                  </a:cubicBezTo>
                  <a:close/>
                </a:path>
              </a:pathLst>
            </a:custGeom>
            <a:solidFill>
              <a:srgbClr val="D1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4"/>
            <p:cNvSpPr/>
            <p:nvPr/>
          </p:nvSpPr>
          <p:spPr>
            <a:xfrm>
              <a:off x="2290900" y="1500275"/>
              <a:ext cx="139875" cy="30925"/>
            </a:xfrm>
            <a:custGeom>
              <a:avLst/>
              <a:gdLst/>
              <a:ahLst/>
              <a:cxnLst/>
              <a:rect l="l" t="t" r="r" b="b"/>
              <a:pathLst>
                <a:path w="5595" h="1237" extrusionOk="0">
                  <a:moveTo>
                    <a:pt x="5595" y="1"/>
                  </a:moveTo>
                  <a:lnTo>
                    <a:pt x="5595" y="1"/>
                  </a:lnTo>
                  <a:cubicBezTo>
                    <a:pt x="3777" y="600"/>
                    <a:pt x="1898" y="980"/>
                    <a:pt x="0" y="1180"/>
                  </a:cubicBezTo>
                  <a:cubicBezTo>
                    <a:pt x="337" y="1218"/>
                    <a:pt x="674" y="1237"/>
                    <a:pt x="1011" y="1237"/>
                  </a:cubicBezTo>
                  <a:cubicBezTo>
                    <a:pt x="2611" y="1237"/>
                    <a:pt x="4192" y="810"/>
                    <a:pt x="5595" y="1"/>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4"/>
            <p:cNvSpPr/>
            <p:nvPr/>
          </p:nvSpPr>
          <p:spPr>
            <a:xfrm>
              <a:off x="2304375" y="1480800"/>
              <a:ext cx="106925" cy="28700"/>
            </a:xfrm>
            <a:custGeom>
              <a:avLst/>
              <a:gdLst/>
              <a:ahLst/>
              <a:cxnLst/>
              <a:rect l="l" t="t" r="r" b="b"/>
              <a:pathLst>
                <a:path w="4277" h="1148" extrusionOk="0">
                  <a:moveTo>
                    <a:pt x="4277" y="0"/>
                  </a:moveTo>
                  <a:cubicBezTo>
                    <a:pt x="2898" y="560"/>
                    <a:pt x="1459" y="920"/>
                    <a:pt x="1" y="1079"/>
                  </a:cubicBezTo>
                  <a:cubicBezTo>
                    <a:pt x="290" y="1125"/>
                    <a:pt x="581" y="1148"/>
                    <a:pt x="870" y="1148"/>
                  </a:cubicBezTo>
                  <a:cubicBezTo>
                    <a:pt x="2095" y="1148"/>
                    <a:pt x="3290" y="744"/>
                    <a:pt x="4277" y="0"/>
                  </a:cubicBezTo>
                  <a:close/>
                </a:path>
              </a:pathLst>
            </a:custGeom>
            <a:solidFill>
              <a:srgbClr val="EA8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4"/>
          <p:cNvGrpSpPr/>
          <p:nvPr/>
        </p:nvGrpSpPr>
        <p:grpSpPr>
          <a:xfrm>
            <a:off x="1829188" y="2511929"/>
            <a:ext cx="741395" cy="969060"/>
            <a:chOff x="269225" y="3750900"/>
            <a:chExt cx="627450" cy="820125"/>
          </a:xfrm>
        </p:grpSpPr>
        <p:sp>
          <p:nvSpPr>
            <p:cNvPr id="1340" name="Google Shape;1340;p34"/>
            <p:cNvSpPr/>
            <p:nvPr/>
          </p:nvSpPr>
          <p:spPr>
            <a:xfrm>
              <a:off x="269225" y="3833175"/>
              <a:ext cx="606475" cy="413650"/>
            </a:xfrm>
            <a:custGeom>
              <a:avLst/>
              <a:gdLst/>
              <a:ahLst/>
              <a:cxnLst/>
              <a:rect l="l" t="t" r="r" b="b"/>
              <a:pathLst>
                <a:path w="24259" h="16546" extrusionOk="0">
                  <a:moveTo>
                    <a:pt x="2139" y="0"/>
                  </a:moveTo>
                  <a:cubicBezTo>
                    <a:pt x="2138" y="0"/>
                    <a:pt x="1" y="3917"/>
                    <a:pt x="3457" y="6394"/>
                  </a:cubicBezTo>
                  <a:cubicBezTo>
                    <a:pt x="4293" y="7001"/>
                    <a:pt x="4960" y="7195"/>
                    <a:pt x="5522" y="7195"/>
                  </a:cubicBezTo>
                  <a:cubicBezTo>
                    <a:pt x="6516" y="7195"/>
                    <a:pt x="7179" y="6588"/>
                    <a:pt x="7851" y="6588"/>
                  </a:cubicBezTo>
                  <a:cubicBezTo>
                    <a:pt x="8362" y="6588"/>
                    <a:pt x="8879" y="6938"/>
                    <a:pt x="9552" y="8173"/>
                  </a:cubicBezTo>
                  <a:cubicBezTo>
                    <a:pt x="11610" y="11949"/>
                    <a:pt x="7534" y="11490"/>
                    <a:pt x="9012" y="16465"/>
                  </a:cubicBezTo>
                  <a:lnTo>
                    <a:pt x="24159" y="16545"/>
                  </a:lnTo>
                  <a:cubicBezTo>
                    <a:pt x="24259" y="12669"/>
                    <a:pt x="22460" y="11869"/>
                    <a:pt x="19803" y="10610"/>
                  </a:cubicBezTo>
                  <a:cubicBezTo>
                    <a:pt x="16146" y="8852"/>
                    <a:pt x="16126" y="6514"/>
                    <a:pt x="13908" y="4676"/>
                  </a:cubicBezTo>
                  <a:cubicBezTo>
                    <a:pt x="12791" y="3750"/>
                    <a:pt x="11501" y="3412"/>
                    <a:pt x="10205" y="3412"/>
                  </a:cubicBezTo>
                  <a:cubicBezTo>
                    <a:pt x="8928" y="3412"/>
                    <a:pt x="7645" y="3740"/>
                    <a:pt x="6515" y="4156"/>
                  </a:cubicBezTo>
                  <a:cubicBezTo>
                    <a:pt x="5577" y="4498"/>
                    <a:pt x="4820" y="4647"/>
                    <a:pt x="4212" y="4647"/>
                  </a:cubicBezTo>
                  <a:cubicBezTo>
                    <a:pt x="1658" y="4647"/>
                    <a:pt x="1735" y="2017"/>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4"/>
            <p:cNvSpPr/>
            <p:nvPr/>
          </p:nvSpPr>
          <p:spPr>
            <a:xfrm>
              <a:off x="269225" y="3833175"/>
              <a:ext cx="550025" cy="349875"/>
            </a:xfrm>
            <a:custGeom>
              <a:avLst/>
              <a:gdLst/>
              <a:ahLst/>
              <a:cxnLst/>
              <a:rect l="l" t="t" r="r" b="b"/>
              <a:pathLst>
                <a:path w="22001" h="13995" extrusionOk="0">
                  <a:moveTo>
                    <a:pt x="2139" y="0"/>
                  </a:moveTo>
                  <a:cubicBezTo>
                    <a:pt x="2138" y="0"/>
                    <a:pt x="1" y="3917"/>
                    <a:pt x="3457" y="6394"/>
                  </a:cubicBezTo>
                  <a:cubicBezTo>
                    <a:pt x="4293" y="7001"/>
                    <a:pt x="4960" y="7195"/>
                    <a:pt x="5522" y="7195"/>
                  </a:cubicBezTo>
                  <a:cubicBezTo>
                    <a:pt x="6516" y="7195"/>
                    <a:pt x="7179" y="6588"/>
                    <a:pt x="7851" y="6588"/>
                  </a:cubicBezTo>
                  <a:cubicBezTo>
                    <a:pt x="8362" y="6588"/>
                    <a:pt x="8879" y="6938"/>
                    <a:pt x="9552" y="8173"/>
                  </a:cubicBezTo>
                  <a:cubicBezTo>
                    <a:pt x="10291" y="9531"/>
                    <a:pt x="10231" y="10331"/>
                    <a:pt x="9932" y="11030"/>
                  </a:cubicBezTo>
                  <a:cubicBezTo>
                    <a:pt x="9673" y="13178"/>
                    <a:pt x="10820" y="13995"/>
                    <a:pt x="12021" y="13995"/>
                  </a:cubicBezTo>
                  <a:cubicBezTo>
                    <a:pt x="13232" y="13995"/>
                    <a:pt x="14498" y="13163"/>
                    <a:pt x="14427" y="12029"/>
                  </a:cubicBezTo>
                  <a:cubicBezTo>
                    <a:pt x="14338" y="10534"/>
                    <a:pt x="14629" y="10038"/>
                    <a:pt x="15187" y="10038"/>
                  </a:cubicBezTo>
                  <a:cubicBezTo>
                    <a:pt x="16288" y="10038"/>
                    <a:pt x="18428" y="11973"/>
                    <a:pt x="20718" y="11973"/>
                  </a:cubicBezTo>
                  <a:cubicBezTo>
                    <a:pt x="21142" y="11973"/>
                    <a:pt x="21572" y="11907"/>
                    <a:pt x="22001" y="11749"/>
                  </a:cubicBezTo>
                  <a:cubicBezTo>
                    <a:pt x="21301" y="11310"/>
                    <a:pt x="20562" y="10930"/>
                    <a:pt x="19803" y="10590"/>
                  </a:cubicBezTo>
                  <a:cubicBezTo>
                    <a:pt x="16146" y="8872"/>
                    <a:pt x="16126" y="6514"/>
                    <a:pt x="13908" y="4676"/>
                  </a:cubicBezTo>
                  <a:cubicBezTo>
                    <a:pt x="12796" y="3756"/>
                    <a:pt x="11501" y="3419"/>
                    <a:pt x="10197" y="3419"/>
                  </a:cubicBezTo>
                  <a:cubicBezTo>
                    <a:pt x="8923" y="3419"/>
                    <a:pt x="7641" y="3741"/>
                    <a:pt x="6515" y="4156"/>
                  </a:cubicBezTo>
                  <a:cubicBezTo>
                    <a:pt x="5577" y="4498"/>
                    <a:pt x="4820" y="4647"/>
                    <a:pt x="4212" y="4647"/>
                  </a:cubicBezTo>
                  <a:cubicBezTo>
                    <a:pt x="1658" y="4647"/>
                    <a:pt x="1735" y="2017"/>
                    <a:pt x="2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4"/>
            <p:cNvSpPr/>
            <p:nvPr/>
          </p:nvSpPr>
          <p:spPr>
            <a:xfrm>
              <a:off x="501525" y="3948800"/>
              <a:ext cx="303750" cy="226575"/>
            </a:xfrm>
            <a:custGeom>
              <a:avLst/>
              <a:gdLst/>
              <a:ahLst/>
              <a:cxnLst/>
              <a:rect l="l" t="t" r="r" b="b"/>
              <a:pathLst>
                <a:path w="12150" h="9063" extrusionOk="0">
                  <a:moveTo>
                    <a:pt x="658" y="0"/>
                  </a:moveTo>
                  <a:cubicBezTo>
                    <a:pt x="434" y="0"/>
                    <a:pt x="214" y="35"/>
                    <a:pt x="0" y="111"/>
                  </a:cubicBezTo>
                  <a:cubicBezTo>
                    <a:pt x="0" y="111"/>
                    <a:pt x="27" y="108"/>
                    <a:pt x="77" y="108"/>
                  </a:cubicBezTo>
                  <a:cubicBezTo>
                    <a:pt x="549" y="108"/>
                    <a:pt x="3089" y="321"/>
                    <a:pt x="4336" y="4787"/>
                  </a:cubicBezTo>
                  <a:cubicBezTo>
                    <a:pt x="5415" y="8603"/>
                    <a:pt x="5915" y="9063"/>
                    <a:pt x="5915" y="9063"/>
                  </a:cubicBezTo>
                  <a:lnTo>
                    <a:pt x="12149" y="8883"/>
                  </a:lnTo>
                  <a:cubicBezTo>
                    <a:pt x="11350" y="6425"/>
                    <a:pt x="8093" y="7344"/>
                    <a:pt x="6434" y="4926"/>
                  </a:cubicBezTo>
                  <a:cubicBezTo>
                    <a:pt x="4927" y="2737"/>
                    <a:pt x="2630"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4"/>
            <p:cNvSpPr/>
            <p:nvPr/>
          </p:nvSpPr>
          <p:spPr>
            <a:xfrm>
              <a:off x="331175" y="3750900"/>
              <a:ext cx="131900" cy="96900"/>
            </a:xfrm>
            <a:custGeom>
              <a:avLst/>
              <a:gdLst/>
              <a:ahLst/>
              <a:cxnLst/>
              <a:rect l="l" t="t" r="r" b="b"/>
              <a:pathLst>
                <a:path w="5276" h="3876" extrusionOk="0">
                  <a:moveTo>
                    <a:pt x="1943" y="0"/>
                  </a:moveTo>
                  <a:cubicBezTo>
                    <a:pt x="1316" y="0"/>
                    <a:pt x="526" y="1037"/>
                    <a:pt x="0" y="2772"/>
                  </a:cubicBezTo>
                  <a:cubicBezTo>
                    <a:pt x="0" y="2772"/>
                    <a:pt x="622" y="1501"/>
                    <a:pt x="1351" y="1501"/>
                  </a:cubicBezTo>
                  <a:cubicBezTo>
                    <a:pt x="1708" y="1501"/>
                    <a:pt x="2090" y="1806"/>
                    <a:pt x="2438" y="2712"/>
                  </a:cubicBezTo>
                  <a:cubicBezTo>
                    <a:pt x="2682" y="3342"/>
                    <a:pt x="3268" y="3875"/>
                    <a:pt x="3886" y="3875"/>
                  </a:cubicBezTo>
                  <a:cubicBezTo>
                    <a:pt x="4384" y="3875"/>
                    <a:pt x="4901" y="3530"/>
                    <a:pt x="5276" y="2612"/>
                  </a:cubicBezTo>
                  <a:lnTo>
                    <a:pt x="5276" y="2612"/>
                  </a:lnTo>
                  <a:cubicBezTo>
                    <a:pt x="5077" y="2904"/>
                    <a:pt x="4865" y="3041"/>
                    <a:pt x="4640" y="3041"/>
                  </a:cubicBezTo>
                  <a:cubicBezTo>
                    <a:pt x="4048" y="3041"/>
                    <a:pt x="3365" y="2096"/>
                    <a:pt x="2598" y="534"/>
                  </a:cubicBezTo>
                  <a:cubicBezTo>
                    <a:pt x="2425" y="170"/>
                    <a:pt x="2197" y="0"/>
                    <a:pt x="1943" y="0"/>
                  </a:cubicBezTo>
                  <a:close/>
                </a:path>
              </a:pathLst>
            </a:custGeom>
            <a:solidFill>
              <a:srgbClr val="CB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4"/>
            <p:cNvSpPr/>
            <p:nvPr/>
          </p:nvSpPr>
          <p:spPr>
            <a:xfrm>
              <a:off x="555475" y="4019000"/>
              <a:ext cx="100425" cy="234300"/>
            </a:xfrm>
            <a:custGeom>
              <a:avLst/>
              <a:gdLst/>
              <a:ahLst/>
              <a:cxnLst/>
              <a:rect l="l" t="t" r="r" b="b"/>
              <a:pathLst>
                <a:path w="4017" h="9372" extrusionOk="0">
                  <a:moveTo>
                    <a:pt x="100" y="0"/>
                  </a:moveTo>
                  <a:cubicBezTo>
                    <a:pt x="100" y="1"/>
                    <a:pt x="0" y="2598"/>
                    <a:pt x="720" y="4656"/>
                  </a:cubicBezTo>
                  <a:cubicBezTo>
                    <a:pt x="1459" y="6694"/>
                    <a:pt x="1799" y="6614"/>
                    <a:pt x="1719" y="8573"/>
                  </a:cubicBezTo>
                  <a:lnTo>
                    <a:pt x="3817" y="9372"/>
                  </a:lnTo>
                  <a:cubicBezTo>
                    <a:pt x="4017" y="5455"/>
                    <a:pt x="3717" y="7054"/>
                    <a:pt x="1998" y="4676"/>
                  </a:cubicBezTo>
                  <a:cubicBezTo>
                    <a:pt x="280" y="2298"/>
                    <a:pt x="140" y="32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4"/>
            <p:cNvSpPr/>
            <p:nvPr/>
          </p:nvSpPr>
          <p:spPr>
            <a:xfrm>
              <a:off x="660375" y="4114900"/>
              <a:ext cx="188850" cy="125425"/>
            </a:xfrm>
            <a:custGeom>
              <a:avLst/>
              <a:gdLst/>
              <a:ahLst/>
              <a:cxnLst/>
              <a:rect l="l" t="t" r="r" b="b"/>
              <a:pathLst>
                <a:path w="7554" h="5017" extrusionOk="0">
                  <a:moveTo>
                    <a:pt x="0" y="1"/>
                  </a:moveTo>
                  <a:lnTo>
                    <a:pt x="0" y="1"/>
                  </a:lnTo>
                  <a:cubicBezTo>
                    <a:pt x="340" y="1080"/>
                    <a:pt x="1019" y="2019"/>
                    <a:pt x="1939" y="2698"/>
                  </a:cubicBezTo>
                  <a:cubicBezTo>
                    <a:pt x="3457" y="3817"/>
                    <a:pt x="3957" y="3697"/>
                    <a:pt x="4276" y="4896"/>
                  </a:cubicBezTo>
                  <a:lnTo>
                    <a:pt x="7553" y="5016"/>
                  </a:lnTo>
                  <a:cubicBezTo>
                    <a:pt x="7014" y="2618"/>
                    <a:pt x="6894" y="3638"/>
                    <a:pt x="3837" y="2499"/>
                  </a:cubicBezTo>
                  <a:cubicBezTo>
                    <a:pt x="780" y="1340"/>
                    <a:pt x="120" y="161"/>
                    <a:pt x="0" y="1"/>
                  </a:cubicBezTo>
                  <a:close/>
                </a:path>
              </a:pathLst>
            </a:custGeom>
            <a:solidFill>
              <a:srgbClr val="CB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4"/>
            <p:cNvSpPr/>
            <p:nvPr/>
          </p:nvSpPr>
          <p:spPr>
            <a:xfrm>
              <a:off x="464050" y="4270775"/>
              <a:ext cx="426125" cy="255275"/>
            </a:xfrm>
            <a:custGeom>
              <a:avLst/>
              <a:gdLst/>
              <a:ahLst/>
              <a:cxnLst/>
              <a:rect l="l" t="t" r="r" b="b"/>
              <a:pathLst>
                <a:path w="17045" h="10211" extrusionOk="0">
                  <a:moveTo>
                    <a:pt x="0" y="0"/>
                  </a:moveTo>
                  <a:cubicBezTo>
                    <a:pt x="80" y="4076"/>
                    <a:pt x="3497" y="4796"/>
                    <a:pt x="5775" y="5375"/>
                  </a:cubicBezTo>
                  <a:cubicBezTo>
                    <a:pt x="6674" y="5615"/>
                    <a:pt x="8493" y="5975"/>
                    <a:pt x="8273" y="7773"/>
                  </a:cubicBezTo>
                  <a:cubicBezTo>
                    <a:pt x="8053" y="9571"/>
                    <a:pt x="6774" y="10211"/>
                    <a:pt x="6774" y="10211"/>
                  </a:cubicBezTo>
                  <a:lnTo>
                    <a:pt x="10291" y="10211"/>
                  </a:lnTo>
                  <a:cubicBezTo>
                    <a:pt x="10291" y="10211"/>
                    <a:pt x="9032" y="9571"/>
                    <a:pt x="8793" y="7773"/>
                  </a:cubicBezTo>
                  <a:cubicBezTo>
                    <a:pt x="8533" y="5975"/>
                    <a:pt x="10371" y="5615"/>
                    <a:pt x="11290" y="5375"/>
                  </a:cubicBezTo>
                  <a:cubicBezTo>
                    <a:pt x="13568" y="4796"/>
                    <a:pt x="16985" y="4076"/>
                    <a:pt x="17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4"/>
            <p:cNvSpPr/>
            <p:nvPr/>
          </p:nvSpPr>
          <p:spPr>
            <a:xfrm>
              <a:off x="551975" y="4270275"/>
              <a:ext cx="179850" cy="221325"/>
            </a:xfrm>
            <a:custGeom>
              <a:avLst/>
              <a:gdLst/>
              <a:ahLst/>
              <a:cxnLst/>
              <a:rect l="l" t="t" r="r" b="b"/>
              <a:pathLst>
                <a:path w="7194" h="8853" extrusionOk="0">
                  <a:moveTo>
                    <a:pt x="0" y="0"/>
                  </a:moveTo>
                  <a:cubicBezTo>
                    <a:pt x="1879" y="979"/>
                    <a:pt x="3817" y="2698"/>
                    <a:pt x="2518" y="5475"/>
                  </a:cubicBezTo>
                  <a:cubicBezTo>
                    <a:pt x="3477" y="5715"/>
                    <a:pt x="4956" y="6175"/>
                    <a:pt x="4736" y="7793"/>
                  </a:cubicBezTo>
                  <a:cubicBezTo>
                    <a:pt x="4696" y="8173"/>
                    <a:pt x="4596" y="8512"/>
                    <a:pt x="4456" y="8852"/>
                  </a:cubicBezTo>
                  <a:cubicBezTo>
                    <a:pt x="4796" y="8752"/>
                    <a:pt x="5116" y="8632"/>
                    <a:pt x="5435" y="8512"/>
                  </a:cubicBezTo>
                  <a:cubicBezTo>
                    <a:pt x="5355" y="8273"/>
                    <a:pt x="5315" y="8033"/>
                    <a:pt x="5276" y="7793"/>
                  </a:cubicBezTo>
                  <a:cubicBezTo>
                    <a:pt x="5096" y="6334"/>
                    <a:pt x="6255" y="5815"/>
                    <a:pt x="7194" y="5555"/>
                  </a:cubicBezTo>
                  <a:cubicBezTo>
                    <a:pt x="3197" y="4057"/>
                    <a:pt x="2178" y="2358"/>
                    <a:pt x="3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4"/>
            <p:cNvSpPr/>
            <p:nvPr/>
          </p:nvSpPr>
          <p:spPr>
            <a:xfrm>
              <a:off x="464050" y="4270775"/>
              <a:ext cx="426625" cy="55975"/>
            </a:xfrm>
            <a:custGeom>
              <a:avLst/>
              <a:gdLst/>
              <a:ahLst/>
              <a:cxnLst/>
              <a:rect l="l" t="t" r="r" b="b"/>
              <a:pathLst>
                <a:path w="17065" h="2239" extrusionOk="0">
                  <a:moveTo>
                    <a:pt x="0" y="0"/>
                  </a:moveTo>
                  <a:cubicBezTo>
                    <a:pt x="0" y="759"/>
                    <a:pt x="160" y="1539"/>
                    <a:pt x="480" y="2238"/>
                  </a:cubicBezTo>
                  <a:cubicBezTo>
                    <a:pt x="1479" y="1139"/>
                    <a:pt x="4836" y="320"/>
                    <a:pt x="8832" y="320"/>
                  </a:cubicBezTo>
                  <a:cubicBezTo>
                    <a:pt x="12349" y="320"/>
                    <a:pt x="15387" y="939"/>
                    <a:pt x="16745" y="1858"/>
                  </a:cubicBezTo>
                  <a:cubicBezTo>
                    <a:pt x="16945" y="1259"/>
                    <a:pt x="17065" y="620"/>
                    <a:pt x="17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4"/>
            <p:cNvSpPr/>
            <p:nvPr/>
          </p:nvSpPr>
          <p:spPr>
            <a:xfrm>
              <a:off x="603425" y="4404150"/>
              <a:ext cx="138400" cy="121900"/>
            </a:xfrm>
            <a:custGeom>
              <a:avLst/>
              <a:gdLst/>
              <a:ahLst/>
              <a:cxnLst/>
              <a:rect l="l" t="t" r="r" b="b"/>
              <a:pathLst>
                <a:path w="5536" h="4876" extrusionOk="0">
                  <a:moveTo>
                    <a:pt x="0" y="0"/>
                  </a:moveTo>
                  <a:lnTo>
                    <a:pt x="220" y="40"/>
                  </a:lnTo>
                  <a:cubicBezTo>
                    <a:pt x="1119" y="280"/>
                    <a:pt x="2938" y="640"/>
                    <a:pt x="2718" y="2438"/>
                  </a:cubicBezTo>
                  <a:cubicBezTo>
                    <a:pt x="2478" y="4236"/>
                    <a:pt x="1219" y="4876"/>
                    <a:pt x="1219" y="4876"/>
                  </a:cubicBezTo>
                  <a:lnTo>
                    <a:pt x="4716" y="4876"/>
                  </a:lnTo>
                  <a:cubicBezTo>
                    <a:pt x="4716" y="4876"/>
                    <a:pt x="3457" y="4236"/>
                    <a:pt x="3218" y="2438"/>
                  </a:cubicBezTo>
                  <a:cubicBezTo>
                    <a:pt x="3018" y="760"/>
                    <a:pt x="4596" y="340"/>
                    <a:pt x="5535" y="100"/>
                  </a:cubicBezTo>
                  <a:lnTo>
                    <a:pt x="5535" y="100"/>
                  </a:lnTo>
                  <a:cubicBezTo>
                    <a:pt x="4816" y="160"/>
                    <a:pt x="4037" y="180"/>
                    <a:pt x="3257" y="180"/>
                  </a:cubicBezTo>
                  <a:cubicBezTo>
                    <a:pt x="2158" y="180"/>
                    <a:pt x="1079" y="12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4"/>
            <p:cNvSpPr/>
            <p:nvPr/>
          </p:nvSpPr>
          <p:spPr>
            <a:xfrm>
              <a:off x="603425" y="4404150"/>
              <a:ext cx="138400" cy="69450"/>
            </a:xfrm>
            <a:custGeom>
              <a:avLst/>
              <a:gdLst/>
              <a:ahLst/>
              <a:cxnLst/>
              <a:rect l="l" t="t" r="r" b="b"/>
              <a:pathLst>
                <a:path w="5536" h="2778" extrusionOk="0">
                  <a:moveTo>
                    <a:pt x="0" y="0"/>
                  </a:moveTo>
                  <a:lnTo>
                    <a:pt x="220" y="40"/>
                  </a:lnTo>
                  <a:cubicBezTo>
                    <a:pt x="1099" y="300"/>
                    <a:pt x="2878" y="640"/>
                    <a:pt x="2718" y="2398"/>
                  </a:cubicBezTo>
                  <a:cubicBezTo>
                    <a:pt x="2765" y="2377"/>
                    <a:pt x="2809" y="2367"/>
                    <a:pt x="2853" y="2367"/>
                  </a:cubicBezTo>
                  <a:cubicBezTo>
                    <a:pt x="3013" y="2367"/>
                    <a:pt x="3151" y="2510"/>
                    <a:pt x="3277" y="2778"/>
                  </a:cubicBezTo>
                  <a:cubicBezTo>
                    <a:pt x="3257" y="2678"/>
                    <a:pt x="3257" y="2558"/>
                    <a:pt x="3237" y="2438"/>
                  </a:cubicBezTo>
                  <a:cubicBezTo>
                    <a:pt x="3018" y="760"/>
                    <a:pt x="4596" y="340"/>
                    <a:pt x="5535" y="100"/>
                  </a:cubicBezTo>
                  <a:lnTo>
                    <a:pt x="5535" y="100"/>
                  </a:lnTo>
                  <a:cubicBezTo>
                    <a:pt x="4816" y="160"/>
                    <a:pt x="4037" y="180"/>
                    <a:pt x="3257" y="180"/>
                  </a:cubicBezTo>
                  <a:cubicBezTo>
                    <a:pt x="2178" y="180"/>
                    <a:pt x="1079" y="12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4"/>
            <p:cNvSpPr/>
            <p:nvPr/>
          </p:nvSpPr>
          <p:spPr>
            <a:xfrm>
              <a:off x="561950" y="4514550"/>
              <a:ext cx="230825" cy="25500"/>
            </a:xfrm>
            <a:custGeom>
              <a:avLst/>
              <a:gdLst/>
              <a:ahLst/>
              <a:cxnLst/>
              <a:rect l="l" t="t" r="r" b="b"/>
              <a:pathLst>
                <a:path w="9233" h="1020" extrusionOk="0">
                  <a:moveTo>
                    <a:pt x="920" y="0"/>
                  </a:moveTo>
                  <a:lnTo>
                    <a:pt x="1" y="919"/>
                  </a:lnTo>
                  <a:lnTo>
                    <a:pt x="9233" y="1019"/>
                  </a:lnTo>
                  <a:lnTo>
                    <a:pt x="8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4"/>
            <p:cNvSpPr/>
            <p:nvPr/>
          </p:nvSpPr>
          <p:spPr>
            <a:xfrm>
              <a:off x="633400" y="4514550"/>
              <a:ext cx="109925" cy="24500"/>
            </a:xfrm>
            <a:custGeom>
              <a:avLst/>
              <a:gdLst/>
              <a:ahLst/>
              <a:cxnLst/>
              <a:rect l="l" t="t" r="r" b="b"/>
              <a:pathLst>
                <a:path w="4397" h="980" extrusionOk="0">
                  <a:moveTo>
                    <a:pt x="2118" y="0"/>
                  </a:moveTo>
                  <a:cubicBezTo>
                    <a:pt x="1479" y="440"/>
                    <a:pt x="760" y="760"/>
                    <a:pt x="0" y="959"/>
                  </a:cubicBezTo>
                  <a:lnTo>
                    <a:pt x="2358" y="979"/>
                  </a:lnTo>
                  <a:cubicBezTo>
                    <a:pt x="2678" y="520"/>
                    <a:pt x="3437" y="140"/>
                    <a:pt x="4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4"/>
            <p:cNvSpPr/>
            <p:nvPr/>
          </p:nvSpPr>
          <p:spPr>
            <a:xfrm>
              <a:off x="509000" y="4533525"/>
              <a:ext cx="336725" cy="37500"/>
            </a:xfrm>
            <a:custGeom>
              <a:avLst/>
              <a:gdLst/>
              <a:ahLst/>
              <a:cxnLst/>
              <a:rect l="l" t="t" r="r" b="b"/>
              <a:pathLst>
                <a:path w="13469" h="1500" extrusionOk="0">
                  <a:moveTo>
                    <a:pt x="1140" y="1"/>
                  </a:moveTo>
                  <a:lnTo>
                    <a:pt x="101" y="1080"/>
                  </a:lnTo>
                  <a:lnTo>
                    <a:pt x="1" y="1499"/>
                  </a:lnTo>
                  <a:lnTo>
                    <a:pt x="13469" y="1499"/>
                  </a:lnTo>
                  <a:lnTo>
                    <a:pt x="13369" y="1000"/>
                  </a:lnTo>
                  <a:lnTo>
                    <a:pt x="12529" y="81"/>
                  </a:lnTo>
                  <a:lnTo>
                    <a:pt x="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4"/>
            <p:cNvSpPr/>
            <p:nvPr/>
          </p:nvSpPr>
          <p:spPr>
            <a:xfrm>
              <a:off x="569450" y="4534025"/>
              <a:ext cx="164375" cy="37000"/>
            </a:xfrm>
            <a:custGeom>
              <a:avLst/>
              <a:gdLst/>
              <a:ahLst/>
              <a:cxnLst/>
              <a:rect l="l" t="t" r="r" b="b"/>
              <a:pathLst>
                <a:path w="6575" h="1480" extrusionOk="0">
                  <a:moveTo>
                    <a:pt x="2758" y="1"/>
                  </a:moveTo>
                  <a:cubicBezTo>
                    <a:pt x="1939" y="660"/>
                    <a:pt x="1000" y="1180"/>
                    <a:pt x="1" y="1479"/>
                  </a:cubicBezTo>
                  <a:lnTo>
                    <a:pt x="4317" y="1479"/>
                  </a:lnTo>
                  <a:cubicBezTo>
                    <a:pt x="4437" y="860"/>
                    <a:pt x="5316" y="340"/>
                    <a:pt x="6575" y="41"/>
                  </a:cubicBezTo>
                  <a:lnTo>
                    <a:pt x="2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4"/>
            <p:cNvSpPr/>
            <p:nvPr/>
          </p:nvSpPr>
          <p:spPr>
            <a:xfrm>
              <a:off x="509000" y="4558000"/>
              <a:ext cx="336725" cy="13025"/>
            </a:xfrm>
            <a:custGeom>
              <a:avLst/>
              <a:gdLst/>
              <a:ahLst/>
              <a:cxnLst/>
              <a:rect l="l" t="t" r="r" b="b"/>
              <a:pathLst>
                <a:path w="13469" h="521" extrusionOk="0">
                  <a:moveTo>
                    <a:pt x="201" y="1"/>
                  </a:moveTo>
                  <a:lnTo>
                    <a:pt x="101" y="101"/>
                  </a:lnTo>
                  <a:lnTo>
                    <a:pt x="1" y="520"/>
                  </a:lnTo>
                  <a:lnTo>
                    <a:pt x="13469" y="520"/>
                  </a:lnTo>
                  <a:lnTo>
                    <a:pt x="13369" y="21"/>
                  </a:lnTo>
                  <a:lnTo>
                    <a:pt x="13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4"/>
            <p:cNvSpPr/>
            <p:nvPr/>
          </p:nvSpPr>
          <p:spPr>
            <a:xfrm>
              <a:off x="689850" y="4289900"/>
              <a:ext cx="175350" cy="53175"/>
            </a:xfrm>
            <a:custGeom>
              <a:avLst/>
              <a:gdLst/>
              <a:ahLst/>
              <a:cxnLst/>
              <a:rect l="l" t="t" r="r" b="b"/>
              <a:pathLst>
                <a:path w="7014" h="2127" extrusionOk="0">
                  <a:moveTo>
                    <a:pt x="1789" y="1"/>
                  </a:moveTo>
                  <a:cubicBezTo>
                    <a:pt x="870" y="1"/>
                    <a:pt x="226" y="159"/>
                    <a:pt x="140" y="454"/>
                  </a:cubicBezTo>
                  <a:cubicBezTo>
                    <a:pt x="0" y="934"/>
                    <a:pt x="1379" y="1593"/>
                    <a:pt x="3257" y="1933"/>
                  </a:cubicBezTo>
                  <a:cubicBezTo>
                    <a:pt x="3974" y="2064"/>
                    <a:pt x="4658" y="2126"/>
                    <a:pt x="5235" y="2126"/>
                  </a:cubicBezTo>
                  <a:cubicBezTo>
                    <a:pt x="6154" y="2126"/>
                    <a:pt x="6800" y="1968"/>
                    <a:pt x="6874" y="1673"/>
                  </a:cubicBezTo>
                  <a:cubicBezTo>
                    <a:pt x="7014" y="1193"/>
                    <a:pt x="5635" y="534"/>
                    <a:pt x="3777" y="194"/>
                  </a:cubicBezTo>
                  <a:cubicBezTo>
                    <a:pt x="3052" y="63"/>
                    <a:pt x="2366" y="1"/>
                    <a:pt x="1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4"/>
            <p:cNvSpPr/>
            <p:nvPr/>
          </p:nvSpPr>
          <p:spPr>
            <a:xfrm>
              <a:off x="631400" y="4286350"/>
              <a:ext cx="52475" cy="17800"/>
            </a:xfrm>
            <a:custGeom>
              <a:avLst/>
              <a:gdLst/>
              <a:ahLst/>
              <a:cxnLst/>
              <a:rect l="l" t="t" r="r" b="b"/>
              <a:pathLst>
                <a:path w="2099" h="712" extrusionOk="0">
                  <a:moveTo>
                    <a:pt x="1336" y="1"/>
                  </a:moveTo>
                  <a:cubicBezTo>
                    <a:pt x="1242" y="1"/>
                    <a:pt x="1142" y="6"/>
                    <a:pt x="1039" y="17"/>
                  </a:cubicBezTo>
                  <a:cubicBezTo>
                    <a:pt x="480" y="57"/>
                    <a:pt x="0" y="256"/>
                    <a:pt x="0" y="456"/>
                  </a:cubicBezTo>
                  <a:cubicBezTo>
                    <a:pt x="0" y="604"/>
                    <a:pt x="325" y="712"/>
                    <a:pt x="763" y="712"/>
                  </a:cubicBezTo>
                  <a:cubicBezTo>
                    <a:pt x="857" y="712"/>
                    <a:pt x="957" y="707"/>
                    <a:pt x="1059" y="696"/>
                  </a:cubicBezTo>
                  <a:cubicBezTo>
                    <a:pt x="1619" y="656"/>
                    <a:pt x="2099" y="436"/>
                    <a:pt x="2099" y="256"/>
                  </a:cubicBezTo>
                  <a:cubicBezTo>
                    <a:pt x="2099" y="108"/>
                    <a:pt x="1774" y="1"/>
                    <a:pt x="1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4"/>
            <p:cNvSpPr/>
            <p:nvPr/>
          </p:nvSpPr>
          <p:spPr>
            <a:xfrm>
              <a:off x="458050" y="4229300"/>
              <a:ext cx="438625" cy="46475"/>
            </a:xfrm>
            <a:custGeom>
              <a:avLst/>
              <a:gdLst/>
              <a:ahLst/>
              <a:cxnLst/>
              <a:rect l="l" t="t" r="r" b="b"/>
              <a:pathLst>
                <a:path w="17545" h="1859" extrusionOk="0">
                  <a:moveTo>
                    <a:pt x="201" y="1"/>
                  </a:moveTo>
                  <a:cubicBezTo>
                    <a:pt x="81" y="1"/>
                    <a:pt x="1" y="101"/>
                    <a:pt x="1" y="200"/>
                  </a:cubicBezTo>
                  <a:lnTo>
                    <a:pt x="1" y="1659"/>
                  </a:lnTo>
                  <a:cubicBezTo>
                    <a:pt x="1" y="1779"/>
                    <a:pt x="81" y="1859"/>
                    <a:pt x="201" y="1859"/>
                  </a:cubicBezTo>
                  <a:cubicBezTo>
                    <a:pt x="3133" y="1767"/>
                    <a:pt x="6065" y="1717"/>
                    <a:pt x="8998" y="1717"/>
                  </a:cubicBezTo>
                  <a:cubicBezTo>
                    <a:pt x="11780" y="1717"/>
                    <a:pt x="14563" y="1762"/>
                    <a:pt x="17345" y="1859"/>
                  </a:cubicBezTo>
                  <a:cubicBezTo>
                    <a:pt x="17465" y="1859"/>
                    <a:pt x="17545" y="1779"/>
                    <a:pt x="17545" y="1659"/>
                  </a:cubicBezTo>
                  <a:lnTo>
                    <a:pt x="17545" y="200"/>
                  </a:lnTo>
                  <a:cubicBezTo>
                    <a:pt x="17545" y="101"/>
                    <a:pt x="17465" y="1"/>
                    <a:pt x="17345" y="1"/>
                  </a:cubicBezTo>
                  <a:cubicBezTo>
                    <a:pt x="14620" y="88"/>
                    <a:pt x="11871" y="128"/>
                    <a:pt x="9099" y="128"/>
                  </a:cubicBezTo>
                  <a:cubicBezTo>
                    <a:pt x="6159" y="128"/>
                    <a:pt x="3193" y="83"/>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4"/>
            <p:cNvSpPr/>
            <p:nvPr/>
          </p:nvSpPr>
          <p:spPr>
            <a:xfrm>
              <a:off x="759275" y="4231300"/>
              <a:ext cx="103925" cy="43975"/>
            </a:xfrm>
            <a:custGeom>
              <a:avLst/>
              <a:gdLst/>
              <a:ahLst/>
              <a:cxnLst/>
              <a:rect l="l" t="t" r="r" b="b"/>
              <a:pathLst>
                <a:path w="4157" h="1759" extrusionOk="0">
                  <a:moveTo>
                    <a:pt x="2618" y="1"/>
                  </a:moveTo>
                  <a:cubicBezTo>
                    <a:pt x="1759" y="21"/>
                    <a:pt x="880" y="21"/>
                    <a:pt x="1" y="41"/>
                  </a:cubicBezTo>
                  <a:cubicBezTo>
                    <a:pt x="900" y="500"/>
                    <a:pt x="1759" y="1060"/>
                    <a:pt x="2558" y="1719"/>
                  </a:cubicBezTo>
                  <a:lnTo>
                    <a:pt x="4157" y="1759"/>
                  </a:lnTo>
                  <a:cubicBezTo>
                    <a:pt x="3997" y="1639"/>
                    <a:pt x="3837" y="1499"/>
                    <a:pt x="3677" y="1359"/>
                  </a:cubicBezTo>
                  <a:cubicBezTo>
                    <a:pt x="3258" y="980"/>
                    <a:pt x="2898" y="500"/>
                    <a:pt x="2618" y="1"/>
                  </a:cubicBezTo>
                  <a:close/>
                </a:path>
              </a:pathLst>
            </a:custGeom>
            <a:solidFill>
              <a:srgbClr val="F7C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4"/>
            <p:cNvSpPr/>
            <p:nvPr/>
          </p:nvSpPr>
          <p:spPr>
            <a:xfrm>
              <a:off x="508500" y="4230800"/>
              <a:ext cx="218325" cy="42000"/>
            </a:xfrm>
            <a:custGeom>
              <a:avLst/>
              <a:gdLst/>
              <a:ahLst/>
              <a:cxnLst/>
              <a:rect l="l" t="t" r="r" b="b"/>
              <a:pathLst>
                <a:path w="8733" h="1680" extrusionOk="0">
                  <a:moveTo>
                    <a:pt x="1" y="1"/>
                  </a:moveTo>
                  <a:lnTo>
                    <a:pt x="1" y="1"/>
                  </a:lnTo>
                  <a:cubicBezTo>
                    <a:pt x="1979" y="360"/>
                    <a:pt x="3638" y="1000"/>
                    <a:pt x="4497" y="1679"/>
                  </a:cubicBezTo>
                  <a:cubicBezTo>
                    <a:pt x="5206" y="1669"/>
                    <a:pt x="5911" y="1664"/>
                    <a:pt x="6615" y="1664"/>
                  </a:cubicBezTo>
                  <a:cubicBezTo>
                    <a:pt x="7319" y="1664"/>
                    <a:pt x="8024" y="1669"/>
                    <a:pt x="8733" y="1679"/>
                  </a:cubicBezTo>
                  <a:cubicBezTo>
                    <a:pt x="7594" y="1239"/>
                    <a:pt x="6715" y="660"/>
                    <a:pt x="6195" y="61"/>
                  </a:cubicBezTo>
                  <a:cubicBezTo>
                    <a:pt x="4137" y="61"/>
                    <a:pt x="2079" y="4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4"/>
            <p:cNvSpPr/>
            <p:nvPr/>
          </p:nvSpPr>
          <p:spPr>
            <a:xfrm>
              <a:off x="478025" y="4239300"/>
              <a:ext cx="23025" cy="26500"/>
            </a:xfrm>
            <a:custGeom>
              <a:avLst/>
              <a:gdLst/>
              <a:ahLst/>
              <a:cxnLst/>
              <a:rect l="l" t="t" r="r" b="b"/>
              <a:pathLst>
                <a:path w="921" h="1060" extrusionOk="0">
                  <a:moveTo>
                    <a:pt x="221" y="0"/>
                  </a:moveTo>
                  <a:lnTo>
                    <a:pt x="1" y="500"/>
                  </a:lnTo>
                  <a:lnTo>
                    <a:pt x="401" y="1059"/>
                  </a:lnTo>
                  <a:lnTo>
                    <a:pt x="700" y="1059"/>
                  </a:lnTo>
                  <a:lnTo>
                    <a:pt x="920" y="959"/>
                  </a:lnTo>
                  <a:lnTo>
                    <a:pt x="840" y="640"/>
                  </a:lnTo>
                  <a:lnTo>
                    <a:pt x="820" y="240"/>
                  </a:lnTo>
                  <a:lnTo>
                    <a:pt x="221" y="0"/>
                  </a:lnTo>
                  <a:close/>
                </a:path>
              </a:pathLst>
            </a:custGeom>
            <a:solidFill>
              <a:srgbClr val="9B1B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4"/>
            <p:cNvSpPr/>
            <p:nvPr/>
          </p:nvSpPr>
          <p:spPr>
            <a:xfrm>
              <a:off x="568450" y="4239800"/>
              <a:ext cx="27500" cy="26000"/>
            </a:xfrm>
            <a:custGeom>
              <a:avLst/>
              <a:gdLst/>
              <a:ahLst/>
              <a:cxnLst/>
              <a:rect l="l" t="t" r="r" b="b"/>
              <a:pathLst>
                <a:path w="1100" h="1040" extrusionOk="0">
                  <a:moveTo>
                    <a:pt x="520" y="0"/>
                  </a:moveTo>
                  <a:lnTo>
                    <a:pt x="101" y="240"/>
                  </a:lnTo>
                  <a:lnTo>
                    <a:pt x="1" y="420"/>
                  </a:lnTo>
                  <a:lnTo>
                    <a:pt x="121" y="700"/>
                  </a:lnTo>
                  <a:lnTo>
                    <a:pt x="580" y="1039"/>
                  </a:lnTo>
                  <a:lnTo>
                    <a:pt x="780" y="959"/>
                  </a:lnTo>
                  <a:lnTo>
                    <a:pt x="1080" y="620"/>
                  </a:lnTo>
                  <a:lnTo>
                    <a:pt x="1100" y="240"/>
                  </a:lnTo>
                  <a:lnTo>
                    <a:pt x="520" y="0"/>
                  </a:lnTo>
                  <a:close/>
                </a:path>
              </a:pathLst>
            </a:custGeom>
            <a:solidFill>
              <a:srgbClr val="D36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4"/>
            <p:cNvSpPr/>
            <p:nvPr/>
          </p:nvSpPr>
          <p:spPr>
            <a:xfrm>
              <a:off x="767275" y="4240800"/>
              <a:ext cx="31500" cy="24000"/>
            </a:xfrm>
            <a:custGeom>
              <a:avLst/>
              <a:gdLst/>
              <a:ahLst/>
              <a:cxnLst/>
              <a:rect l="l" t="t" r="r" b="b"/>
              <a:pathLst>
                <a:path w="1260" h="960" extrusionOk="0">
                  <a:moveTo>
                    <a:pt x="140" y="0"/>
                  </a:moveTo>
                  <a:lnTo>
                    <a:pt x="0" y="120"/>
                  </a:lnTo>
                  <a:lnTo>
                    <a:pt x="120" y="460"/>
                  </a:lnTo>
                  <a:lnTo>
                    <a:pt x="380" y="780"/>
                  </a:lnTo>
                  <a:lnTo>
                    <a:pt x="1000" y="959"/>
                  </a:lnTo>
                  <a:lnTo>
                    <a:pt x="1159" y="879"/>
                  </a:lnTo>
                  <a:lnTo>
                    <a:pt x="1259" y="520"/>
                  </a:lnTo>
                  <a:lnTo>
                    <a:pt x="1119" y="240"/>
                  </a:lnTo>
                  <a:lnTo>
                    <a:pt x="140" y="0"/>
                  </a:lnTo>
                  <a:close/>
                </a:path>
              </a:pathLst>
            </a:custGeom>
            <a:solidFill>
              <a:srgbClr val="D36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4"/>
            <p:cNvSpPr/>
            <p:nvPr/>
          </p:nvSpPr>
          <p:spPr>
            <a:xfrm>
              <a:off x="857200" y="4242300"/>
              <a:ext cx="22000" cy="21000"/>
            </a:xfrm>
            <a:custGeom>
              <a:avLst/>
              <a:gdLst/>
              <a:ahLst/>
              <a:cxnLst/>
              <a:rect l="l" t="t" r="r" b="b"/>
              <a:pathLst>
                <a:path w="880" h="840" extrusionOk="0">
                  <a:moveTo>
                    <a:pt x="740" y="0"/>
                  </a:moveTo>
                  <a:lnTo>
                    <a:pt x="420" y="60"/>
                  </a:lnTo>
                  <a:lnTo>
                    <a:pt x="40" y="300"/>
                  </a:lnTo>
                  <a:lnTo>
                    <a:pt x="0" y="620"/>
                  </a:lnTo>
                  <a:lnTo>
                    <a:pt x="360" y="839"/>
                  </a:lnTo>
                  <a:lnTo>
                    <a:pt x="779" y="819"/>
                  </a:lnTo>
                  <a:lnTo>
                    <a:pt x="879" y="380"/>
                  </a:lnTo>
                  <a:lnTo>
                    <a:pt x="740" y="0"/>
                  </a:lnTo>
                  <a:close/>
                </a:path>
              </a:pathLst>
            </a:custGeom>
            <a:solidFill>
              <a:srgbClr val="5E3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4"/>
            <p:cNvSpPr/>
            <p:nvPr/>
          </p:nvSpPr>
          <p:spPr>
            <a:xfrm>
              <a:off x="678350" y="4239300"/>
              <a:ext cx="18525" cy="24500"/>
            </a:xfrm>
            <a:custGeom>
              <a:avLst/>
              <a:gdLst/>
              <a:ahLst/>
              <a:cxnLst/>
              <a:rect l="l" t="t" r="r" b="b"/>
              <a:pathLst>
                <a:path w="741" h="980" extrusionOk="0">
                  <a:moveTo>
                    <a:pt x="400" y="0"/>
                  </a:moveTo>
                  <a:lnTo>
                    <a:pt x="1" y="180"/>
                  </a:lnTo>
                  <a:lnTo>
                    <a:pt x="21" y="640"/>
                  </a:lnTo>
                  <a:lnTo>
                    <a:pt x="201" y="979"/>
                  </a:lnTo>
                  <a:lnTo>
                    <a:pt x="540" y="840"/>
                  </a:lnTo>
                  <a:lnTo>
                    <a:pt x="740" y="640"/>
                  </a:lnTo>
                  <a:lnTo>
                    <a:pt x="680" y="240"/>
                  </a:lnTo>
                  <a:lnTo>
                    <a:pt x="400" y="0"/>
                  </a:lnTo>
                  <a:close/>
                </a:path>
              </a:pathLst>
            </a:custGeom>
            <a:solidFill>
              <a:srgbClr val="841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4"/>
            <p:cNvSpPr/>
            <p:nvPr/>
          </p:nvSpPr>
          <p:spPr>
            <a:xfrm>
              <a:off x="571450" y="4242300"/>
              <a:ext cx="21500" cy="20500"/>
            </a:xfrm>
            <a:custGeom>
              <a:avLst/>
              <a:gdLst/>
              <a:ahLst/>
              <a:cxnLst/>
              <a:rect l="l" t="t" r="r" b="b"/>
              <a:pathLst>
                <a:path w="860" h="820" extrusionOk="0">
                  <a:moveTo>
                    <a:pt x="400" y="0"/>
                  </a:moveTo>
                  <a:lnTo>
                    <a:pt x="81" y="180"/>
                  </a:lnTo>
                  <a:lnTo>
                    <a:pt x="1" y="320"/>
                  </a:lnTo>
                  <a:lnTo>
                    <a:pt x="101" y="540"/>
                  </a:lnTo>
                  <a:lnTo>
                    <a:pt x="460" y="819"/>
                  </a:lnTo>
                  <a:lnTo>
                    <a:pt x="600" y="740"/>
                  </a:lnTo>
                  <a:lnTo>
                    <a:pt x="820" y="480"/>
                  </a:lnTo>
                  <a:lnTo>
                    <a:pt x="860" y="180"/>
                  </a:lnTo>
                  <a:lnTo>
                    <a:pt x="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4"/>
            <p:cNvSpPr/>
            <p:nvPr/>
          </p:nvSpPr>
          <p:spPr>
            <a:xfrm>
              <a:off x="481025" y="4242800"/>
              <a:ext cx="17025" cy="19500"/>
            </a:xfrm>
            <a:custGeom>
              <a:avLst/>
              <a:gdLst/>
              <a:ahLst/>
              <a:cxnLst/>
              <a:rect l="l" t="t" r="r" b="b"/>
              <a:pathLst>
                <a:path w="681" h="780" extrusionOk="0">
                  <a:moveTo>
                    <a:pt x="161" y="0"/>
                  </a:moveTo>
                  <a:lnTo>
                    <a:pt x="1" y="360"/>
                  </a:lnTo>
                  <a:lnTo>
                    <a:pt x="301" y="779"/>
                  </a:lnTo>
                  <a:lnTo>
                    <a:pt x="520" y="779"/>
                  </a:lnTo>
                  <a:lnTo>
                    <a:pt x="680" y="700"/>
                  </a:lnTo>
                  <a:lnTo>
                    <a:pt x="620" y="480"/>
                  </a:lnTo>
                  <a:lnTo>
                    <a:pt x="600" y="180"/>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4"/>
            <p:cNvSpPr/>
            <p:nvPr/>
          </p:nvSpPr>
          <p:spPr>
            <a:xfrm>
              <a:off x="681350" y="4243300"/>
              <a:ext cx="13025" cy="17000"/>
            </a:xfrm>
            <a:custGeom>
              <a:avLst/>
              <a:gdLst/>
              <a:ahLst/>
              <a:cxnLst/>
              <a:rect l="l" t="t" r="r" b="b"/>
              <a:pathLst>
                <a:path w="521" h="680" extrusionOk="0">
                  <a:moveTo>
                    <a:pt x="280" y="0"/>
                  </a:moveTo>
                  <a:lnTo>
                    <a:pt x="1" y="120"/>
                  </a:lnTo>
                  <a:lnTo>
                    <a:pt x="1" y="420"/>
                  </a:lnTo>
                  <a:lnTo>
                    <a:pt x="140" y="680"/>
                  </a:lnTo>
                  <a:lnTo>
                    <a:pt x="360" y="580"/>
                  </a:lnTo>
                  <a:lnTo>
                    <a:pt x="520" y="440"/>
                  </a:lnTo>
                  <a:lnTo>
                    <a:pt x="460" y="160"/>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4"/>
            <p:cNvSpPr/>
            <p:nvPr/>
          </p:nvSpPr>
          <p:spPr>
            <a:xfrm>
              <a:off x="771775" y="4244300"/>
              <a:ext cx="22500" cy="17000"/>
            </a:xfrm>
            <a:custGeom>
              <a:avLst/>
              <a:gdLst/>
              <a:ahLst/>
              <a:cxnLst/>
              <a:rect l="l" t="t" r="r" b="b"/>
              <a:pathLst>
                <a:path w="900" h="680" extrusionOk="0">
                  <a:moveTo>
                    <a:pt x="100" y="0"/>
                  </a:moveTo>
                  <a:lnTo>
                    <a:pt x="0" y="80"/>
                  </a:lnTo>
                  <a:lnTo>
                    <a:pt x="60" y="320"/>
                  </a:lnTo>
                  <a:lnTo>
                    <a:pt x="260" y="560"/>
                  </a:lnTo>
                  <a:lnTo>
                    <a:pt x="720" y="680"/>
                  </a:lnTo>
                  <a:lnTo>
                    <a:pt x="840" y="620"/>
                  </a:lnTo>
                  <a:lnTo>
                    <a:pt x="899" y="360"/>
                  </a:lnTo>
                  <a:lnTo>
                    <a:pt x="800" y="160"/>
                  </a:lnTo>
                  <a:lnTo>
                    <a:pt x="1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4"/>
            <p:cNvSpPr/>
            <p:nvPr/>
          </p:nvSpPr>
          <p:spPr>
            <a:xfrm>
              <a:off x="860700" y="4245800"/>
              <a:ext cx="15000" cy="14000"/>
            </a:xfrm>
            <a:custGeom>
              <a:avLst/>
              <a:gdLst/>
              <a:ahLst/>
              <a:cxnLst/>
              <a:rect l="l" t="t" r="r" b="b"/>
              <a:pathLst>
                <a:path w="600" h="560" extrusionOk="0">
                  <a:moveTo>
                    <a:pt x="500" y="0"/>
                  </a:moveTo>
                  <a:lnTo>
                    <a:pt x="280" y="40"/>
                  </a:lnTo>
                  <a:lnTo>
                    <a:pt x="40" y="200"/>
                  </a:lnTo>
                  <a:lnTo>
                    <a:pt x="0" y="420"/>
                  </a:lnTo>
                  <a:lnTo>
                    <a:pt x="260" y="560"/>
                  </a:lnTo>
                  <a:lnTo>
                    <a:pt x="540" y="560"/>
                  </a:lnTo>
                  <a:lnTo>
                    <a:pt x="600" y="260"/>
                  </a:lnTo>
                  <a:lnTo>
                    <a:pt x="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34"/>
          <p:cNvSpPr/>
          <p:nvPr/>
        </p:nvSpPr>
        <p:spPr>
          <a:xfrm>
            <a:off x="443185" y="4692451"/>
            <a:ext cx="2652600" cy="334200"/>
          </a:xfrm>
          <a:prstGeom prst="ellipse">
            <a:avLst/>
          </a:prstGeom>
          <a:solidFill>
            <a:srgbClr val="000000">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34"/>
          <p:cNvGrpSpPr/>
          <p:nvPr/>
        </p:nvGrpSpPr>
        <p:grpSpPr>
          <a:xfrm>
            <a:off x="443217" y="2918324"/>
            <a:ext cx="2135508" cy="1956507"/>
            <a:chOff x="1234350" y="4016000"/>
            <a:chExt cx="1419225" cy="1300350"/>
          </a:xfrm>
        </p:grpSpPr>
        <p:sp>
          <p:nvSpPr>
            <p:cNvPr id="1373" name="Google Shape;1373;p34"/>
            <p:cNvSpPr/>
            <p:nvPr/>
          </p:nvSpPr>
          <p:spPr>
            <a:xfrm>
              <a:off x="2037625" y="4016000"/>
              <a:ext cx="83450" cy="175875"/>
            </a:xfrm>
            <a:custGeom>
              <a:avLst/>
              <a:gdLst/>
              <a:ahLst/>
              <a:cxnLst/>
              <a:rect l="l" t="t" r="r" b="b"/>
              <a:pathLst>
                <a:path w="3338" h="7035" extrusionOk="0">
                  <a:moveTo>
                    <a:pt x="340" y="0"/>
                  </a:moveTo>
                  <a:cubicBezTo>
                    <a:pt x="340" y="0"/>
                    <a:pt x="1419" y="2458"/>
                    <a:pt x="0" y="7034"/>
                  </a:cubicBezTo>
                  <a:lnTo>
                    <a:pt x="3337" y="6554"/>
                  </a:lnTo>
                  <a:cubicBezTo>
                    <a:pt x="1679" y="4257"/>
                    <a:pt x="2518" y="0"/>
                    <a:pt x="2518" y="0"/>
                  </a:cubicBezTo>
                  <a:close/>
                </a:path>
              </a:pathLst>
            </a:custGeom>
            <a:solidFill>
              <a:srgbClr val="78B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p:nvPr/>
          </p:nvSpPr>
          <p:spPr>
            <a:xfrm>
              <a:off x="2050600" y="4016000"/>
              <a:ext cx="57475" cy="175875"/>
            </a:xfrm>
            <a:custGeom>
              <a:avLst/>
              <a:gdLst/>
              <a:ahLst/>
              <a:cxnLst/>
              <a:rect l="l" t="t" r="r" b="b"/>
              <a:pathLst>
                <a:path w="2299" h="7035" extrusionOk="0">
                  <a:moveTo>
                    <a:pt x="221" y="0"/>
                  </a:moveTo>
                  <a:cubicBezTo>
                    <a:pt x="221" y="0"/>
                    <a:pt x="980" y="2458"/>
                    <a:pt x="1" y="7034"/>
                  </a:cubicBezTo>
                  <a:lnTo>
                    <a:pt x="2299" y="6554"/>
                  </a:lnTo>
                  <a:cubicBezTo>
                    <a:pt x="1160" y="4257"/>
                    <a:pt x="1739" y="0"/>
                    <a:pt x="1739" y="0"/>
                  </a:cubicBezTo>
                  <a:close/>
                </a:path>
              </a:pathLst>
            </a:custGeom>
            <a:solidFill>
              <a:srgbClr val="E5DFCF">
                <a:alpha val="21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4"/>
            <p:cNvSpPr/>
            <p:nvPr/>
          </p:nvSpPr>
          <p:spPr>
            <a:xfrm>
              <a:off x="1397200" y="4239300"/>
              <a:ext cx="229500" cy="109125"/>
            </a:xfrm>
            <a:custGeom>
              <a:avLst/>
              <a:gdLst/>
              <a:ahLst/>
              <a:cxnLst/>
              <a:rect l="l" t="t" r="r" b="b"/>
              <a:pathLst>
                <a:path w="9180" h="4365" extrusionOk="0">
                  <a:moveTo>
                    <a:pt x="1999" y="0"/>
                  </a:moveTo>
                  <a:cubicBezTo>
                    <a:pt x="1479" y="20"/>
                    <a:pt x="940" y="160"/>
                    <a:pt x="460" y="380"/>
                  </a:cubicBezTo>
                  <a:cubicBezTo>
                    <a:pt x="220" y="780"/>
                    <a:pt x="1" y="1019"/>
                    <a:pt x="1" y="1459"/>
                  </a:cubicBezTo>
                  <a:cubicBezTo>
                    <a:pt x="1" y="3104"/>
                    <a:pt x="1868" y="4364"/>
                    <a:pt x="4235" y="4364"/>
                  </a:cubicBezTo>
                  <a:cubicBezTo>
                    <a:pt x="4341" y="4364"/>
                    <a:pt x="4448" y="4361"/>
                    <a:pt x="4556" y="4356"/>
                  </a:cubicBezTo>
                  <a:cubicBezTo>
                    <a:pt x="5635" y="4316"/>
                    <a:pt x="6694" y="3997"/>
                    <a:pt x="7594" y="3417"/>
                  </a:cubicBezTo>
                  <a:cubicBezTo>
                    <a:pt x="7494" y="2658"/>
                    <a:pt x="7773" y="1499"/>
                    <a:pt x="8593" y="1419"/>
                  </a:cubicBezTo>
                  <a:cubicBezTo>
                    <a:pt x="8598" y="1420"/>
                    <a:pt x="8604" y="1421"/>
                    <a:pt x="8610" y="1421"/>
                  </a:cubicBezTo>
                  <a:cubicBezTo>
                    <a:pt x="8831" y="1421"/>
                    <a:pt x="9179" y="697"/>
                    <a:pt x="8693" y="600"/>
                  </a:cubicBezTo>
                  <a:cubicBezTo>
                    <a:pt x="8193" y="500"/>
                    <a:pt x="3258" y="0"/>
                    <a:pt x="1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4"/>
            <p:cNvSpPr/>
            <p:nvPr/>
          </p:nvSpPr>
          <p:spPr>
            <a:xfrm>
              <a:off x="1567050" y="4224250"/>
              <a:ext cx="231475" cy="112000"/>
            </a:xfrm>
            <a:custGeom>
              <a:avLst/>
              <a:gdLst/>
              <a:ahLst/>
              <a:cxnLst/>
              <a:rect l="l" t="t" r="r" b="b"/>
              <a:pathLst>
                <a:path w="9259" h="4480" extrusionOk="0">
                  <a:moveTo>
                    <a:pt x="1888" y="0"/>
                  </a:moveTo>
                  <a:cubicBezTo>
                    <a:pt x="1410" y="0"/>
                    <a:pt x="920" y="101"/>
                    <a:pt x="480" y="303"/>
                  </a:cubicBezTo>
                  <a:cubicBezTo>
                    <a:pt x="220" y="682"/>
                    <a:pt x="0" y="902"/>
                    <a:pt x="0" y="1342"/>
                  </a:cubicBezTo>
                  <a:cubicBezTo>
                    <a:pt x="0" y="3080"/>
                    <a:pt x="2059" y="4479"/>
                    <a:pt x="4596" y="4479"/>
                  </a:cubicBezTo>
                  <a:cubicBezTo>
                    <a:pt x="4632" y="4479"/>
                    <a:pt x="4668" y="4480"/>
                    <a:pt x="4704" y="4480"/>
                  </a:cubicBezTo>
                  <a:cubicBezTo>
                    <a:pt x="5746" y="4480"/>
                    <a:pt x="6765" y="4201"/>
                    <a:pt x="7653" y="3680"/>
                  </a:cubicBezTo>
                  <a:cubicBezTo>
                    <a:pt x="7573" y="2940"/>
                    <a:pt x="7833" y="1781"/>
                    <a:pt x="8672" y="1721"/>
                  </a:cubicBezTo>
                  <a:cubicBezTo>
                    <a:pt x="8678" y="1722"/>
                    <a:pt x="8684" y="1723"/>
                    <a:pt x="8691" y="1723"/>
                  </a:cubicBezTo>
                  <a:cubicBezTo>
                    <a:pt x="8912" y="1723"/>
                    <a:pt x="9258" y="1038"/>
                    <a:pt x="8772" y="902"/>
                  </a:cubicBezTo>
                  <a:cubicBezTo>
                    <a:pt x="8273" y="782"/>
                    <a:pt x="3297" y="43"/>
                    <a:pt x="2019" y="3"/>
                  </a:cubicBezTo>
                  <a:cubicBezTo>
                    <a:pt x="1975" y="1"/>
                    <a:pt x="1932"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4"/>
            <p:cNvSpPr/>
            <p:nvPr/>
          </p:nvSpPr>
          <p:spPr>
            <a:xfrm>
              <a:off x="1385200" y="4236700"/>
              <a:ext cx="467100" cy="167975"/>
            </a:xfrm>
            <a:custGeom>
              <a:avLst/>
              <a:gdLst/>
              <a:ahLst/>
              <a:cxnLst/>
              <a:rect l="l" t="t" r="r" b="b"/>
              <a:pathLst>
                <a:path w="18684" h="6719" extrusionOk="0">
                  <a:moveTo>
                    <a:pt x="9554" y="0"/>
                  </a:moveTo>
                  <a:cubicBezTo>
                    <a:pt x="7830" y="0"/>
                    <a:pt x="1104" y="570"/>
                    <a:pt x="780" y="1503"/>
                  </a:cubicBezTo>
                  <a:cubicBezTo>
                    <a:pt x="1" y="3741"/>
                    <a:pt x="2419" y="6578"/>
                    <a:pt x="2419" y="6578"/>
                  </a:cubicBezTo>
                  <a:lnTo>
                    <a:pt x="16786" y="6718"/>
                  </a:lnTo>
                  <a:cubicBezTo>
                    <a:pt x="18684" y="6578"/>
                    <a:pt x="15966" y="5459"/>
                    <a:pt x="15946" y="5459"/>
                  </a:cubicBezTo>
                  <a:cubicBezTo>
                    <a:pt x="15147" y="4001"/>
                    <a:pt x="15047" y="2702"/>
                    <a:pt x="15807" y="1583"/>
                  </a:cubicBezTo>
                  <a:cubicBezTo>
                    <a:pt x="15807" y="1583"/>
                    <a:pt x="16486" y="1063"/>
                    <a:pt x="16066" y="824"/>
                  </a:cubicBezTo>
                  <a:cubicBezTo>
                    <a:pt x="15627" y="584"/>
                    <a:pt x="11011" y="44"/>
                    <a:pt x="9772" y="4"/>
                  </a:cubicBezTo>
                  <a:cubicBezTo>
                    <a:pt x="9713" y="2"/>
                    <a:pt x="9639" y="0"/>
                    <a:pt x="9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4"/>
            <p:cNvSpPr/>
            <p:nvPr/>
          </p:nvSpPr>
          <p:spPr>
            <a:xfrm>
              <a:off x="1385200" y="4236800"/>
              <a:ext cx="273800" cy="166375"/>
            </a:xfrm>
            <a:custGeom>
              <a:avLst/>
              <a:gdLst/>
              <a:ahLst/>
              <a:cxnLst/>
              <a:rect l="l" t="t" r="r" b="b"/>
              <a:pathLst>
                <a:path w="10952" h="6655" extrusionOk="0">
                  <a:moveTo>
                    <a:pt x="9053" y="0"/>
                  </a:moveTo>
                  <a:lnTo>
                    <a:pt x="9053" y="0"/>
                  </a:lnTo>
                  <a:cubicBezTo>
                    <a:pt x="6815" y="80"/>
                    <a:pt x="1080" y="640"/>
                    <a:pt x="780" y="1499"/>
                  </a:cubicBezTo>
                  <a:cubicBezTo>
                    <a:pt x="1" y="3737"/>
                    <a:pt x="2419" y="6574"/>
                    <a:pt x="2419" y="6574"/>
                  </a:cubicBezTo>
                  <a:lnTo>
                    <a:pt x="10951" y="6654"/>
                  </a:lnTo>
                  <a:cubicBezTo>
                    <a:pt x="9412" y="5675"/>
                    <a:pt x="7834" y="4936"/>
                    <a:pt x="7854" y="2598"/>
                  </a:cubicBezTo>
                  <a:cubicBezTo>
                    <a:pt x="7854" y="1599"/>
                    <a:pt x="8293" y="640"/>
                    <a:pt x="90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4"/>
            <p:cNvSpPr/>
            <p:nvPr/>
          </p:nvSpPr>
          <p:spPr>
            <a:xfrm>
              <a:off x="1396700" y="4236800"/>
              <a:ext cx="214825" cy="105425"/>
            </a:xfrm>
            <a:custGeom>
              <a:avLst/>
              <a:gdLst/>
              <a:ahLst/>
              <a:cxnLst/>
              <a:rect l="l" t="t" r="r" b="b"/>
              <a:pathLst>
                <a:path w="8593" h="4217" extrusionOk="0">
                  <a:moveTo>
                    <a:pt x="8593" y="0"/>
                  </a:moveTo>
                  <a:lnTo>
                    <a:pt x="8593" y="0"/>
                  </a:lnTo>
                  <a:cubicBezTo>
                    <a:pt x="6335" y="80"/>
                    <a:pt x="620" y="620"/>
                    <a:pt x="320" y="1499"/>
                  </a:cubicBezTo>
                  <a:cubicBezTo>
                    <a:pt x="1" y="2378"/>
                    <a:pt x="200" y="3357"/>
                    <a:pt x="540" y="4217"/>
                  </a:cubicBezTo>
                  <a:cubicBezTo>
                    <a:pt x="1499" y="4217"/>
                    <a:pt x="2458" y="4197"/>
                    <a:pt x="3417" y="4097"/>
                  </a:cubicBezTo>
                  <a:cubicBezTo>
                    <a:pt x="4776" y="3957"/>
                    <a:pt x="6135" y="3717"/>
                    <a:pt x="7454" y="3337"/>
                  </a:cubicBezTo>
                  <a:cubicBezTo>
                    <a:pt x="7414" y="3098"/>
                    <a:pt x="7394" y="2858"/>
                    <a:pt x="7394" y="2618"/>
                  </a:cubicBezTo>
                  <a:cubicBezTo>
                    <a:pt x="7394" y="1619"/>
                    <a:pt x="7833" y="660"/>
                    <a:pt x="85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4"/>
            <p:cNvSpPr/>
            <p:nvPr/>
          </p:nvSpPr>
          <p:spPr>
            <a:xfrm>
              <a:off x="1368225" y="4240775"/>
              <a:ext cx="164875" cy="186375"/>
            </a:xfrm>
            <a:custGeom>
              <a:avLst/>
              <a:gdLst/>
              <a:ahLst/>
              <a:cxnLst/>
              <a:rect l="l" t="t" r="r" b="b"/>
              <a:pathLst>
                <a:path w="6595" h="7455" extrusionOk="0">
                  <a:moveTo>
                    <a:pt x="2902" y="0"/>
                  </a:moveTo>
                  <a:cubicBezTo>
                    <a:pt x="2894" y="0"/>
                    <a:pt x="2886" y="1"/>
                    <a:pt x="2878" y="1"/>
                  </a:cubicBezTo>
                  <a:cubicBezTo>
                    <a:pt x="2398" y="41"/>
                    <a:pt x="1819" y="81"/>
                    <a:pt x="1219" y="141"/>
                  </a:cubicBezTo>
                  <a:cubicBezTo>
                    <a:pt x="1060" y="161"/>
                    <a:pt x="900" y="281"/>
                    <a:pt x="860" y="441"/>
                  </a:cubicBezTo>
                  <a:cubicBezTo>
                    <a:pt x="1" y="3218"/>
                    <a:pt x="1140" y="6096"/>
                    <a:pt x="4197" y="7435"/>
                  </a:cubicBezTo>
                  <a:lnTo>
                    <a:pt x="6595" y="7454"/>
                  </a:lnTo>
                  <a:cubicBezTo>
                    <a:pt x="4876" y="6375"/>
                    <a:pt x="3158" y="5556"/>
                    <a:pt x="2778" y="2919"/>
                  </a:cubicBezTo>
                  <a:cubicBezTo>
                    <a:pt x="2618" y="2059"/>
                    <a:pt x="2758" y="1180"/>
                    <a:pt x="3178" y="421"/>
                  </a:cubicBezTo>
                  <a:cubicBezTo>
                    <a:pt x="3274" y="248"/>
                    <a:pt x="3111" y="0"/>
                    <a:pt x="29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4"/>
            <p:cNvSpPr/>
            <p:nvPr/>
          </p:nvSpPr>
          <p:spPr>
            <a:xfrm>
              <a:off x="1379225" y="4272275"/>
              <a:ext cx="100425" cy="118400"/>
            </a:xfrm>
            <a:custGeom>
              <a:avLst/>
              <a:gdLst/>
              <a:ahLst/>
              <a:cxnLst/>
              <a:rect l="l" t="t" r="r" b="b"/>
              <a:pathLst>
                <a:path w="4017" h="4736" extrusionOk="0">
                  <a:moveTo>
                    <a:pt x="220" y="0"/>
                  </a:moveTo>
                  <a:cubicBezTo>
                    <a:pt x="0" y="1219"/>
                    <a:pt x="220" y="2478"/>
                    <a:pt x="799" y="3577"/>
                  </a:cubicBezTo>
                  <a:cubicBezTo>
                    <a:pt x="939" y="3637"/>
                    <a:pt x="1079" y="3697"/>
                    <a:pt x="1239" y="3777"/>
                  </a:cubicBezTo>
                  <a:cubicBezTo>
                    <a:pt x="2118" y="4196"/>
                    <a:pt x="3057" y="4516"/>
                    <a:pt x="4017" y="4736"/>
                  </a:cubicBezTo>
                  <a:cubicBezTo>
                    <a:pt x="3077" y="3977"/>
                    <a:pt x="2478" y="2858"/>
                    <a:pt x="2338" y="1659"/>
                  </a:cubicBezTo>
                  <a:cubicBezTo>
                    <a:pt x="2278" y="1339"/>
                    <a:pt x="2278" y="1019"/>
                    <a:pt x="2298" y="699"/>
                  </a:cubicBezTo>
                  <a:cubicBezTo>
                    <a:pt x="1619" y="400"/>
                    <a:pt x="919" y="180"/>
                    <a:pt x="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4"/>
            <p:cNvSpPr/>
            <p:nvPr/>
          </p:nvSpPr>
          <p:spPr>
            <a:xfrm>
              <a:off x="1406200" y="4240775"/>
              <a:ext cx="126900" cy="186375"/>
            </a:xfrm>
            <a:custGeom>
              <a:avLst/>
              <a:gdLst/>
              <a:ahLst/>
              <a:cxnLst/>
              <a:rect l="l" t="t" r="r" b="b"/>
              <a:pathLst>
                <a:path w="5076" h="7455" extrusionOk="0">
                  <a:moveTo>
                    <a:pt x="1401" y="0"/>
                  </a:moveTo>
                  <a:cubicBezTo>
                    <a:pt x="1394" y="0"/>
                    <a:pt x="1386" y="1"/>
                    <a:pt x="1379" y="1"/>
                  </a:cubicBezTo>
                  <a:lnTo>
                    <a:pt x="919" y="41"/>
                  </a:lnTo>
                  <a:cubicBezTo>
                    <a:pt x="0" y="2959"/>
                    <a:pt x="1139" y="6036"/>
                    <a:pt x="4236" y="7435"/>
                  </a:cubicBezTo>
                  <a:lnTo>
                    <a:pt x="5076" y="7454"/>
                  </a:lnTo>
                  <a:cubicBezTo>
                    <a:pt x="3357" y="6355"/>
                    <a:pt x="1659" y="5536"/>
                    <a:pt x="1259" y="2919"/>
                  </a:cubicBezTo>
                  <a:cubicBezTo>
                    <a:pt x="1099" y="2059"/>
                    <a:pt x="1259" y="1180"/>
                    <a:pt x="1679" y="421"/>
                  </a:cubicBezTo>
                  <a:cubicBezTo>
                    <a:pt x="1775" y="248"/>
                    <a:pt x="1593" y="0"/>
                    <a:pt x="1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4"/>
            <p:cNvSpPr/>
            <p:nvPr/>
          </p:nvSpPr>
          <p:spPr>
            <a:xfrm>
              <a:off x="1521100" y="4224300"/>
              <a:ext cx="139375" cy="179375"/>
            </a:xfrm>
            <a:custGeom>
              <a:avLst/>
              <a:gdLst/>
              <a:ahLst/>
              <a:cxnLst/>
              <a:rect l="l" t="t" r="r" b="b"/>
              <a:pathLst>
                <a:path w="5575" h="7175" extrusionOk="0">
                  <a:moveTo>
                    <a:pt x="3657" y="1"/>
                  </a:moveTo>
                  <a:cubicBezTo>
                    <a:pt x="3157" y="41"/>
                    <a:pt x="2578" y="81"/>
                    <a:pt x="1958" y="141"/>
                  </a:cubicBezTo>
                  <a:cubicBezTo>
                    <a:pt x="1778" y="161"/>
                    <a:pt x="1599" y="261"/>
                    <a:pt x="1519" y="420"/>
                  </a:cubicBezTo>
                  <a:cubicBezTo>
                    <a:pt x="0" y="3098"/>
                    <a:pt x="440" y="5856"/>
                    <a:pt x="3177" y="7154"/>
                  </a:cubicBezTo>
                  <a:lnTo>
                    <a:pt x="5575" y="7174"/>
                  </a:lnTo>
                  <a:cubicBezTo>
                    <a:pt x="4116" y="6135"/>
                    <a:pt x="2618" y="5336"/>
                    <a:pt x="2857" y="2798"/>
                  </a:cubicBezTo>
                  <a:cubicBezTo>
                    <a:pt x="2917" y="1919"/>
                    <a:pt x="3277" y="1080"/>
                    <a:pt x="3857" y="400"/>
                  </a:cubicBezTo>
                  <a:cubicBezTo>
                    <a:pt x="3976" y="241"/>
                    <a:pt x="3857" y="1"/>
                    <a:pt x="3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4"/>
            <p:cNvSpPr/>
            <p:nvPr/>
          </p:nvSpPr>
          <p:spPr>
            <a:xfrm>
              <a:off x="1535575" y="4270775"/>
              <a:ext cx="77450" cy="94925"/>
            </a:xfrm>
            <a:custGeom>
              <a:avLst/>
              <a:gdLst/>
              <a:ahLst/>
              <a:cxnLst/>
              <a:rect l="l" t="t" r="r" b="b"/>
              <a:pathLst>
                <a:path w="3098" h="3797" extrusionOk="0">
                  <a:moveTo>
                    <a:pt x="320" y="0"/>
                  </a:moveTo>
                  <a:cubicBezTo>
                    <a:pt x="1" y="939"/>
                    <a:pt x="1" y="1938"/>
                    <a:pt x="300" y="2878"/>
                  </a:cubicBezTo>
                  <a:cubicBezTo>
                    <a:pt x="540" y="2997"/>
                    <a:pt x="780" y="3097"/>
                    <a:pt x="1020" y="3197"/>
                  </a:cubicBezTo>
                  <a:cubicBezTo>
                    <a:pt x="1699" y="3477"/>
                    <a:pt x="2398" y="3677"/>
                    <a:pt x="3098" y="3797"/>
                  </a:cubicBezTo>
                  <a:cubicBezTo>
                    <a:pt x="2518" y="3137"/>
                    <a:pt x="2139" y="2298"/>
                    <a:pt x="2278" y="939"/>
                  </a:cubicBezTo>
                  <a:cubicBezTo>
                    <a:pt x="2278" y="839"/>
                    <a:pt x="2298" y="739"/>
                    <a:pt x="2318" y="640"/>
                  </a:cubicBezTo>
                  <a:lnTo>
                    <a:pt x="2099" y="560"/>
                  </a:lnTo>
                  <a:cubicBezTo>
                    <a:pt x="1519" y="320"/>
                    <a:pt x="920" y="140"/>
                    <a:pt x="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4"/>
            <p:cNvSpPr/>
            <p:nvPr/>
          </p:nvSpPr>
          <p:spPr>
            <a:xfrm>
              <a:off x="1560050" y="4224300"/>
              <a:ext cx="99925" cy="178875"/>
            </a:xfrm>
            <a:custGeom>
              <a:avLst/>
              <a:gdLst/>
              <a:ahLst/>
              <a:cxnLst/>
              <a:rect l="l" t="t" r="r" b="b"/>
              <a:pathLst>
                <a:path w="3997" h="7155" extrusionOk="0">
                  <a:moveTo>
                    <a:pt x="2099" y="1"/>
                  </a:moveTo>
                  <a:lnTo>
                    <a:pt x="1619" y="41"/>
                  </a:lnTo>
                  <a:cubicBezTo>
                    <a:pt x="1" y="2838"/>
                    <a:pt x="420" y="5776"/>
                    <a:pt x="3178" y="7154"/>
                  </a:cubicBezTo>
                  <a:lnTo>
                    <a:pt x="3997" y="7154"/>
                  </a:lnTo>
                  <a:cubicBezTo>
                    <a:pt x="2538" y="6115"/>
                    <a:pt x="1060" y="5316"/>
                    <a:pt x="1299" y="2798"/>
                  </a:cubicBezTo>
                  <a:cubicBezTo>
                    <a:pt x="1359" y="1919"/>
                    <a:pt x="1719" y="1080"/>
                    <a:pt x="2299" y="400"/>
                  </a:cubicBezTo>
                  <a:cubicBezTo>
                    <a:pt x="2418" y="241"/>
                    <a:pt x="2299" y="1"/>
                    <a:pt x="20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4"/>
            <p:cNvSpPr/>
            <p:nvPr/>
          </p:nvSpPr>
          <p:spPr>
            <a:xfrm>
              <a:off x="1602525" y="4259775"/>
              <a:ext cx="181850" cy="116125"/>
            </a:xfrm>
            <a:custGeom>
              <a:avLst/>
              <a:gdLst/>
              <a:ahLst/>
              <a:cxnLst/>
              <a:rect l="l" t="t" r="r" b="b"/>
              <a:pathLst>
                <a:path w="7274" h="4645" extrusionOk="0">
                  <a:moveTo>
                    <a:pt x="1719" y="1"/>
                  </a:moveTo>
                  <a:cubicBezTo>
                    <a:pt x="859" y="61"/>
                    <a:pt x="200" y="720"/>
                    <a:pt x="140" y="1579"/>
                  </a:cubicBezTo>
                  <a:cubicBezTo>
                    <a:pt x="0" y="2598"/>
                    <a:pt x="1459" y="4057"/>
                    <a:pt x="2038" y="4437"/>
                  </a:cubicBezTo>
                  <a:cubicBezTo>
                    <a:pt x="2270" y="4596"/>
                    <a:pt x="3154" y="4644"/>
                    <a:pt x="4131" y="4644"/>
                  </a:cubicBezTo>
                  <a:cubicBezTo>
                    <a:pt x="5597" y="4644"/>
                    <a:pt x="7273" y="4536"/>
                    <a:pt x="7273" y="4536"/>
                  </a:cubicBezTo>
                  <a:lnTo>
                    <a:pt x="7134" y="700"/>
                  </a:lnTo>
                  <a:cubicBezTo>
                    <a:pt x="5775" y="420"/>
                    <a:pt x="2238" y="1"/>
                    <a:pt x="1719" y="1"/>
                  </a:cubicBezTo>
                  <a:close/>
                </a:path>
              </a:pathLst>
            </a:custGeom>
            <a:solidFill>
              <a:srgbClr val="D6C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4"/>
            <p:cNvSpPr/>
            <p:nvPr/>
          </p:nvSpPr>
          <p:spPr>
            <a:xfrm>
              <a:off x="1657475" y="4332700"/>
              <a:ext cx="126400" cy="24025"/>
            </a:xfrm>
            <a:custGeom>
              <a:avLst/>
              <a:gdLst/>
              <a:ahLst/>
              <a:cxnLst/>
              <a:rect l="l" t="t" r="r" b="b"/>
              <a:pathLst>
                <a:path w="5056" h="961" extrusionOk="0">
                  <a:moveTo>
                    <a:pt x="0" y="1"/>
                  </a:moveTo>
                  <a:lnTo>
                    <a:pt x="5055" y="960"/>
                  </a:lnTo>
                  <a:lnTo>
                    <a:pt x="5016" y="241"/>
                  </a:lnTo>
                  <a:lnTo>
                    <a:pt x="0" y="1"/>
                  </a:lnTo>
                  <a:close/>
                </a:path>
              </a:pathLst>
            </a:custGeom>
            <a:solidFill>
              <a:srgbClr val="C9BB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4"/>
            <p:cNvSpPr/>
            <p:nvPr/>
          </p:nvSpPr>
          <p:spPr>
            <a:xfrm>
              <a:off x="1605500" y="4259775"/>
              <a:ext cx="175875" cy="43475"/>
            </a:xfrm>
            <a:custGeom>
              <a:avLst/>
              <a:gdLst/>
              <a:ahLst/>
              <a:cxnLst/>
              <a:rect l="l" t="t" r="r" b="b"/>
              <a:pathLst>
                <a:path w="7035" h="1739" extrusionOk="0">
                  <a:moveTo>
                    <a:pt x="1600" y="1"/>
                  </a:moveTo>
                  <a:cubicBezTo>
                    <a:pt x="740" y="61"/>
                    <a:pt x="81" y="720"/>
                    <a:pt x="21" y="1579"/>
                  </a:cubicBezTo>
                  <a:cubicBezTo>
                    <a:pt x="1" y="1619"/>
                    <a:pt x="1" y="1679"/>
                    <a:pt x="21" y="1739"/>
                  </a:cubicBezTo>
                  <a:cubicBezTo>
                    <a:pt x="361" y="1239"/>
                    <a:pt x="900" y="920"/>
                    <a:pt x="1500" y="860"/>
                  </a:cubicBezTo>
                  <a:cubicBezTo>
                    <a:pt x="1557" y="856"/>
                    <a:pt x="1643" y="854"/>
                    <a:pt x="1753" y="854"/>
                  </a:cubicBezTo>
                  <a:cubicBezTo>
                    <a:pt x="2691" y="854"/>
                    <a:pt x="5390" y="997"/>
                    <a:pt x="7035" y="1140"/>
                  </a:cubicBezTo>
                  <a:lnTo>
                    <a:pt x="7015" y="700"/>
                  </a:lnTo>
                  <a:cubicBezTo>
                    <a:pt x="5656" y="420"/>
                    <a:pt x="2119" y="1"/>
                    <a:pt x="1600" y="1"/>
                  </a:cubicBezTo>
                  <a:close/>
                </a:path>
              </a:pathLst>
            </a:custGeom>
            <a:solidFill>
              <a:srgbClr val="C9BB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4"/>
            <p:cNvSpPr/>
            <p:nvPr/>
          </p:nvSpPr>
          <p:spPr>
            <a:xfrm>
              <a:off x="1685450" y="4302250"/>
              <a:ext cx="96925" cy="12000"/>
            </a:xfrm>
            <a:custGeom>
              <a:avLst/>
              <a:gdLst/>
              <a:ahLst/>
              <a:cxnLst/>
              <a:rect l="l" t="t" r="r" b="b"/>
              <a:pathLst>
                <a:path w="3877" h="480" extrusionOk="0">
                  <a:moveTo>
                    <a:pt x="0" y="0"/>
                  </a:moveTo>
                  <a:lnTo>
                    <a:pt x="3877" y="480"/>
                  </a:lnTo>
                  <a:lnTo>
                    <a:pt x="3877" y="480"/>
                  </a:lnTo>
                  <a:lnTo>
                    <a:pt x="3857" y="120"/>
                  </a:lnTo>
                  <a:lnTo>
                    <a:pt x="0" y="0"/>
                  </a:lnTo>
                  <a:close/>
                </a:path>
              </a:pathLst>
            </a:custGeom>
            <a:solidFill>
              <a:srgbClr val="C9BB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4"/>
            <p:cNvSpPr/>
            <p:nvPr/>
          </p:nvSpPr>
          <p:spPr>
            <a:xfrm>
              <a:off x="1767375" y="4334100"/>
              <a:ext cx="340200" cy="63075"/>
            </a:xfrm>
            <a:custGeom>
              <a:avLst/>
              <a:gdLst/>
              <a:ahLst/>
              <a:cxnLst/>
              <a:rect l="l" t="t" r="r" b="b"/>
              <a:pathLst>
                <a:path w="13608" h="2523" extrusionOk="0">
                  <a:moveTo>
                    <a:pt x="3337" y="1"/>
                  </a:moveTo>
                  <a:cubicBezTo>
                    <a:pt x="2160" y="1"/>
                    <a:pt x="1012" y="162"/>
                    <a:pt x="0" y="644"/>
                  </a:cubicBezTo>
                  <a:lnTo>
                    <a:pt x="13608" y="2523"/>
                  </a:lnTo>
                  <a:cubicBezTo>
                    <a:pt x="13608" y="2523"/>
                    <a:pt x="11649" y="764"/>
                    <a:pt x="9671" y="664"/>
                  </a:cubicBezTo>
                  <a:cubicBezTo>
                    <a:pt x="7929" y="586"/>
                    <a:pt x="5578" y="1"/>
                    <a:pt x="3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4"/>
            <p:cNvSpPr/>
            <p:nvPr/>
          </p:nvSpPr>
          <p:spPr>
            <a:xfrm>
              <a:off x="1875275" y="4341700"/>
              <a:ext cx="533025" cy="82450"/>
            </a:xfrm>
            <a:custGeom>
              <a:avLst/>
              <a:gdLst/>
              <a:ahLst/>
              <a:cxnLst/>
              <a:rect l="l" t="t" r="r" b="b"/>
              <a:pathLst>
                <a:path w="21321" h="3298" extrusionOk="0">
                  <a:moveTo>
                    <a:pt x="15701" y="0"/>
                  </a:moveTo>
                  <a:cubicBezTo>
                    <a:pt x="13991" y="0"/>
                    <a:pt x="11347" y="1127"/>
                    <a:pt x="6464" y="1127"/>
                  </a:cubicBezTo>
                  <a:cubicBezTo>
                    <a:pt x="4644" y="1127"/>
                    <a:pt x="2511" y="970"/>
                    <a:pt x="0" y="540"/>
                  </a:cubicBezTo>
                  <a:lnTo>
                    <a:pt x="0" y="540"/>
                  </a:lnTo>
                  <a:lnTo>
                    <a:pt x="1099" y="2378"/>
                  </a:lnTo>
                  <a:lnTo>
                    <a:pt x="17344" y="3298"/>
                  </a:lnTo>
                  <a:lnTo>
                    <a:pt x="21321" y="580"/>
                  </a:lnTo>
                  <a:cubicBezTo>
                    <a:pt x="19482" y="280"/>
                    <a:pt x="17624" y="101"/>
                    <a:pt x="15766" y="1"/>
                  </a:cubicBezTo>
                  <a:cubicBezTo>
                    <a:pt x="15745" y="0"/>
                    <a:pt x="15723" y="0"/>
                    <a:pt x="15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4"/>
            <p:cNvSpPr/>
            <p:nvPr/>
          </p:nvSpPr>
          <p:spPr>
            <a:xfrm>
              <a:off x="1892275" y="4161350"/>
              <a:ext cx="388050" cy="239850"/>
            </a:xfrm>
            <a:custGeom>
              <a:avLst/>
              <a:gdLst/>
              <a:ahLst/>
              <a:cxnLst/>
              <a:rect l="l" t="t" r="r" b="b"/>
              <a:pathLst>
                <a:path w="15522" h="9594" extrusionOk="0">
                  <a:moveTo>
                    <a:pt x="7456" y="0"/>
                  </a:moveTo>
                  <a:cubicBezTo>
                    <a:pt x="0" y="0"/>
                    <a:pt x="79" y="9513"/>
                    <a:pt x="7752" y="9592"/>
                  </a:cubicBezTo>
                  <a:cubicBezTo>
                    <a:pt x="7793" y="9593"/>
                    <a:pt x="7833" y="9593"/>
                    <a:pt x="7872" y="9593"/>
                  </a:cubicBezTo>
                  <a:cubicBezTo>
                    <a:pt x="15521" y="9593"/>
                    <a:pt x="15107" y="81"/>
                    <a:pt x="7573" y="1"/>
                  </a:cubicBezTo>
                  <a:cubicBezTo>
                    <a:pt x="7533" y="1"/>
                    <a:pt x="7495" y="0"/>
                    <a:pt x="7456" y="0"/>
                  </a:cubicBezTo>
                  <a:close/>
                </a:path>
              </a:pathLst>
            </a:custGeom>
            <a:solidFill>
              <a:srgbClr val="92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4"/>
            <p:cNvSpPr/>
            <p:nvPr/>
          </p:nvSpPr>
          <p:spPr>
            <a:xfrm>
              <a:off x="1896750" y="4175350"/>
              <a:ext cx="319225" cy="225850"/>
            </a:xfrm>
            <a:custGeom>
              <a:avLst/>
              <a:gdLst/>
              <a:ahLst/>
              <a:cxnLst/>
              <a:rect l="l" t="t" r="r" b="b"/>
              <a:pathLst>
                <a:path w="12769" h="9034" extrusionOk="0">
                  <a:moveTo>
                    <a:pt x="4476" y="1"/>
                  </a:moveTo>
                  <a:cubicBezTo>
                    <a:pt x="0" y="2039"/>
                    <a:pt x="1019" y="8972"/>
                    <a:pt x="7573" y="9032"/>
                  </a:cubicBezTo>
                  <a:cubicBezTo>
                    <a:pt x="7619" y="9033"/>
                    <a:pt x="7665" y="9033"/>
                    <a:pt x="7711" y="9033"/>
                  </a:cubicBezTo>
                  <a:cubicBezTo>
                    <a:pt x="10329" y="9033"/>
                    <a:pt x="12003" y="7908"/>
                    <a:pt x="12769" y="6415"/>
                  </a:cubicBezTo>
                  <a:lnTo>
                    <a:pt x="12769" y="6415"/>
                  </a:lnTo>
                  <a:cubicBezTo>
                    <a:pt x="11959" y="7379"/>
                    <a:pt x="10590" y="7916"/>
                    <a:pt x="8770" y="7916"/>
                  </a:cubicBezTo>
                  <a:cubicBezTo>
                    <a:pt x="8705" y="7916"/>
                    <a:pt x="8639" y="7915"/>
                    <a:pt x="8573" y="7913"/>
                  </a:cubicBezTo>
                  <a:cubicBezTo>
                    <a:pt x="3317" y="7854"/>
                    <a:pt x="1979" y="2698"/>
                    <a:pt x="4476" y="1"/>
                  </a:cubicBezTo>
                  <a:close/>
                </a:path>
              </a:pathLst>
            </a:custGeom>
            <a:solidFill>
              <a:srgbClr val="78B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4"/>
            <p:cNvSpPr/>
            <p:nvPr/>
          </p:nvSpPr>
          <p:spPr>
            <a:xfrm>
              <a:off x="1903250" y="4167850"/>
              <a:ext cx="366100" cy="226850"/>
            </a:xfrm>
            <a:custGeom>
              <a:avLst/>
              <a:gdLst/>
              <a:ahLst/>
              <a:cxnLst/>
              <a:rect l="l" t="t" r="r" b="b"/>
              <a:pathLst>
                <a:path w="14644" h="9074" extrusionOk="0">
                  <a:moveTo>
                    <a:pt x="7040" y="0"/>
                  </a:moveTo>
                  <a:cubicBezTo>
                    <a:pt x="1" y="0"/>
                    <a:pt x="72" y="8993"/>
                    <a:pt x="7313" y="9073"/>
                  </a:cubicBezTo>
                  <a:cubicBezTo>
                    <a:pt x="7346" y="9073"/>
                    <a:pt x="7378" y="9073"/>
                    <a:pt x="7410" y="9073"/>
                  </a:cubicBezTo>
                  <a:cubicBezTo>
                    <a:pt x="14644" y="9073"/>
                    <a:pt x="14256" y="80"/>
                    <a:pt x="7134" y="1"/>
                  </a:cubicBezTo>
                  <a:cubicBezTo>
                    <a:pt x="7102" y="1"/>
                    <a:pt x="7071" y="0"/>
                    <a:pt x="70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4"/>
            <p:cNvSpPr/>
            <p:nvPr/>
          </p:nvSpPr>
          <p:spPr>
            <a:xfrm>
              <a:off x="2062600" y="4176475"/>
              <a:ext cx="158375" cy="122625"/>
            </a:xfrm>
            <a:custGeom>
              <a:avLst/>
              <a:gdLst/>
              <a:ahLst/>
              <a:cxnLst/>
              <a:rect l="l" t="t" r="r" b="b"/>
              <a:pathLst>
                <a:path w="6335" h="4905" extrusionOk="0">
                  <a:moveTo>
                    <a:pt x="852" y="1"/>
                  </a:moveTo>
                  <a:cubicBezTo>
                    <a:pt x="705" y="1"/>
                    <a:pt x="560" y="6"/>
                    <a:pt x="420" y="16"/>
                  </a:cubicBezTo>
                  <a:cubicBezTo>
                    <a:pt x="0" y="2194"/>
                    <a:pt x="1499" y="4711"/>
                    <a:pt x="5056" y="4891"/>
                  </a:cubicBezTo>
                  <a:cubicBezTo>
                    <a:pt x="5180" y="4899"/>
                    <a:pt x="5304" y="4904"/>
                    <a:pt x="5428" y="4904"/>
                  </a:cubicBezTo>
                  <a:cubicBezTo>
                    <a:pt x="5604" y="4904"/>
                    <a:pt x="5779" y="4895"/>
                    <a:pt x="5955" y="4871"/>
                  </a:cubicBezTo>
                  <a:cubicBezTo>
                    <a:pt x="6335" y="2713"/>
                    <a:pt x="4756" y="175"/>
                    <a:pt x="1299" y="16"/>
                  </a:cubicBezTo>
                  <a:cubicBezTo>
                    <a:pt x="1149" y="6"/>
                    <a:pt x="999" y="1"/>
                    <a:pt x="852" y="1"/>
                  </a:cubicBezTo>
                  <a:close/>
                </a:path>
              </a:pathLst>
            </a:custGeom>
            <a:solidFill>
              <a:srgbClr val="E5DFCF">
                <a:alpha val="21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4"/>
            <p:cNvSpPr/>
            <p:nvPr/>
          </p:nvSpPr>
          <p:spPr>
            <a:xfrm>
              <a:off x="1963175" y="4297375"/>
              <a:ext cx="85450" cy="67825"/>
            </a:xfrm>
            <a:custGeom>
              <a:avLst/>
              <a:gdLst/>
              <a:ahLst/>
              <a:cxnLst/>
              <a:rect l="l" t="t" r="r" b="b"/>
              <a:pathLst>
                <a:path w="3418" h="2713" extrusionOk="0">
                  <a:moveTo>
                    <a:pt x="443" y="0"/>
                  </a:moveTo>
                  <a:cubicBezTo>
                    <a:pt x="361" y="0"/>
                    <a:pt x="281" y="5"/>
                    <a:pt x="201" y="15"/>
                  </a:cubicBezTo>
                  <a:cubicBezTo>
                    <a:pt x="1" y="1214"/>
                    <a:pt x="840" y="2613"/>
                    <a:pt x="2718" y="2713"/>
                  </a:cubicBezTo>
                  <a:lnTo>
                    <a:pt x="3198" y="2713"/>
                  </a:lnTo>
                  <a:cubicBezTo>
                    <a:pt x="3418" y="1514"/>
                    <a:pt x="2619" y="115"/>
                    <a:pt x="700" y="15"/>
                  </a:cubicBezTo>
                  <a:cubicBezTo>
                    <a:pt x="610" y="5"/>
                    <a:pt x="525" y="0"/>
                    <a:pt x="443" y="0"/>
                  </a:cubicBezTo>
                  <a:close/>
                </a:path>
              </a:pathLst>
            </a:custGeom>
            <a:solidFill>
              <a:srgbClr val="E5DFCF">
                <a:alpha val="21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4"/>
            <p:cNvSpPr/>
            <p:nvPr/>
          </p:nvSpPr>
          <p:spPr>
            <a:xfrm>
              <a:off x="1961700" y="4259275"/>
              <a:ext cx="33475" cy="34500"/>
            </a:xfrm>
            <a:custGeom>
              <a:avLst/>
              <a:gdLst/>
              <a:ahLst/>
              <a:cxnLst/>
              <a:rect l="l" t="t" r="r" b="b"/>
              <a:pathLst>
                <a:path w="1339" h="1380" extrusionOk="0">
                  <a:moveTo>
                    <a:pt x="220" y="1"/>
                  </a:moveTo>
                  <a:cubicBezTo>
                    <a:pt x="0" y="440"/>
                    <a:pt x="180" y="1080"/>
                    <a:pt x="939" y="1319"/>
                  </a:cubicBezTo>
                  <a:cubicBezTo>
                    <a:pt x="999" y="1339"/>
                    <a:pt x="1059" y="1359"/>
                    <a:pt x="1119" y="1379"/>
                  </a:cubicBezTo>
                  <a:cubicBezTo>
                    <a:pt x="1339" y="920"/>
                    <a:pt x="1139" y="260"/>
                    <a:pt x="420" y="41"/>
                  </a:cubicBezTo>
                  <a:cubicBezTo>
                    <a:pt x="360" y="21"/>
                    <a:pt x="280" y="1"/>
                    <a:pt x="220" y="1"/>
                  </a:cubicBezTo>
                  <a:close/>
                </a:path>
              </a:pathLst>
            </a:custGeom>
            <a:solidFill>
              <a:srgbClr val="E5DFCF">
                <a:alpha val="21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a:off x="2028125" y="4178350"/>
              <a:ext cx="34000" cy="27000"/>
            </a:xfrm>
            <a:custGeom>
              <a:avLst/>
              <a:gdLst/>
              <a:ahLst/>
              <a:cxnLst/>
              <a:rect l="l" t="t" r="r" b="b"/>
              <a:pathLst>
                <a:path w="1360" h="1080" extrusionOk="0">
                  <a:moveTo>
                    <a:pt x="1279" y="1"/>
                  </a:moveTo>
                  <a:lnTo>
                    <a:pt x="1279" y="1"/>
                  </a:lnTo>
                  <a:cubicBezTo>
                    <a:pt x="860" y="40"/>
                    <a:pt x="440" y="120"/>
                    <a:pt x="21" y="240"/>
                  </a:cubicBezTo>
                  <a:cubicBezTo>
                    <a:pt x="1" y="520"/>
                    <a:pt x="140" y="820"/>
                    <a:pt x="400" y="960"/>
                  </a:cubicBezTo>
                  <a:cubicBezTo>
                    <a:pt x="460" y="1000"/>
                    <a:pt x="520" y="1040"/>
                    <a:pt x="580" y="1080"/>
                  </a:cubicBezTo>
                  <a:cubicBezTo>
                    <a:pt x="1060" y="820"/>
                    <a:pt x="1359" y="400"/>
                    <a:pt x="1279" y="1"/>
                  </a:cubicBezTo>
                  <a:close/>
                </a:path>
              </a:pathLst>
            </a:custGeom>
            <a:solidFill>
              <a:srgbClr val="E5DFCF">
                <a:alpha val="21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a:off x="1716775" y="4341800"/>
              <a:ext cx="780800" cy="78200"/>
            </a:xfrm>
            <a:custGeom>
              <a:avLst/>
              <a:gdLst/>
              <a:ahLst/>
              <a:cxnLst/>
              <a:rect l="l" t="t" r="r" b="b"/>
              <a:pathLst>
                <a:path w="31232" h="3128" extrusionOk="0">
                  <a:moveTo>
                    <a:pt x="4152" y="1"/>
                  </a:moveTo>
                  <a:cubicBezTo>
                    <a:pt x="1305" y="1"/>
                    <a:pt x="0" y="1446"/>
                    <a:pt x="1245" y="2574"/>
                  </a:cubicBezTo>
                  <a:cubicBezTo>
                    <a:pt x="1245" y="2574"/>
                    <a:pt x="12301" y="3128"/>
                    <a:pt x="20913" y="3128"/>
                  </a:cubicBezTo>
                  <a:cubicBezTo>
                    <a:pt x="26280" y="3128"/>
                    <a:pt x="30698" y="2913"/>
                    <a:pt x="30898" y="2215"/>
                  </a:cubicBezTo>
                  <a:cubicBezTo>
                    <a:pt x="31232" y="1059"/>
                    <a:pt x="29858" y="341"/>
                    <a:pt x="27772" y="341"/>
                  </a:cubicBezTo>
                  <a:cubicBezTo>
                    <a:pt x="26612" y="341"/>
                    <a:pt x="25233" y="563"/>
                    <a:pt x="23804" y="1056"/>
                  </a:cubicBezTo>
                  <a:cubicBezTo>
                    <a:pt x="22606" y="1469"/>
                    <a:pt x="20903" y="1629"/>
                    <a:pt x="18995" y="1629"/>
                  </a:cubicBezTo>
                  <a:cubicBezTo>
                    <a:pt x="14538" y="1629"/>
                    <a:pt x="8962" y="756"/>
                    <a:pt x="6080" y="196"/>
                  </a:cubicBezTo>
                  <a:cubicBezTo>
                    <a:pt x="5379" y="61"/>
                    <a:pt x="4733" y="1"/>
                    <a:pt x="4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a:off x="1813825" y="4374675"/>
              <a:ext cx="293750" cy="50975"/>
            </a:xfrm>
            <a:custGeom>
              <a:avLst/>
              <a:gdLst/>
              <a:ahLst/>
              <a:cxnLst/>
              <a:rect l="l" t="t" r="r" b="b"/>
              <a:pathLst>
                <a:path w="11750" h="2039" extrusionOk="0">
                  <a:moveTo>
                    <a:pt x="6716" y="0"/>
                  </a:moveTo>
                  <a:cubicBezTo>
                    <a:pt x="5407" y="0"/>
                    <a:pt x="0" y="980"/>
                    <a:pt x="0" y="980"/>
                  </a:cubicBezTo>
                  <a:lnTo>
                    <a:pt x="11750" y="2039"/>
                  </a:lnTo>
                  <a:cubicBezTo>
                    <a:pt x="11750" y="2039"/>
                    <a:pt x="7953" y="40"/>
                    <a:pt x="6754" y="0"/>
                  </a:cubicBezTo>
                  <a:cubicBezTo>
                    <a:pt x="6742" y="0"/>
                    <a:pt x="6729" y="0"/>
                    <a:pt x="6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4"/>
            <p:cNvSpPr/>
            <p:nvPr/>
          </p:nvSpPr>
          <p:spPr>
            <a:xfrm>
              <a:off x="2527175" y="4479575"/>
              <a:ext cx="82450" cy="836775"/>
            </a:xfrm>
            <a:custGeom>
              <a:avLst/>
              <a:gdLst/>
              <a:ahLst/>
              <a:cxnLst/>
              <a:rect l="l" t="t" r="r" b="b"/>
              <a:pathLst>
                <a:path w="3298" h="33471" extrusionOk="0">
                  <a:moveTo>
                    <a:pt x="1839" y="1"/>
                  </a:moveTo>
                  <a:lnTo>
                    <a:pt x="0" y="580"/>
                  </a:lnTo>
                  <a:lnTo>
                    <a:pt x="480" y="33470"/>
                  </a:lnTo>
                  <a:lnTo>
                    <a:pt x="3297" y="33470"/>
                  </a:lnTo>
                  <a:cubicBezTo>
                    <a:pt x="3297" y="33470"/>
                    <a:pt x="1839" y="480"/>
                    <a:pt x="1839" y="1"/>
                  </a:cubicBezTo>
                  <a:close/>
                </a:path>
              </a:pathLst>
            </a:custGeom>
            <a:solidFill>
              <a:srgbClr val="513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4"/>
            <p:cNvSpPr/>
            <p:nvPr/>
          </p:nvSpPr>
          <p:spPr>
            <a:xfrm>
              <a:off x="2173500" y="4479575"/>
              <a:ext cx="76450" cy="836775"/>
            </a:xfrm>
            <a:custGeom>
              <a:avLst/>
              <a:gdLst/>
              <a:ahLst/>
              <a:cxnLst/>
              <a:rect l="l" t="t" r="r" b="b"/>
              <a:pathLst>
                <a:path w="3058" h="33471" extrusionOk="0">
                  <a:moveTo>
                    <a:pt x="1699" y="1"/>
                  </a:moveTo>
                  <a:lnTo>
                    <a:pt x="0" y="580"/>
                  </a:lnTo>
                  <a:lnTo>
                    <a:pt x="440" y="33470"/>
                  </a:lnTo>
                  <a:lnTo>
                    <a:pt x="3058" y="33470"/>
                  </a:lnTo>
                  <a:cubicBezTo>
                    <a:pt x="3058" y="33470"/>
                    <a:pt x="1699" y="480"/>
                    <a:pt x="1699" y="1"/>
                  </a:cubicBezTo>
                  <a:close/>
                </a:path>
              </a:pathLst>
            </a:custGeom>
            <a:solidFill>
              <a:srgbClr val="513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4"/>
            <p:cNvSpPr/>
            <p:nvPr/>
          </p:nvSpPr>
          <p:spPr>
            <a:xfrm>
              <a:off x="1304275" y="4479575"/>
              <a:ext cx="65475" cy="836775"/>
            </a:xfrm>
            <a:custGeom>
              <a:avLst/>
              <a:gdLst/>
              <a:ahLst/>
              <a:cxnLst/>
              <a:rect l="l" t="t" r="r" b="b"/>
              <a:pathLst>
                <a:path w="2619" h="33471" extrusionOk="0">
                  <a:moveTo>
                    <a:pt x="1819" y="1"/>
                  </a:moveTo>
                  <a:lnTo>
                    <a:pt x="101" y="580"/>
                  </a:lnTo>
                  <a:lnTo>
                    <a:pt x="1" y="33470"/>
                  </a:lnTo>
                  <a:lnTo>
                    <a:pt x="2619" y="33470"/>
                  </a:lnTo>
                  <a:cubicBezTo>
                    <a:pt x="2619" y="33470"/>
                    <a:pt x="1819" y="480"/>
                    <a:pt x="1819" y="1"/>
                  </a:cubicBezTo>
                  <a:close/>
                </a:path>
              </a:pathLst>
            </a:custGeom>
            <a:solidFill>
              <a:srgbClr val="513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4"/>
            <p:cNvSpPr/>
            <p:nvPr/>
          </p:nvSpPr>
          <p:spPr>
            <a:xfrm>
              <a:off x="1579525" y="4474575"/>
              <a:ext cx="152900" cy="841775"/>
            </a:xfrm>
            <a:custGeom>
              <a:avLst/>
              <a:gdLst/>
              <a:ahLst/>
              <a:cxnLst/>
              <a:rect l="l" t="t" r="r" b="b"/>
              <a:pathLst>
                <a:path w="6116" h="33671" extrusionOk="0">
                  <a:moveTo>
                    <a:pt x="1659" y="1"/>
                  </a:moveTo>
                  <a:lnTo>
                    <a:pt x="1" y="600"/>
                  </a:lnTo>
                  <a:lnTo>
                    <a:pt x="3518" y="33670"/>
                  </a:lnTo>
                  <a:lnTo>
                    <a:pt x="6115" y="33670"/>
                  </a:lnTo>
                  <a:cubicBezTo>
                    <a:pt x="6115" y="33670"/>
                    <a:pt x="1699" y="500"/>
                    <a:pt x="1659" y="1"/>
                  </a:cubicBezTo>
                  <a:close/>
                </a:path>
              </a:pathLst>
            </a:custGeom>
            <a:solidFill>
              <a:srgbClr val="513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4"/>
            <p:cNvSpPr/>
            <p:nvPr/>
          </p:nvSpPr>
          <p:spPr>
            <a:xfrm>
              <a:off x="1337250" y="4513550"/>
              <a:ext cx="1214925" cy="67450"/>
            </a:xfrm>
            <a:custGeom>
              <a:avLst/>
              <a:gdLst/>
              <a:ahLst/>
              <a:cxnLst/>
              <a:rect l="l" t="t" r="r" b="b"/>
              <a:pathLst>
                <a:path w="48597" h="2698" extrusionOk="0">
                  <a:moveTo>
                    <a:pt x="1" y="0"/>
                  </a:moveTo>
                  <a:lnTo>
                    <a:pt x="1" y="2698"/>
                  </a:lnTo>
                  <a:lnTo>
                    <a:pt x="48597" y="2158"/>
                  </a:lnTo>
                  <a:lnTo>
                    <a:pt x="48597" y="0"/>
                  </a:lnTo>
                  <a:close/>
                </a:path>
              </a:pathLst>
            </a:custGeom>
            <a:solidFill>
              <a:srgbClr val="513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4"/>
            <p:cNvSpPr/>
            <p:nvPr/>
          </p:nvSpPr>
          <p:spPr>
            <a:xfrm>
              <a:off x="1648475" y="4552000"/>
              <a:ext cx="846750" cy="25525"/>
            </a:xfrm>
            <a:custGeom>
              <a:avLst/>
              <a:gdLst/>
              <a:ahLst/>
              <a:cxnLst/>
              <a:rect l="l" t="t" r="r" b="b"/>
              <a:pathLst>
                <a:path w="33870" h="1021" extrusionOk="0">
                  <a:moveTo>
                    <a:pt x="0" y="1"/>
                  </a:moveTo>
                  <a:lnTo>
                    <a:pt x="0" y="1020"/>
                  </a:lnTo>
                  <a:lnTo>
                    <a:pt x="33870" y="620"/>
                  </a:lnTo>
                  <a:lnTo>
                    <a:pt x="31212" y="1"/>
                  </a:ln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4"/>
            <p:cNvSpPr/>
            <p:nvPr/>
          </p:nvSpPr>
          <p:spPr>
            <a:xfrm>
              <a:off x="1234350" y="4392650"/>
              <a:ext cx="1419225" cy="140400"/>
            </a:xfrm>
            <a:custGeom>
              <a:avLst/>
              <a:gdLst/>
              <a:ahLst/>
              <a:cxnLst/>
              <a:rect l="l" t="t" r="r" b="b"/>
              <a:pathLst>
                <a:path w="56769" h="5616" extrusionOk="0">
                  <a:moveTo>
                    <a:pt x="1159" y="1"/>
                  </a:moveTo>
                  <a:lnTo>
                    <a:pt x="0" y="2219"/>
                  </a:lnTo>
                  <a:lnTo>
                    <a:pt x="2998" y="5216"/>
                  </a:lnTo>
                  <a:lnTo>
                    <a:pt x="52233" y="5616"/>
                  </a:lnTo>
                  <a:lnTo>
                    <a:pt x="55130" y="5216"/>
                  </a:lnTo>
                  <a:lnTo>
                    <a:pt x="56769" y="1060"/>
                  </a:lnTo>
                  <a:lnTo>
                    <a:pt x="55230" y="1"/>
                  </a:lnTo>
                  <a:close/>
                </a:path>
              </a:pathLst>
            </a:custGeom>
            <a:solidFill>
              <a:srgbClr val="875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4"/>
            <p:cNvSpPr/>
            <p:nvPr/>
          </p:nvSpPr>
          <p:spPr>
            <a:xfrm>
              <a:off x="2180500" y="4392650"/>
              <a:ext cx="350700" cy="139900"/>
            </a:xfrm>
            <a:custGeom>
              <a:avLst/>
              <a:gdLst/>
              <a:ahLst/>
              <a:cxnLst/>
              <a:rect l="l" t="t" r="r" b="b"/>
              <a:pathLst>
                <a:path w="14028" h="5596" extrusionOk="0">
                  <a:moveTo>
                    <a:pt x="2178" y="1"/>
                  </a:moveTo>
                  <a:lnTo>
                    <a:pt x="0" y="5496"/>
                  </a:lnTo>
                  <a:lnTo>
                    <a:pt x="11789" y="5596"/>
                  </a:lnTo>
                  <a:lnTo>
                    <a:pt x="14027" y="1"/>
                  </a:lnTo>
                  <a:close/>
                </a:path>
              </a:pathLst>
            </a:custGeom>
            <a:solidFill>
              <a:srgbClr val="995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4"/>
            <p:cNvSpPr/>
            <p:nvPr/>
          </p:nvSpPr>
          <p:spPr>
            <a:xfrm>
              <a:off x="1787350" y="4392650"/>
              <a:ext cx="350200" cy="136400"/>
            </a:xfrm>
            <a:custGeom>
              <a:avLst/>
              <a:gdLst/>
              <a:ahLst/>
              <a:cxnLst/>
              <a:rect l="l" t="t" r="r" b="b"/>
              <a:pathLst>
                <a:path w="14008" h="5456" extrusionOk="0">
                  <a:moveTo>
                    <a:pt x="2158" y="1"/>
                  </a:moveTo>
                  <a:lnTo>
                    <a:pt x="0" y="5376"/>
                  </a:lnTo>
                  <a:lnTo>
                    <a:pt x="11830" y="5456"/>
                  </a:lnTo>
                  <a:lnTo>
                    <a:pt x="14008" y="1"/>
                  </a:lnTo>
                  <a:close/>
                </a:path>
              </a:pathLst>
            </a:custGeom>
            <a:solidFill>
              <a:srgbClr val="995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p:nvPr/>
          </p:nvSpPr>
          <p:spPr>
            <a:xfrm>
              <a:off x="1565550" y="4414625"/>
              <a:ext cx="1088025" cy="28500"/>
            </a:xfrm>
            <a:custGeom>
              <a:avLst/>
              <a:gdLst/>
              <a:ahLst/>
              <a:cxnLst/>
              <a:rect l="l" t="t" r="r" b="b"/>
              <a:pathLst>
                <a:path w="43521" h="1140" extrusionOk="0">
                  <a:moveTo>
                    <a:pt x="43261" y="1"/>
                  </a:moveTo>
                  <a:lnTo>
                    <a:pt x="0" y="720"/>
                  </a:lnTo>
                  <a:lnTo>
                    <a:pt x="0" y="1140"/>
                  </a:lnTo>
                  <a:lnTo>
                    <a:pt x="43421" y="441"/>
                  </a:lnTo>
                  <a:lnTo>
                    <a:pt x="43521" y="181"/>
                  </a:lnTo>
                  <a:lnTo>
                    <a:pt x="43261" y="1"/>
                  </a:ln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4"/>
            <p:cNvSpPr/>
            <p:nvPr/>
          </p:nvSpPr>
          <p:spPr>
            <a:xfrm>
              <a:off x="1234350" y="4392650"/>
              <a:ext cx="425150" cy="133400"/>
            </a:xfrm>
            <a:custGeom>
              <a:avLst/>
              <a:gdLst/>
              <a:ahLst/>
              <a:cxnLst/>
              <a:rect l="l" t="t" r="r" b="b"/>
              <a:pathLst>
                <a:path w="17006" h="5336" extrusionOk="0">
                  <a:moveTo>
                    <a:pt x="1159" y="1"/>
                  </a:moveTo>
                  <a:lnTo>
                    <a:pt x="0" y="2219"/>
                  </a:lnTo>
                  <a:lnTo>
                    <a:pt x="2998" y="5216"/>
                  </a:lnTo>
                  <a:lnTo>
                    <a:pt x="17005" y="5336"/>
                  </a:lnTo>
                  <a:lnTo>
                    <a:pt x="14387" y="1759"/>
                  </a:lnTo>
                  <a:lnTo>
                    <a:pt x="15227" y="1"/>
                  </a:ln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4"/>
            <p:cNvSpPr/>
            <p:nvPr/>
          </p:nvSpPr>
          <p:spPr>
            <a:xfrm>
              <a:off x="1986675" y="4392650"/>
              <a:ext cx="508550" cy="132400"/>
            </a:xfrm>
            <a:custGeom>
              <a:avLst/>
              <a:gdLst/>
              <a:ahLst/>
              <a:cxnLst/>
              <a:rect l="l" t="t" r="r" b="b"/>
              <a:pathLst>
                <a:path w="20342" h="5296" extrusionOk="0">
                  <a:moveTo>
                    <a:pt x="0" y="1"/>
                  </a:moveTo>
                  <a:cubicBezTo>
                    <a:pt x="1679" y="1040"/>
                    <a:pt x="10211" y="5296"/>
                    <a:pt x="11150" y="5296"/>
                  </a:cubicBezTo>
                  <a:cubicBezTo>
                    <a:pt x="11510" y="5296"/>
                    <a:pt x="20342" y="1"/>
                    <a:pt x="20342" y="1"/>
                  </a:cubicBez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a:off x="1720400" y="4392650"/>
              <a:ext cx="509075" cy="15525"/>
            </a:xfrm>
            <a:custGeom>
              <a:avLst/>
              <a:gdLst/>
              <a:ahLst/>
              <a:cxnLst/>
              <a:rect l="l" t="t" r="r" b="b"/>
              <a:pathLst>
                <a:path w="20363" h="621" extrusionOk="0">
                  <a:moveTo>
                    <a:pt x="1" y="1"/>
                  </a:moveTo>
                  <a:cubicBezTo>
                    <a:pt x="1679" y="121"/>
                    <a:pt x="11350" y="620"/>
                    <a:pt x="12270" y="620"/>
                  </a:cubicBezTo>
                  <a:cubicBezTo>
                    <a:pt x="12649" y="620"/>
                    <a:pt x="20362" y="1"/>
                    <a:pt x="20362" y="1"/>
                  </a:cubicBez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a:off x="1989675" y="4387150"/>
              <a:ext cx="498050" cy="112925"/>
            </a:xfrm>
            <a:custGeom>
              <a:avLst/>
              <a:gdLst/>
              <a:ahLst/>
              <a:cxnLst/>
              <a:rect l="l" t="t" r="r" b="b"/>
              <a:pathLst>
                <a:path w="19922" h="4517" extrusionOk="0">
                  <a:moveTo>
                    <a:pt x="60" y="1"/>
                  </a:moveTo>
                  <a:lnTo>
                    <a:pt x="60" y="1"/>
                  </a:lnTo>
                  <a:cubicBezTo>
                    <a:pt x="0" y="141"/>
                    <a:pt x="10590" y="4517"/>
                    <a:pt x="11609" y="4517"/>
                  </a:cubicBezTo>
                  <a:cubicBezTo>
                    <a:pt x="11989" y="4517"/>
                    <a:pt x="19922" y="181"/>
                    <a:pt x="19922" y="181"/>
                  </a:cubicBezTo>
                  <a:lnTo>
                    <a:pt x="15866" y="61"/>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a:off x="1621000" y="4709375"/>
              <a:ext cx="111925" cy="606975"/>
            </a:xfrm>
            <a:custGeom>
              <a:avLst/>
              <a:gdLst/>
              <a:ahLst/>
              <a:cxnLst/>
              <a:rect l="l" t="t" r="r" b="b"/>
              <a:pathLst>
                <a:path w="4477" h="24279" extrusionOk="0">
                  <a:moveTo>
                    <a:pt x="1239" y="0"/>
                  </a:moveTo>
                  <a:cubicBezTo>
                    <a:pt x="520" y="1199"/>
                    <a:pt x="100" y="3657"/>
                    <a:pt x="0" y="6854"/>
                  </a:cubicBezTo>
                  <a:lnTo>
                    <a:pt x="1739" y="23159"/>
                  </a:lnTo>
                  <a:cubicBezTo>
                    <a:pt x="1819" y="23539"/>
                    <a:pt x="1919" y="23919"/>
                    <a:pt x="2019" y="24278"/>
                  </a:cubicBezTo>
                  <a:lnTo>
                    <a:pt x="4476" y="24278"/>
                  </a:lnTo>
                  <a:cubicBezTo>
                    <a:pt x="4476" y="24278"/>
                    <a:pt x="2558" y="9971"/>
                    <a:pt x="1239" y="0"/>
                  </a:cubicBez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4"/>
            <p:cNvSpPr/>
            <p:nvPr/>
          </p:nvSpPr>
          <p:spPr>
            <a:xfrm>
              <a:off x="1304275" y="4896200"/>
              <a:ext cx="65475" cy="420150"/>
            </a:xfrm>
            <a:custGeom>
              <a:avLst/>
              <a:gdLst/>
              <a:ahLst/>
              <a:cxnLst/>
              <a:rect l="l" t="t" r="r" b="b"/>
              <a:pathLst>
                <a:path w="2619" h="16806" extrusionOk="0">
                  <a:moveTo>
                    <a:pt x="2199" y="0"/>
                  </a:moveTo>
                  <a:cubicBezTo>
                    <a:pt x="1200" y="1679"/>
                    <a:pt x="401" y="5156"/>
                    <a:pt x="21" y="9512"/>
                  </a:cubicBezTo>
                  <a:lnTo>
                    <a:pt x="1" y="16805"/>
                  </a:lnTo>
                  <a:lnTo>
                    <a:pt x="2619" y="16805"/>
                  </a:lnTo>
                  <a:cubicBezTo>
                    <a:pt x="2619" y="16805"/>
                    <a:pt x="2419" y="8393"/>
                    <a:pt x="2199" y="0"/>
                  </a:cubicBez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a:off x="2194475" y="4993600"/>
              <a:ext cx="55475" cy="322750"/>
            </a:xfrm>
            <a:custGeom>
              <a:avLst/>
              <a:gdLst/>
              <a:ahLst/>
              <a:cxnLst/>
              <a:rect l="l" t="t" r="r" b="b"/>
              <a:pathLst>
                <a:path w="2219" h="12910" extrusionOk="0">
                  <a:moveTo>
                    <a:pt x="1699" y="1"/>
                  </a:moveTo>
                  <a:cubicBezTo>
                    <a:pt x="700" y="1520"/>
                    <a:pt x="1" y="6055"/>
                    <a:pt x="1" y="11431"/>
                  </a:cubicBezTo>
                  <a:cubicBezTo>
                    <a:pt x="1" y="11930"/>
                    <a:pt x="1" y="12430"/>
                    <a:pt x="1" y="12909"/>
                  </a:cubicBezTo>
                  <a:lnTo>
                    <a:pt x="2219" y="12909"/>
                  </a:lnTo>
                  <a:cubicBezTo>
                    <a:pt x="2219" y="12909"/>
                    <a:pt x="1959" y="6915"/>
                    <a:pt x="1699" y="1"/>
                  </a:cubicBez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4"/>
            <p:cNvSpPr/>
            <p:nvPr/>
          </p:nvSpPr>
          <p:spPr>
            <a:xfrm>
              <a:off x="2533675" y="4723850"/>
              <a:ext cx="75950" cy="592500"/>
            </a:xfrm>
            <a:custGeom>
              <a:avLst/>
              <a:gdLst/>
              <a:ahLst/>
              <a:cxnLst/>
              <a:rect l="l" t="t" r="r" b="b"/>
              <a:pathLst>
                <a:path w="3038" h="23700" extrusionOk="0">
                  <a:moveTo>
                    <a:pt x="1998" y="1"/>
                  </a:moveTo>
                  <a:cubicBezTo>
                    <a:pt x="1159" y="1979"/>
                    <a:pt x="460" y="4876"/>
                    <a:pt x="0" y="8313"/>
                  </a:cubicBezTo>
                  <a:lnTo>
                    <a:pt x="220" y="23699"/>
                  </a:lnTo>
                  <a:lnTo>
                    <a:pt x="3037" y="23699"/>
                  </a:lnTo>
                  <a:cubicBezTo>
                    <a:pt x="3037" y="23699"/>
                    <a:pt x="2438" y="9872"/>
                    <a:pt x="1998" y="1"/>
                  </a:cubicBez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4"/>
            <p:cNvSpPr/>
            <p:nvPr/>
          </p:nvSpPr>
          <p:spPr>
            <a:xfrm>
              <a:off x="1978675" y="4380675"/>
              <a:ext cx="509050" cy="119400"/>
            </a:xfrm>
            <a:custGeom>
              <a:avLst/>
              <a:gdLst/>
              <a:ahLst/>
              <a:cxnLst/>
              <a:rect l="l" t="t" r="r" b="b"/>
              <a:pathLst>
                <a:path w="20362" h="4776" extrusionOk="0">
                  <a:moveTo>
                    <a:pt x="1159" y="0"/>
                  </a:moveTo>
                  <a:lnTo>
                    <a:pt x="40" y="160"/>
                  </a:lnTo>
                  <a:cubicBezTo>
                    <a:pt x="0" y="320"/>
                    <a:pt x="11030" y="4776"/>
                    <a:pt x="12049" y="4776"/>
                  </a:cubicBezTo>
                  <a:cubicBezTo>
                    <a:pt x="12429" y="4776"/>
                    <a:pt x="20360" y="441"/>
                    <a:pt x="20362" y="440"/>
                  </a:cubicBezTo>
                  <a:lnTo>
                    <a:pt x="20362" y="440"/>
                  </a:lnTo>
                  <a:cubicBezTo>
                    <a:pt x="20360" y="441"/>
                    <a:pt x="12609" y="4396"/>
                    <a:pt x="12309" y="4396"/>
                  </a:cubicBezTo>
                  <a:cubicBezTo>
                    <a:pt x="11470" y="4396"/>
                    <a:pt x="4037" y="939"/>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a:off x="1234350" y="4429125"/>
              <a:ext cx="367200" cy="27500"/>
            </a:xfrm>
            <a:custGeom>
              <a:avLst/>
              <a:gdLst/>
              <a:ahLst/>
              <a:cxnLst/>
              <a:rect l="l" t="t" r="r" b="b"/>
              <a:pathLst>
                <a:path w="14688" h="1100" extrusionOk="0">
                  <a:moveTo>
                    <a:pt x="14527" y="0"/>
                  </a:moveTo>
                  <a:lnTo>
                    <a:pt x="180" y="380"/>
                  </a:lnTo>
                  <a:lnTo>
                    <a:pt x="0" y="760"/>
                  </a:lnTo>
                  <a:lnTo>
                    <a:pt x="320" y="1099"/>
                  </a:lnTo>
                  <a:lnTo>
                    <a:pt x="14687" y="700"/>
                  </a:lnTo>
                  <a:lnTo>
                    <a:pt x="14387" y="300"/>
                  </a:lnTo>
                  <a:lnTo>
                    <a:pt x="14527" y="0"/>
                  </a:lnTo>
                  <a:close/>
                </a:path>
              </a:pathLst>
            </a:custGeom>
            <a:solidFill>
              <a:srgbClr val="513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4"/>
            <p:cNvSpPr/>
            <p:nvPr/>
          </p:nvSpPr>
          <p:spPr>
            <a:xfrm>
              <a:off x="2068100" y="4078450"/>
              <a:ext cx="39475" cy="76450"/>
            </a:xfrm>
            <a:custGeom>
              <a:avLst/>
              <a:gdLst/>
              <a:ahLst/>
              <a:cxnLst/>
              <a:rect l="l" t="t" r="r" b="b"/>
              <a:pathLst>
                <a:path w="1579" h="3058" extrusionOk="0">
                  <a:moveTo>
                    <a:pt x="1099" y="0"/>
                  </a:moveTo>
                  <a:lnTo>
                    <a:pt x="1099" y="0"/>
                  </a:lnTo>
                  <a:cubicBezTo>
                    <a:pt x="620" y="320"/>
                    <a:pt x="0" y="999"/>
                    <a:pt x="20" y="1559"/>
                  </a:cubicBezTo>
                  <a:cubicBezTo>
                    <a:pt x="60" y="2118"/>
                    <a:pt x="440" y="2818"/>
                    <a:pt x="1579" y="3057"/>
                  </a:cubicBezTo>
                  <a:cubicBezTo>
                    <a:pt x="1239" y="2078"/>
                    <a:pt x="1079" y="1039"/>
                    <a:pt x="1099" y="0"/>
                  </a:cubicBezTo>
                  <a:close/>
                </a:path>
              </a:pathLst>
            </a:custGeom>
            <a:solidFill>
              <a:srgbClr val="E5DFCF">
                <a:alpha val="21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4"/>
          <p:cNvGrpSpPr/>
          <p:nvPr/>
        </p:nvGrpSpPr>
        <p:grpSpPr>
          <a:xfrm>
            <a:off x="2062966" y="4022962"/>
            <a:ext cx="761846" cy="905011"/>
            <a:chOff x="4470900" y="2439825"/>
            <a:chExt cx="463100" cy="550125"/>
          </a:xfrm>
        </p:grpSpPr>
        <p:sp>
          <p:nvSpPr>
            <p:cNvPr id="1423" name="Google Shape;1423;p34"/>
            <p:cNvSpPr/>
            <p:nvPr/>
          </p:nvSpPr>
          <p:spPr>
            <a:xfrm>
              <a:off x="4658725" y="2515975"/>
              <a:ext cx="85950" cy="473975"/>
            </a:xfrm>
            <a:custGeom>
              <a:avLst/>
              <a:gdLst/>
              <a:ahLst/>
              <a:cxnLst/>
              <a:rect l="l" t="t" r="r" b="b"/>
              <a:pathLst>
                <a:path w="3438" h="18959" extrusionOk="0">
                  <a:moveTo>
                    <a:pt x="1651" y="1"/>
                  </a:moveTo>
                  <a:cubicBezTo>
                    <a:pt x="1117" y="1"/>
                    <a:pt x="242" y="77"/>
                    <a:pt x="201" y="575"/>
                  </a:cubicBezTo>
                  <a:cubicBezTo>
                    <a:pt x="1" y="3972"/>
                    <a:pt x="221" y="15941"/>
                    <a:pt x="600" y="18459"/>
                  </a:cubicBezTo>
                  <a:cubicBezTo>
                    <a:pt x="660" y="18759"/>
                    <a:pt x="900" y="18959"/>
                    <a:pt x="1200" y="18959"/>
                  </a:cubicBezTo>
                  <a:lnTo>
                    <a:pt x="2738" y="18959"/>
                  </a:lnTo>
                  <a:cubicBezTo>
                    <a:pt x="2738" y="18959"/>
                    <a:pt x="3338" y="18619"/>
                    <a:pt x="3398" y="16960"/>
                  </a:cubicBezTo>
                  <a:cubicBezTo>
                    <a:pt x="3438" y="15762"/>
                    <a:pt x="2778" y="5271"/>
                    <a:pt x="2059" y="16"/>
                  </a:cubicBezTo>
                  <a:cubicBezTo>
                    <a:pt x="2059" y="16"/>
                    <a:pt x="1889" y="1"/>
                    <a:pt x="1651" y="1"/>
                  </a:cubicBezTo>
                  <a:close/>
                </a:path>
              </a:pathLst>
            </a:custGeom>
            <a:solidFill>
              <a:srgbClr val="513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4"/>
            <p:cNvSpPr/>
            <p:nvPr/>
          </p:nvSpPr>
          <p:spPr>
            <a:xfrm>
              <a:off x="4540850" y="2629750"/>
              <a:ext cx="303750" cy="46750"/>
            </a:xfrm>
            <a:custGeom>
              <a:avLst/>
              <a:gdLst/>
              <a:ahLst/>
              <a:cxnLst/>
              <a:rect l="l" t="t" r="r" b="b"/>
              <a:pathLst>
                <a:path w="12150" h="1870" extrusionOk="0">
                  <a:moveTo>
                    <a:pt x="0" y="1"/>
                  </a:moveTo>
                  <a:cubicBezTo>
                    <a:pt x="200" y="1"/>
                    <a:pt x="140" y="1739"/>
                    <a:pt x="140" y="1739"/>
                  </a:cubicBezTo>
                  <a:cubicBezTo>
                    <a:pt x="1031" y="1833"/>
                    <a:pt x="2050" y="1870"/>
                    <a:pt x="3108" y="1870"/>
                  </a:cubicBezTo>
                  <a:cubicBezTo>
                    <a:pt x="7249" y="1870"/>
                    <a:pt x="11989" y="1299"/>
                    <a:pt x="11989" y="1299"/>
                  </a:cubicBezTo>
                  <a:lnTo>
                    <a:pt x="12149" y="41"/>
                  </a:lnTo>
                  <a:lnTo>
                    <a:pt x="0" y="1"/>
                  </a:ln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a:off x="4493375" y="2505375"/>
              <a:ext cx="72475" cy="484575"/>
            </a:xfrm>
            <a:custGeom>
              <a:avLst/>
              <a:gdLst/>
              <a:ahLst/>
              <a:cxnLst/>
              <a:rect l="l" t="t" r="r" b="b"/>
              <a:pathLst>
                <a:path w="2899" h="19383" extrusionOk="0">
                  <a:moveTo>
                    <a:pt x="1140" y="0"/>
                  </a:moveTo>
                  <a:cubicBezTo>
                    <a:pt x="341" y="5235"/>
                    <a:pt x="1" y="16186"/>
                    <a:pt x="1" y="17384"/>
                  </a:cubicBezTo>
                  <a:cubicBezTo>
                    <a:pt x="1" y="19043"/>
                    <a:pt x="1060" y="19383"/>
                    <a:pt x="1060" y="19383"/>
                  </a:cubicBezTo>
                  <a:lnTo>
                    <a:pt x="2319" y="19383"/>
                  </a:lnTo>
                  <a:cubicBezTo>
                    <a:pt x="2559" y="19303"/>
                    <a:pt x="2898" y="1439"/>
                    <a:pt x="2519" y="859"/>
                  </a:cubicBezTo>
                  <a:cubicBezTo>
                    <a:pt x="2139" y="300"/>
                    <a:pt x="1140" y="0"/>
                    <a:pt x="1140" y="0"/>
                  </a:cubicBez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a:off x="4493375" y="2630250"/>
              <a:ext cx="66975" cy="359700"/>
            </a:xfrm>
            <a:custGeom>
              <a:avLst/>
              <a:gdLst/>
              <a:ahLst/>
              <a:cxnLst/>
              <a:rect l="l" t="t" r="r" b="b"/>
              <a:pathLst>
                <a:path w="2679" h="14388" extrusionOk="0">
                  <a:moveTo>
                    <a:pt x="600" y="1"/>
                  </a:moveTo>
                  <a:cubicBezTo>
                    <a:pt x="181" y="5296"/>
                    <a:pt x="1" y="11510"/>
                    <a:pt x="1" y="12389"/>
                  </a:cubicBezTo>
                  <a:cubicBezTo>
                    <a:pt x="1" y="14048"/>
                    <a:pt x="1060" y="14388"/>
                    <a:pt x="1060" y="14388"/>
                  </a:cubicBezTo>
                  <a:lnTo>
                    <a:pt x="2319" y="14388"/>
                  </a:lnTo>
                  <a:cubicBezTo>
                    <a:pt x="2479" y="14328"/>
                    <a:pt x="2639" y="8073"/>
                    <a:pt x="2678" y="2838"/>
                  </a:cubicBezTo>
                  <a:cubicBezTo>
                    <a:pt x="2159" y="1100"/>
                    <a:pt x="1440" y="21"/>
                    <a:pt x="600" y="1"/>
                  </a:cubicBezTo>
                  <a:close/>
                </a:path>
              </a:pathLst>
            </a:custGeom>
            <a:solidFill>
              <a:srgbClr val="875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4"/>
            <p:cNvSpPr/>
            <p:nvPr/>
          </p:nvSpPr>
          <p:spPr>
            <a:xfrm>
              <a:off x="4802600" y="2505375"/>
              <a:ext cx="99950" cy="484575"/>
            </a:xfrm>
            <a:custGeom>
              <a:avLst/>
              <a:gdLst/>
              <a:ahLst/>
              <a:cxnLst/>
              <a:rect l="l" t="t" r="r" b="b"/>
              <a:pathLst>
                <a:path w="3998" h="19383" extrusionOk="0">
                  <a:moveTo>
                    <a:pt x="3278" y="0"/>
                  </a:moveTo>
                  <a:cubicBezTo>
                    <a:pt x="3278" y="0"/>
                    <a:pt x="1959" y="200"/>
                    <a:pt x="1699" y="879"/>
                  </a:cubicBezTo>
                  <a:cubicBezTo>
                    <a:pt x="1" y="5116"/>
                    <a:pt x="800" y="16365"/>
                    <a:pt x="1180" y="18883"/>
                  </a:cubicBezTo>
                  <a:cubicBezTo>
                    <a:pt x="1220" y="19183"/>
                    <a:pt x="1479" y="19383"/>
                    <a:pt x="1759" y="19383"/>
                  </a:cubicBezTo>
                  <a:lnTo>
                    <a:pt x="2718" y="19383"/>
                  </a:lnTo>
                  <a:cubicBezTo>
                    <a:pt x="2718" y="19383"/>
                    <a:pt x="3917" y="19043"/>
                    <a:pt x="3957" y="17384"/>
                  </a:cubicBezTo>
                  <a:cubicBezTo>
                    <a:pt x="3997" y="16186"/>
                    <a:pt x="3997" y="5235"/>
                    <a:pt x="3278" y="0"/>
                  </a:cubicBez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4"/>
            <p:cNvSpPr/>
            <p:nvPr/>
          </p:nvSpPr>
          <p:spPr>
            <a:xfrm>
              <a:off x="4819100" y="2628250"/>
              <a:ext cx="82950" cy="361700"/>
            </a:xfrm>
            <a:custGeom>
              <a:avLst/>
              <a:gdLst/>
              <a:ahLst/>
              <a:cxnLst/>
              <a:rect l="l" t="t" r="r" b="b"/>
              <a:pathLst>
                <a:path w="3318" h="14468" extrusionOk="0">
                  <a:moveTo>
                    <a:pt x="3037" y="1"/>
                  </a:moveTo>
                  <a:cubicBezTo>
                    <a:pt x="1679" y="280"/>
                    <a:pt x="520" y="2858"/>
                    <a:pt x="0" y="6455"/>
                  </a:cubicBezTo>
                  <a:cubicBezTo>
                    <a:pt x="40" y="8973"/>
                    <a:pt x="200" y="11470"/>
                    <a:pt x="500" y="13968"/>
                  </a:cubicBezTo>
                  <a:cubicBezTo>
                    <a:pt x="560" y="14248"/>
                    <a:pt x="799" y="14468"/>
                    <a:pt x="1099" y="14468"/>
                  </a:cubicBezTo>
                  <a:lnTo>
                    <a:pt x="2038" y="14468"/>
                  </a:lnTo>
                  <a:cubicBezTo>
                    <a:pt x="2038" y="14468"/>
                    <a:pt x="3237" y="14128"/>
                    <a:pt x="3297" y="12469"/>
                  </a:cubicBezTo>
                  <a:cubicBezTo>
                    <a:pt x="3317" y="11570"/>
                    <a:pt x="3317" y="5316"/>
                    <a:pt x="3037" y="1"/>
                  </a:cubicBezTo>
                  <a:close/>
                </a:path>
              </a:pathLst>
            </a:custGeom>
            <a:solidFill>
              <a:srgbClr val="875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4"/>
            <p:cNvSpPr/>
            <p:nvPr/>
          </p:nvSpPr>
          <p:spPr>
            <a:xfrm>
              <a:off x="4470900" y="2439825"/>
              <a:ext cx="463100" cy="123175"/>
            </a:xfrm>
            <a:custGeom>
              <a:avLst/>
              <a:gdLst/>
              <a:ahLst/>
              <a:cxnLst/>
              <a:rect l="l" t="t" r="r" b="b"/>
              <a:pathLst>
                <a:path w="18524" h="4927" extrusionOk="0">
                  <a:moveTo>
                    <a:pt x="6133" y="1"/>
                  </a:moveTo>
                  <a:cubicBezTo>
                    <a:pt x="3692" y="1"/>
                    <a:pt x="1697" y="90"/>
                    <a:pt x="1260" y="344"/>
                  </a:cubicBezTo>
                  <a:cubicBezTo>
                    <a:pt x="1" y="1044"/>
                    <a:pt x="420" y="4241"/>
                    <a:pt x="1160" y="4600"/>
                  </a:cubicBezTo>
                  <a:cubicBezTo>
                    <a:pt x="1582" y="4801"/>
                    <a:pt x="5600" y="4926"/>
                    <a:pt x="9659" y="4926"/>
                  </a:cubicBezTo>
                  <a:cubicBezTo>
                    <a:pt x="12894" y="4926"/>
                    <a:pt x="16156" y="4846"/>
                    <a:pt x="17645" y="4660"/>
                  </a:cubicBezTo>
                  <a:cubicBezTo>
                    <a:pt x="18524" y="4560"/>
                    <a:pt x="18144" y="644"/>
                    <a:pt x="17185" y="444"/>
                  </a:cubicBezTo>
                  <a:cubicBezTo>
                    <a:pt x="16577" y="302"/>
                    <a:pt x="10607" y="1"/>
                    <a:pt x="6133" y="1"/>
                  </a:cubicBezTo>
                  <a:close/>
                </a:path>
              </a:pathLst>
            </a:custGeom>
            <a:solidFill>
              <a:srgbClr val="513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a:off x="4478900" y="2439825"/>
              <a:ext cx="449125" cy="107025"/>
            </a:xfrm>
            <a:custGeom>
              <a:avLst/>
              <a:gdLst/>
              <a:ahLst/>
              <a:cxnLst/>
              <a:rect l="l" t="t" r="r" b="b"/>
              <a:pathLst>
                <a:path w="17965" h="4281" extrusionOk="0">
                  <a:moveTo>
                    <a:pt x="5808" y="1"/>
                  </a:moveTo>
                  <a:cubicBezTo>
                    <a:pt x="3370" y="1"/>
                    <a:pt x="1377" y="90"/>
                    <a:pt x="940" y="344"/>
                  </a:cubicBezTo>
                  <a:cubicBezTo>
                    <a:pt x="120" y="804"/>
                    <a:pt x="0" y="2342"/>
                    <a:pt x="240" y="3421"/>
                  </a:cubicBezTo>
                  <a:cubicBezTo>
                    <a:pt x="2938" y="3961"/>
                    <a:pt x="6554" y="4281"/>
                    <a:pt x="10531" y="4281"/>
                  </a:cubicBezTo>
                  <a:cubicBezTo>
                    <a:pt x="12949" y="4281"/>
                    <a:pt x="15366" y="4161"/>
                    <a:pt x="17764" y="3901"/>
                  </a:cubicBezTo>
                  <a:cubicBezTo>
                    <a:pt x="17964" y="2702"/>
                    <a:pt x="17564" y="584"/>
                    <a:pt x="16865" y="444"/>
                  </a:cubicBezTo>
                  <a:cubicBezTo>
                    <a:pt x="16244" y="302"/>
                    <a:pt x="10278" y="1"/>
                    <a:pt x="5808" y="1"/>
                  </a:cubicBezTo>
                  <a:close/>
                </a:path>
              </a:pathLst>
            </a:custGeom>
            <a:solidFill>
              <a:srgbClr val="664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a:off x="4483900" y="2439825"/>
              <a:ext cx="436625" cy="49575"/>
            </a:xfrm>
            <a:custGeom>
              <a:avLst/>
              <a:gdLst/>
              <a:ahLst/>
              <a:cxnLst/>
              <a:rect l="l" t="t" r="r" b="b"/>
              <a:pathLst>
                <a:path w="17465" h="1983" extrusionOk="0">
                  <a:moveTo>
                    <a:pt x="5608" y="1"/>
                  </a:moveTo>
                  <a:cubicBezTo>
                    <a:pt x="3170" y="1"/>
                    <a:pt x="1177" y="90"/>
                    <a:pt x="740" y="344"/>
                  </a:cubicBezTo>
                  <a:cubicBezTo>
                    <a:pt x="340" y="564"/>
                    <a:pt x="100" y="1044"/>
                    <a:pt x="0" y="1583"/>
                  </a:cubicBezTo>
                  <a:cubicBezTo>
                    <a:pt x="2858" y="1843"/>
                    <a:pt x="6534" y="1983"/>
                    <a:pt x="10531" y="1983"/>
                  </a:cubicBezTo>
                  <a:cubicBezTo>
                    <a:pt x="13008" y="1983"/>
                    <a:pt x="15346" y="1943"/>
                    <a:pt x="17464" y="1823"/>
                  </a:cubicBezTo>
                  <a:cubicBezTo>
                    <a:pt x="17305" y="1104"/>
                    <a:pt x="17025" y="504"/>
                    <a:pt x="16665" y="444"/>
                  </a:cubicBezTo>
                  <a:cubicBezTo>
                    <a:pt x="16044" y="302"/>
                    <a:pt x="10078" y="1"/>
                    <a:pt x="5608" y="1"/>
                  </a:cubicBezTo>
                  <a:close/>
                </a:path>
              </a:pathLst>
            </a:custGeom>
            <a:solidFill>
              <a:srgbClr val="875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99383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5" name="Title 14">
            <a:extLst>
              <a:ext uri="{FF2B5EF4-FFF2-40B4-BE49-F238E27FC236}">
                <a16:creationId xmlns:a16="http://schemas.microsoft.com/office/drawing/2014/main" id="{119D0831-74ED-35BD-F757-77CC8166CD4C}"/>
              </a:ext>
            </a:extLst>
          </p:cNvPr>
          <p:cNvSpPr>
            <a:spLocks noGrp="1"/>
          </p:cNvSpPr>
          <p:nvPr>
            <p:ph type="title" idx="6"/>
          </p:nvPr>
        </p:nvSpPr>
        <p:spPr/>
        <p:txBody>
          <a:bodyPr/>
          <a:lstStyle/>
          <a:p>
            <a:r>
              <a:rPr lang="pt-BR" dirty="0"/>
              <a:t>O Ambiente de Trabalho</a:t>
            </a:r>
            <a:endParaRPr lang="en-US" dirty="0"/>
          </a:p>
        </p:txBody>
      </p:sp>
      <p:sp>
        <p:nvSpPr>
          <p:cNvPr id="61" name="Google Shape;1460;p37">
            <a:extLst>
              <a:ext uri="{FF2B5EF4-FFF2-40B4-BE49-F238E27FC236}">
                <a16:creationId xmlns:a16="http://schemas.microsoft.com/office/drawing/2014/main" id="{40F0CEE7-CDF0-A18E-3973-EA40F7231320}"/>
              </a:ext>
            </a:extLst>
          </p:cNvPr>
          <p:cNvSpPr txBox="1">
            <a:spLocks/>
          </p:cNvSpPr>
          <p:nvPr/>
        </p:nvSpPr>
        <p:spPr>
          <a:xfrm>
            <a:off x="3838343" y="5321930"/>
            <a:ext cx="5344309" cy="6542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3"/>
              </a:buClr>
              <a:buSzPts val="1400"/>
              <a:buFont typeface="Barlow"/>
              <a:buNone/>
              <a:defRPr sz="16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spcAft>
                <a:spcPts val="1600"/>
              </a:spcAft>
            </a:pPr>
            <a:r>
              <a:rPr lang="pt-BR" sz="1400" i="1" dirty="0"/>
              <a:t>E então, com muita vontade e coragem, ele começou a estudar...</a:t>
            </a:r>
          </a:p>
        </p:txBody>
      </p:sp>
      <p:grpSp>
        <p:nvGrpSpPr>
          <p:cNvPr id="18" name="Group 17">
            <a:extLst>
              <a:ext uri="{FF2B5EF4-FFF2-40B4-BE49-F238E27FC236}">
                <a16:creationId xmlns:a16="http://schemas.microsoft.com/office/drawing/2014/main" id="{2BD7FF27-D7FA-BF72-C866-321216DFA0E6}"/>
              </a:ext>
            </a:extLst>
          </p:cNvPr>
          <p:cNvGrpSpPr/>
          <p:nvPr/>
        </p:nvGrpSpPr>
        <p:grpSpPr>
          <a:xfrm>
            <a:off x="893403" y="1795513"/>
            <a:ext cx="1015036" cy="1015036"/>
            <a:chOff x="1974057" y="2176513"/>
            <a:chExt cx="1015036" cy="1015036"/>
          </a:xfrm>
        </p:grpSpPr>
        <p:sp>
          <p:nvSpPr>
            <p:cNvPr id="19" name="Oval 18">
              <a:extLst>
                <a:ext uri="{FF2B5EF4-FFF2-40B4-BE49-F238E27FC236}">
                  <a16:creationId xmlns:a16="http://schemas.microsoft.com/office/drawing/2014/main" id="{9425D118-0EE1-4B2C-6F62-9417780B6B94}"/>
                </a:ext>
              </a:extLst>
            </p:cNvPr>
            <p:cNvSpPr>
              <a:spLocks noChangeAspect="1"/>
            </p:cNvSpPr>
            <p:nvPr/>
          </p:nvSpPr>
          <p:spPr>
            <a:xfrm>
              <a:off x="1974057" y="2176513"/>
              <a:ext cx="1015036" cy="1015036"/>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accent2"/>
                </a:solidFill>
                <a:latin typeface="Barlow" panose="00000500000000000000" pitchFamily="2" charset="0"/>
              </a:endParaRPr>
            </a:p>
          </p:txBody>
        </p:sp>
        <p:pic>
          <p:nvPicPr>
            <p:cNvPr id="20" name="Picture 19" descr="A picture containing screenshot, pattern, pixel, design&#10;&#10;Description automatically generated">
              <a:extLst>
                <a:ext uri="{FF2B5EF4-FFF2-40B4-BE49-F238E27FC236}">
                  <a16:creationId xmlns:a16="http://schemas.microsoft.com/office/drawing/2014/main" id="{E73F40CF-1780-66C9-4BFF-85B42E79EEBB}"/>
                </a:ext>
              </a:extLst>
            </p:cNvPr>
            <p:cNvPicPr>
              <a:picLocks noChangeAspect="1"/>
            </p:cNvPicPr>
            <p:nvPr/>
          </p:nvPicPr>
          <p:blipFill>
            <a:blip r:embed="rId3"/>
            <a:stretch>
              <a:fillRect/>
            </a:stretch>
          </p:blipFill>
          <p:spPr>
            <a:xfrm>
              <a:off x="2186510" y="2376624"/>
              <a:ext cx="625518" cy="625518"/>
            </a:xfrm>
            <a:prstGeom prst="rect">
              <a:avLst/>
            </a:prstGeom>
          </p:spPr>
        </p:pic>
      </p:grpSp>
      <p:grpSp>
        <p:nvGrpSpPr>
          <p:cNvPr id="21" name="Group 20">
            <a:extLst>
              <a:ext uri="{FF2B5EF4-FFF2-40B4-BE49-F238E27FC236}">
                <a16:creationId xmlns:a16="http://schemas.microsoft.com/office/drawing/2014/main" id="{D5D5F690-D83B-AF52-BBD9-A6D102C2DB08}"/>
              </a:ext>
            </a:extLst>
          </p:cNvPr>
          <p:cNvGrpSpPr/>
          <p:nvPr/>
        </p:nvGrpSpPr>
        <p:grpSpPr>
          <a:xfrm>
            <a:off x="2120892" y="1795513"/>
            <a:ext cx="1015036" cy="1015036"/>
            <a:chOff x="1974057" y="2176513"/>
            <a:chExt cx="1015036" cy="1015036"/>
          </a:xfrm>
        </p:grpSpPr>
        <p:sp>
          <p:nvSpPr>
            <p:cNvPr id="22" name="Oval 21">
              <a:extLst>
                <a:ext uri="{FF2B5EF4-FFF2-40B4-BE49-F238E27FC236}">
                  <a16:creationId xmlns:a16="http://schemas.microsoft.com/office/drawing/2014/main" id="{EDA09A07-3729-D1C9-D496-98B30CAE78FD}"/>
                </a:ext>
              </a:extLst>
            </p:cNvPr>
            <p:cNvSpPr>
              <a:spLocks noChangeAspect="1"/>
            </p:cNvSpPr>
            <p:nvPr/>
          </p:nvSpPr>
          <p:spPr>
            <a:xfrm>
              <a:off x="1974057" y="2176513"/>
              <a:ext cx="1015036" cy="1015036"/>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accent2"/>
                </a:solidFill>
                <a:latin typeface="Barlow" panose="00000500000000000000" pitchFamily="2" charset="0"/>
              </a:endParaRPr>
            </a:p>
          </p:txBody>
        </p:sp>
        <p:pic>
          <p:nvPicPr>
            <p:cNvPr id="23" name="Picture 22" descr="A purple cloud on a black background&#10;&#10;Description automatically generated with medium confidence">
              <a:extLst>
                <a:ext uri="{FF2B5EF4-FFF2-40B4-BE49-F238E27FC236}">
                  <a16:creationId xmlns:a16="http://schemas.microsoft.com/office/drawing/2014/main" id="{82493A66-4C81-B2AE-AF15-010DD35C6DF0}"/>
                </a:ext>
              </a:extLst>
            </p:cNvPr>
            <p:cNvPicPr>
              <a:picLocks noChangeAspect="1"/>
            </p:cNvPicPr>
            <p:nvPr/>
          </p:nvPicPr>
          <p:blipFill>
            <a:blip r:embed="rId4"/>
            <a:stretch>
              <a:fillRect/>
            </a:stretch>
          </p:blipFill>
          <p:spPr>
            <a:xfrm>
              <a:off x="2134532" y="2311581"/>
              <a:ext cx="681578" cy="681578"/>
            </a:xfrm>
            <a:prstGeom prst="rect">
              <a:avLst/>
            </a:prstGeom>
          </p:spPr>
        </p:pic>
      </p:grpSp>
      <p:grpSp>
        <p:nvGrpSpPr>
          <p:cNvPr id="24" name="Group 23">
            <a:extLst>
              <a:ext uri="{FF2B5EF4-FFF2-40B4-BE49-F238E27FC236}">
                <a16:creationId xmlns:a16="http://schemas.microsoft.com/office/drawing/2014/main" id="{F640BE62-E7B2-4F83-3083-A8C52FA6090F}"/>
              </a:ext>
            </a:extLst>
          </p:cNvPr>
          <p:cNvGrpSpPr/>
          <p:nvPr/>
        </p:nvGrpSpPr>
        <p:grpSpPr>
          <a:xfrm>
            <a:off x="3348381" y="1795513"/>
            <a:ext cx="1015036" cy="1015036"/>
            <a:chOff x="1974057" y="2176513"/>
            <a:chExt cx="1015036" cy="1015036"/>
          </a:xfrm>
        </p:grpSpPr>
        <p:sp>
          <p:nvSpPr>
            <p:cNvPr id="25" name="Oval 24">
              <a:extLst>
                <a:ext uri="{FF2B5EF4-FFF2-40B4-BE49-F238E27FC236}">
                  <a16:creationId xmlns:a16="http://schemas.microsoft.com/office/drawing/2014/main" id="{BF2D65F2-1A28-3C25-62EA-FEE5E6D5BA94}"/>
                </a:ext>
              </a:extLst>
            </p:cNvPr>
            <p:cNvSpPr>
              <a:spLocks noChangeAspect="1"/>
            </p:cNvSpPr>
            <p:nvPr/>
          </p:nvSpPr>
          <p:spPr>
            <a:xfrm>
              <a:off x="1974057" y="2176513"/>
              <a:ext cx="1015036" cy="1015036"/>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accent2"/>
                </a:solidFill>
                <a:latin typeface="Barlow" panose="00000500000000000000" pitchFamily="2" charset="0"/>
              </a:endParaRPr>
            </a:p>
          </p:txBody>
        </p:sp>
        <p:pic>
          <p:nvPicPr>
            <p:cNvPr id="26" name="Picture 25" descr="A number on a black background&#10;&#10;Description automatically generated with low confidence">
              <a:extLst>
                <a:ext uri="{FF2B5EF4-FFF2-40B4-BE49-F238E27FC236}">
                  <a16:creationId xmlns:a16="http://schemas.microsoft.com/office/drawing/2014/main" id="{228DD1AA-2DAF-15FE-713D-FFEC5DE16F69}"/>
                </a:ext>
              </a:extLst>
            </p:cNvPr>
            <p:cNvPicPr>
              <a:picLocks noChangeAspect="1"/>
            </p:cNvPicPr>
            <p:nvPr/>
          </p:nvPicPr>
          <p:blipFill>
            <a:blip r:embed="rId5"/>
            <a:stretch>
              <a:fillRect/>
            </a:stretch>
          </p:blipFill>
          <p:spPr>
            <a:xfrm>
              <a:off x="2132875" y="2376286"/>
              <a:ext cx="664633" cy="664633"/>
            </a:xfrm>
            <a:prstGeom prst="rect">
              <a:avLst/>
            </a:prstGeom>
          </p:spPr>
        </p:pic>
      </p:grpSp>
      <p:sp>
        <p:nvSpPr>
          <p:cNvPr id="27" name="Google Shape;1926;p45">
            <a:extLst>
              <a:ext uri="{FF2B5EF4-FFF2-40B4-BE49-F238E27FC236}">
                <a16:creationId xmlns:a16="http://schemas.microsoft.com/office/drawing/2014/main" id="{3828A2E0-2CFB-E9BA-CC4D-A91CB14D0E9E}"/>
              </a:ext>
            </a:extLst>
          </p:cNvPr>
          <p:cNvSpPr txBox="1">
            <a:spLocks/>
          </p:cNvSpPr>
          <p:nvPr/>
        </p:nvSpPr>
        <p:spPr>
          <a:xfrm>
            <a:off x="720000" y="892801"/>
            <a:ext cx="3981706" cy="40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r>
              <a:rPr lang="pt-BR" i="1" dirty="0">
                <a:solidFill>
                  <a:schemeClr val="accent2"/>
                </a:solidFill>
              </a:rPr>
              <a:t>Onde encaixar toda essa jornada de aprendizado?</a:t>
            </a:r>
          </a:p>
        </p:txBody>
      </p:sp>
      <p:sp>
        <p:nvSpPr>
          <p:cNvPr id="28" name="Google Shape;1926;p45">
            <a:extLst>
              <a:ext uri="{FF2B5EF4-FFF2-40B4-BE49-F238E27FC236}">
                <a16:creationId xmlns:a16="http://schemas.microsoft.com/office/drawing/2014/main" id="{3A6E403E-D17A-B4C3-5EB4-0B5B97DC3F86}"/>
              </a:ext>
            </a:extLst>
          </p:cNvPr>
          <p:cNvSpPr txBox="1">
            <a:spLocks/>
          </p:cNvSpPr>
          <p:nvPr/>
        </p:nvSpPr>
        <p:spPr>
          <a:xfrm>
            <a:off x="893403" y="2907126"/>
            <a:ext cx="1015036" cy="40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lgn="ctr"/>
            <a:r>
              <a:rPr lang="pt-BR" dirty="0"/>
              <a:t>Data Mesh</a:t>
            </a:r>
          </a:p>
        </p:txBody>
      </p:sp>
      <p:sp>
        <p:nvSpPr>
          <p:cNvPr id="29" name="Google Shape;1926;p45">
            <a:extLst>
              <a:ext uri="{FF2B5EF4-FFF2-40B4-BE49-F238E27FC236}">
                <a16:creationId xmlns:a16="http://schemas.microsoft.com/office/drawing/2014/main" id="{982E652A-9FA1-E34D-0A62-D53D6E0D45EF}"/>
              </a:ext>
            </a:extLst>
          </p:cNvPr>
          <p:cNvSpPr txBox="1">
            <a:spLocks/>
          </p:cNvSpPr>
          <p:nvPr/>
        </p:nvSpPr>
        <p:spPr>
          <a:xfrm>
            <a:off x="2114638" y="2831811"/>
            <a:ext cx="1015036" cy="40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lgn="ctr"/>
            <a:r>
              <a:rPr lang="pt-BR" dirty="0"/>
              <a:t>Serviços AWS</a:t>
            </a:r>
          </a:p>
        </p:txBody>
      </p:sp>
      <p:sp>
        <p:nvSpPr>
          <p:cNvPr id="30" name="Google Shape;1926;p45">
            <a:extLst>
              <a:ext uri="{FF2B5EF4-FFF2-40B4-BE49-F238E27FC236}">
                <a16:creationId xmlns:a16="http://schemas.microsoft.com/office/drawing/2014/main" id="{52572167-35A5-317D-26B6-53B58A103293}"/>
              </a:ext>
            </a:extLst>
          </p:cNvPr>
          <p:cNvSpPr txBox="1">
            <a:spLocks/>
          </p:cNvSpPr>
          <p:nvPr/>
        </p:nvSpPr>
        <p:spPr>
          <a:xfrm>
            <a:off x="3218262" y="2919537"/>
            <a:ext cx="1240161" cy="40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lgn="ctr"/>
            <a:r>
              <a:rPr lang="pt-BR" dirty="0"/>
              <a:t>Ferramentas</a:t>
            </a:r>
          </a:p>
        </p:txBody>
      </p:sp>
      <p:sp>
        <p:nvSpPr>
          <p:cNvPr id="31" name="Rectangle 30">
            <a:extLst>
              <a:ext uri="{FF2B5EF4-FFF2-40B4-BE49-F238E27FC236}">
                <a16:creationId xmlns:a16="http://schemas.microsoft.com/office/drawing/2014/main" id="{E87F2D9E-EDBA-98F5-835B-E479EA77F819}"/>
              </a:ext>
            </a:extLst>
          </p:cNvPr>
          <p:cNvSpPr/>
          <p:nvPr/>
        </p:nvSpPr>
        <p:spPr>
          <a:xfrm>
            <a:off x="5201966" y="1616586"/>
            <a:ext cx="2695797" cy="1782578"/>
          </a:xfrm>
          <a:prstGeom prst="rect">
            <a:avLst/>
          </a:prstGeom>
          <a:noFill/>
          <a:ln w="12700">
            <a:solidFill>
              <a:srgbClr val="EFB35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 descr="Download HD Aws Amazon Web Services - Amazon Web Services Logo White  Transparent PNG Image - NicePNG.com">
            <a:extLst>
              <a:ext uri="{FF2B5EF4-FFF2-40B4-BE49-F238E27FC236}">
                <a16:creationId xmlns:a16="http://schemas.microsoft.com/office/drawing/2014/main" id="{DBB18370-4311-A35F-9640-1EF053DE3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5829" y="1752052"/>
            <a:ext cx="731626" cy="27512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WS Gurus, Battle Tested Processes, On Your Team | Trek10">
            <a:extLst>
              <a:ext uri="{FF2B5EF4-FFF2-40B4-BE49-F238E27FC236}">
                <a16:creationId xmlns:a16="http://schemas.microsoft.com/office/drawing/2014/main" id="{FFF0C731-7E98-C44F-E230-BFC76BDD2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8074" y="2232025"/>
            <a:ext cx="1193694" cy="855787"/>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1926;p45">
            <a:extLst>
              <a:ext uri="{FF2B5EF4-FFF2-40B4-BE49-F238E27FC236}">
                <a16:creationId xmlns:a16="http://schemas.microsoft.com/office/drawing/2014/main" id="{8C700EC8-83F7-17B7-5891-987C06F0CCE6}"/>
              </a:ext>
            </a:extLst>
          </p:cNvPr>
          <p:cNvSpPr txBox="1">
            <a:spLocks/>
          </p:cNvSpPr>
          <p:nvPr/>
        </p:nvSpPr>
        <p:spPr>
          <a:xfrm>
            <a:off x="6223367" y="1745007"/>
            <a:ext cx="1568483" cy="40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r>
              <a:rPr lang="pt-BR" sz="1200" i="1" dirty="0"/>
              <a:t>Conta Sandbox AWS</a:t>
            </a:r>
          </a:p>
        </p:txBody>
      </p:sp>
      <p:sp>
        <p:nvSpPr>
          <p:cNvPr id="36" name="Google Shape;2128;p49">
            <a:extLst>
              <a:ext uri="{FF2B5EF4-FFF2-40B4-BE49-F238E27FC236}">
                <a16:creationId xmlns:a16="http://schemas.microsoft.com/office/drawing/2014/main" id="{B2B8C900-9646-FBB5-C675-6F78F7C4FCEA}"/>
              </a:ext>
            </a:extLst>
          </p:cNvPr>
          <p:cNvSpPr txBox="1"/>
          <p:nvPr/>
        </p:nvSpPr>
        <p:spPr>
          <a:xfrm>
            <a:off x="1235867" y="4302348"/>
            <a:ext cx="7381660" cy="411081"/>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pt-BR" sz="1200" dirty="0">
                <a:solidFill>
                  <a:schemeClr val="accent3"/>
                </a:solidFill>
                <a:latin typeface="Barlow"/>
                <a:ea typeface="Barlow"/>
                <a:cs typeface="Barlow"/>
                <a:sym typeface="Barlow"/>
              </a:rPr>
              <a:t>Pela própria característica do ambiente, as contas Sandbox eram </a:t>
            </a:r>
            <a:r>
              <a:rPr lang="pt-BR" sz="1200" b="1" dirty="0">
                <a:solidFill>
                  <a:schemeClr val="accent3"/>
                </a:solidFill>
                <a:latin typeface="Barlow"/>
                <a:ea typeface="Barlow"/>
                <a:cs typeface="Barlow"/>
                <a:sym typeface="Barlow"/>
              </a:rPr>
              <a:t>temporárias</a:t>
            </a:r>
            <a:r>
              <a:rPr lang="pt-BR" sz="1200" dirty="0">
                <a:solidFill>
                  <a:schemeClr val="accent3"/>
                </a:solidFill>
                <a:latin typeface="Barlow"/>
                <a:ea typeface="Barlow"/>
                <a:cs typeface="Barlow"/>
                <a:sym typeface="Barlow"/>
              </a:rPr>
              <a:t>, sendo </a:t>
            </a:r>
            <a:r>
              <a:rPr lang="pt-BR" sz="1200" b="1" dirty="0">
                <a:solidFill>
                  <a:schemeClr val="accent3"/>
                </a:solidFill>
                <a:latin typeface="Barlow"/>
                <a:ea typeface="Barlow"/>
                <a:cs typeface="Barlow"/>
                <a:sym typeface="Barlow"/>
              </a:rPr>
              <a:t>eliminadas</a:t>
            </a:r>
            <a:r>
              <a:rPr lang="pt-BR" sz="1200" dirty="0">
                <a:solidFill>
                  <a:schemeClr val="accent3"/>
                </a:solidFill>
                <a:latin typeface="Barlow"/>
                <a:ea typeface="Barlow"/>
                <a:cs typeface="Barlow"/>
                <a:sym typeface="Barlow"/>
              </a:rPr>
              <a:t> após uma certa quantidade de horas de uso.</a:t>
            </a:r>
            <a:endParaRPr sz="1200" b="1" dirty="0">
              <a:solidFill>
                <a:schemeClr val="accent3"/>
              </a:solidFill>
              <a:latin typeface="Barlow"/>
              <a:ea typeface="Barlow"/>
              <a:cs typeface="Barlow"/>
              <a:sym typeface="Barlow"/>
            </a:endParaRPr>
          </a:p>
        </p:txBody>
      </p:sp>
      <p:pic>
        <p:nvPicPr>
          <p:cNvPr id="53" name="Picture 52" descr="A yellow circle with a red exclamation mark&#10;&#10;Description automatically generated">
            <a:extLst>
              <a:ext uri="{FF2B5EF4-FFF2-40B4-BE49-F238E27FC236}">
                <a16:creationId xmlns:a16="http://schemas.microsoft.com/office/drawing/2014/main" id="{F8FF7BA3-186F-8C17-4398-A0FC3C19B8E1}"/>
              </a:ext>
            </a:extLst>
          </p:cNvPr>
          <p:cNvPicPr>
            <a:picLocks noChangeAspect="1"/>
          </p:cNvPicPr>
          <p:nvPr/>
        </p:nvPicPr>
        <p:blipFill>
          <a:blip r:embed="rId8"/>
          <a:stretch>
            <a:fillRect/>
          </a:stretch>
        </p:blipFill>
        <p:spPr>
          <a:xfrm>
            <a:off x="811162" y="4332115"/>
            <a:ext cx="294694" cy="294694"/>
          </a:xfrm>
          <a:prstGeom prst="rect">
            <a:avLst/>
          </a:prstGeom>
        </p:spPr>
      </p:pic>
    </p:spTree>
    <p:extLst>
      <p:ext uri="{BB962C8B-B14F-4D97-AF65-F5344CB8AC3E}">
        <p14:creationId xmlns:p14="http://schemas.microsoft.com/office/powerpoint/2010/main" val="184711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pic>
        <p:nvPicPr>
          <p:cNvPr id="2050" name="Picture 2" descr="Come At Me Bring It GIF by Game of Thrones">
            <a:extLst>
              <a:ext uri="{FF2B5EF4-FFF2-40B4-BE49-F238E27FC236}">
                <a16:creationId xmlns:a16="http://schemas.microsoft.com/office/drawing/2014/main" id="{163DA87E-F1BA-ED4A-42E4-9A4169178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
            <a:ext cx="9144000" cy="5124451"/>
          </a:xfrm>
          <a:prstGeom prst="rect">
            <a:avLst/>
          </a:prstGeom>
          <a:noFill/>
          <a:extLst>
            <a:ext uri="{909E8E84-426E-40DD-AFC4-6F175D3DCCD1}">
              <a14:hiddenFill xmlns:a14="http://schemas.microsoft.com/office/drawing/2010/main">
                <a:solidFill>
                  <a:srgbClr val="FFFFFF"/>
                </a:solidFill>
              </a14:hiddenFill>
            </a:ext>
          </a:extLst>
        </p:spPr>
      </p:pic>
      <p:sp>
        <p:nvSpPr>
          <p:cNvPr id="2003" name="Google Shape;2003;p46"/>
          <p:cNvSpPr txBox="1">
            <a:spLocks noGrp="1"/>
          </p:cNvSpPr>
          <p:nvPr>
            <p:ph type="title"/>
          </p:nvPr>
        </p:nvSpPr>
        <p:spPr>
          <a:xfrm>
            <a:off x="285609" y="332508"/>
            <a:ext cx="3046410" cy="715372"/>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ysClr val="windowText" lastClr="000000"/>
                </a:solidFill>
              </a:rPr>
              <a:t>Bora pra luta!</a:t>
            </a:r>
            <a:endParaRPr dirty="0">
              <a:solidFill>
                <a:sysClr val="windowText" lastClr="000000"/>
              </a:solidFill>
            </a:endParaRPr>
          </a:p>
        </p:txBody>
      </p:sp>
    </p:spTree>
    <p:extLst>
      <p:ext uri="{BB962C8B-B14F-4D97-AF65-F5344CB8AC3E}">
        <p14:creationId xmlns:p14="http://schemas.microsoft.com/office/powerpoint/2010/main" val="195146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grpSp>
        <p:nvGrpSpPr>
          <p:cNvPr id="1570" name="Google Shape;1570;p38"/>
          <p:cNvGrpSpPr/>
          <p:nvPr/>
        </p:nvGrpSpPr>
        <p:grpSpPr>
          <a:xfrm>
            <a:off x="6295317" y="3533427"/>
            <a:ext cx="2592771" cy="1410682"/>
            <a:chOff x="3480813" y="3203988"/>
            <a:chExt cx="1679800" cy="913950"/>
          </a:xfrm>
        </p:grpSpPr>
        <p:sp>
          <p:nvSpPr>
            <p:cNvPr id="1571" name="Google Shape;1571;p38"/>
            <p:cNvSpPr/>
            <p:nvPr/>
          </p:nvSpPr>
          <p:spPr>
            <a:xfrm>
              <a:off x="3480813" y="3203988"/>
              <a:ext cx="576350" cy="913950"/>
            </a:xfrm>
            <a:custGeom>
              <a:avLst/>
              <a:gdLst/>
              <a:ahLst/>
              <a:cxnLst/>
              <a:rect l="l" t="t" r="r" b="b"/>
              <a:pathLst>
                <a:path w="23054" h="36558" extrusionOk="0">
                  <a:moveTo>
                    <a:pt x="11472" y="1"/>
                  </a:moveTo>
                  <a:cubicBezTo>
                    <a:pt x="4873" y="4611"/>
                    <a:pt x="1" y="15799"/>
                    <a:pt x="394" y="36557"/>
                  </a:cubicBezTo>
                  <a:lnTo>
                    <a:pt x="20628" y="36557"/>
                  </a:lnTo>
                  <a:cubicBezTo>
                    <a:pt x="23053" y="25108"/>
                    <a:pt x="22332" y="3235"/>
                    <a:pt x="13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3514688" y="3203988"/>
              <a:ext cx="1627900" cy="913950"/>
            </a:xfrm>
            <a:custGeom>
              <a:avLst/>
              <a:gdLst/>
              <a:ahLst/>
              <a:cxnLst/>
              <a:rect l="l" t="t" r="r" b="b"/>
              <a:pathLst>
                <a:path w="65116" h="36558" extrusionOk="0">
                  <a:moveTo>
                    <a:pt x="11472" y="1"/>
                  </a:moveTo>
                  <a:cubicBezTo>
                    <a:pt x="4873" y="4611"/>
                    <a:pt x="0" y="15799"/>
                    <a:pt x="372" y="36557"/>
                  </a:cubicBezTo>
                  <a:lnTo>
                    <a:pt x="59872" y="36557"/>
                  </a:lnTo>
                  <a:cubicBezTo>
                    <a:pt x="62909" y="19776"/>
                    <a:pt x="65116" y="3235"/>
                    <a:pt x="56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3550188" y="3655213"/>
              <a:ext cx="1332925" cy="48100"/>
            </a:xfrm>
            <a:custGeom>
              <a:avLst/>
              <a:gdLst/>
              <a:ahLst/>
              <a:cxnLst/>
              <a:rect l="l" t="t" r="r" b="b"/>
              <a:pathLst>
                <a:path w="53317" h="1924" extrusionOk="0">
                  <a:moveTo>
                    <a:pt x="263" y="1"/>
                  </a:moveTo>
                  <a:lnTo>
                    <a:pt x="1" y="1924"/>
                  </a:lnTo>
                  <a:lnTo>
                    <a:pt x="53317" y="1924"/>
                  </a:lnTo>
                  <a:lnTo>
                    <a:pt x="53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3558388" y="3203988"/>
              <a:ext cx="1495700" cy="454000"/>
            </a:xfrm>
            <a:custGeom>
              <a:avLst/>
              <a:gdLst/>
              <a:ahLst/>
              <a:cxnLst/>
              <a:rect l="l" t="t" r="r" b="b"/>
              <a:pathLst>
                <a:path w="59828" h="18160" extrusionOk="0">
                  <a:moveTo>
                    <a:pt x="9724" y="1"/>
                  </a:moveTo>
                  <a:cubicBezTo>
                    <a:pt x="5419" y="2995"/>
                    <a:pt x="1880" y="8785"/>
                    <a:pt x="0" y="18159"/>
                  </a:cubicBezTo>
                  <a:lnTo>
                    <a:pt x="57949" y="18159"/>
                  </a:lnTo>
                  <a:cubicBezTo>
                    <a:pt x="58670" y="14182"/>
                    <a:pt x="59347" y="10227"/>
                    <a:pt x="59828" y="6447"/>
                  </a:cubicBezTo>
                  <a:cubicBezTo>
                    <a:pt x="58910" y="3279"/>
                    <a:pt x="57206" y="1006"/>
                    <a:pt x="54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3539263" y="3637188"/>
              <a:ext cx="1343850" cy="47550"/>
            </a:xfrm>
            <a:custGeom>
              <a:avLst/>
              <a:gdLst/>
              <a:ahLst/>
              <a:cxnLst/>
              <a:rect l="l" t="t" r="r" b="b"/>
              <a:pathLst>
                <a:path w="53754" h="1902" extrusionOk="0">
                  <a:moveTo>
                    <a:pt x="1" y="1"/>
                  </a:moveTo>
                  <a:lnTo>
                    <a:pt x="1" y="1902"/>
                  </a:lnTo>
                  <a:lnTo>
                    <a:pt x="53754" y="1902"/>
                  </a:lnTo>
                  <a:lnTo>
                    <a:pt x="5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3688388" y="3488063"/>
              <a:ext cx="948900" cy="33900"/>
            </a:xfrm>
            <a:custGeom>
              <a:avLst/>
              <a:gdLst/>
              <a:ahLst/>
              <a:cxnLst/>
              <a:rect l="l" t="t" r="r" b="b"/>
              <a:pathLst>
                <a:path w="37956" h="1356" extrusionOk="0">
                  <a:moveTo>
                    <a:pt x="37956" y="0"/>
                  </a:moveTo>
                  <a:lnTo>
                    <a:pt x="1" y="569"/>
                  </a:lnTo>
                  <a:lnTo>
                    <a:pt x="17635" y="1355"/>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3623388" y="3796163"/>
              <a:ext cx="948900" cy="34425"/>
            </a:xfrm>
            <a:custGeom>
              <a:avLst/>
              <a:gdLst/>
              <a:ahLst/>
              <a:cxnLst/>
              <a:rect l="l" t="t" r="r" b="b"/>
              <a:pathLst>
                <a:path w="37956" h="1377" extrusionOk="0">
                  <a:moveTo>
                    <a:pt x="37956" y="0"/>
                  </a:moveTo>
                  <a:lnTo>
                    <a:pt x="1" y="590"/>
                  </a:lnTo>
                  <a:lnTo>
                    <a:pt x="17634" y="1377"/>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3694963" y="3377713"/>
              <a:ext cx="586700" cy="19700"/>
            </a:xfrm>
            <a:custGeom>
              <a:avLst/>
              <a:gdLst/>
              <a:ahLst/>
              <a:cxnLst/>
              <a:rect l="l" t="t" r="r" b="b"/>
              <a:pathLst>
                <a:path w="23468" h="788" extrusionOk="0">
                  <a:moveTo>
                    <a:pt x="23468" y="1"/>
                  </a:moveTo>
                  <a:lnTo>
                    <a:pt x="0" y="88"/>
                  </a:lnTo>
                  <a:lnTo>
                    <a:pt x="10467" y="787"/>
                  </a:lnTo>
                  <a:lnTo>
                    <a:pt x="23468"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3969188" y="3914688"/>
              <a:ext cx="587250" cy="19700"/>
            </a:xfrm>
            <a:custGeom>
              <a:avLst/>
              <a:gdLst/>
              <a:ahLst/>
              <a:cxnLst/>
              <a:rect l="l" t="t" r="r" b="b"/>
              <a:pathLst>
                <a:path w="23490" h="788" extrusionOk="0">
                  <a:moveTo>
                    <a:pt x="23490" y="1"/>
                  </a:moveTo>
                  <a:lnTo>
                    <a:pt x="0" y="110"/>
                  </a:lnTo>
                  <a:lnTo>
                    <a:pt x="10489" y="788"/>
                  </a:lnTo>
                  <a:lnTo>
                    <a:pt x="23490"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3788363" y="3262463"/>
              <a:ext cx="948900" cy="34425"/>
            </a:xfrm>
            <a:custGeom>
              <a:avLst/>
              <a:gdLst/>
              <a:ahLst/>
              <a:cxnLst/>
              <a:rect l="l" t="t" r="r" b="b"/>
              <a:pathLst>
                <a:path w="37956" h="1377" extrusionOk="0">
                  <a:moveTo>
                    <a:pt x="37955" y="0"/>
                  </a:moveTo>
                  <a:lnTo>
                    <a:pt x="1" y="590"/>
                  </a:lnTo>
                  <a:lnTo>
                    <a:pt x="17634" y="1377"/>
                  </a:lnTo>
                  <a:lnTo>
                    <a:pt x="37955"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3550188" y="4014113"/>
              <a:ext cx="835275" cy="33900"/>
            </a:xfrm>
            <a:custGeom>
              <a:avLst/>
              <a:gdLst/>
              <a:ahLst/>
              <a:cxnLst/>
              <a:rect l="l" t="t" r="r" b="b"/>
              <a:pathLst>
                <a:path w="33411" h="1356" extrusionOk="0">
                  <a:moveTo>
                    <a:pt x="17896" y="1"/>
                  </a:moveTo>
                  <a:lnTo>
                    <a:pt x="1" y="1356"/>
                  </a:lnTo>
                  <a:lnTo>
                    <a:pt x="33411" y="787"/>
                  </a:lnTo>
                  <a:lnTo>
                    <a:pt x="17896"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4025988" y="3551963"/>
              <a:ext cx="110375" cy="184125"/>
            </a:xfrm>
            <a:custGeom>
              <a:avLst/>
              <a:gdLst/>
              <a:ahLst/>
              <a:cxnLst/>
              <a:rect l="l" t="t" r="r" b="b"/>
              <a:pathLst>
                <a:path w="4415" h="7365" extrusionOk="0">
                  <a:moveTo>
                    <a:pt x="1421" y="1"/>
                  </a:moveTo>
                  <a:cubicBezTo>
                    <a:pt x="481" y="1"/>
                    <a:pt x="460" y="897"/>
                    <a:pt x="372" y="2142"/>
                  </a:cubicBezTo>
                  <a:lnTo>
                    <a:pt x="1" y="7365"/>
                  </a:lnTo>
                  <a:lnTo>
                    <a:pt x="3978" y="7365"/>
                  </a:lnTo>
                  <a:lnTo>
                    <a:pt x="4305" y="3148"/>
                  </a:lnTo>
                  <a:cubicBezTo>
                    <a:pt x="4415" y="1509"/>
                    <a:pt x="3388" y="1"/>
                    <a:pt x="2164" y="1"/>
                  </a:cubicBezTo>
                  <a:close/>
                </a:path>
              </a:pathLst>
            </a:custGeom>
            <a:solidFill>
              <a:srgbClr val="FF8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4004688" y="3551963"/>
              <a:ext cx="116375" cy="184125"/>
            </a:xfrm>
            <a:custGeom>
              <a:avLst/>
              <a:gdLst/>
              <a:ahLst/>
              <a:cxnLst/>
              <a:rect l="l" t="t" r="r" b="b"/>
              <a:pathLst>
                <a:path w="4655" h="7365" extrusionOk="0">
                  <a:moveTo>
                    <a:pt x="2273" y="1"/>
                  </a:moveTo>
                  <a:cubicBezTo>
                    <a:pt x="1268" y="1"/>
                    <a:pt x="503" y="897"/>
                    <a:pt x="394" y="2142"/>
                  </a:cubicBezTo>
                  <a:lnTo>
                    <a:pt x="1" y="7365"/>
                  </a:lnTo>
                  <a:lnTo>
                    <a:pt x="4196" y="7365"/>
                  </a:lnTo>
                  <a:lnTo>
                    <a:pt x="4524" y="3148"/>
                  </a:lnTo>
                  <a:cubicBezTo>
                    <a:pt x="4655" y="1509"/>
                    <a:pt x="3562" y="1"/>
                    <a:pt x="2273" y="1"/>
                  </a:cubicBezTo>
                  <a:close/>
                </a:path>
              </a:pathLst>
            </a:custGeom>
            <a:solidFill>
              <a:srgbClr val="FFB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4016163" y="3557338"/>
              <a:ext cx="86875" cy="173300"/>
            </a:xfrm>
            <a:custGeom>
              <a:avLst/>
              <a:gdLst/>
              <a:ahLst/>
              <a:cxnLst/>
              <a:rect l="l" t="t" r="r" b="b"/>
              <a:pathLst>
                <a:path w="3475" h="6932" extrusionOk="0">
                  <a:moveTo>
                    <a:pt x="1531" y="1"/>
                  </a:moveTo>
                  <a:cubicBezTo>
                    <a:pt x="63" y="1"/>
                    <a:pt x="0" y="2168"/>
                    <a:pt x="0" y="2168"/>
                  </a:cubicBezTo>
                  <a:lnTo>
                    <a:pt x="1836" y="6931"/>
                  </a:lnTo>
                  <a:lnTo>
                    <a:pt x="3475" y="6931"/>
                  </a:lnTo>
                  <a:lnTo>
                    <a:pt x="1639" y="4"/>
                  </a:lnTo>
                  <a:cubicBezTo>
                    <a:pt x="1602" y="2"/>
                    <a:pt x="1566" y="1"/>
                    <a:pt x="1531" y="1"/>
                  </a:cubicBezTo>
                  <a:close/>
                </a:path>
              </a:pathLst>
            </a:custGeom>
            <a:solidFill>
              <a:srgbClr val="FFD6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4045113" y="3660138"/>
              <a:ext cx="19150" cy="34450"/>
            </a:xfrm>
            <a:custGeom>
              <a:avLst/>
              <a:gdLst/>
              <a:ahLst/>
              <a:cxnLst/>
              <a:rect l="l" t="t" r="r" b="b"/>
              <a:pathLst>
                <a:path w="766" h="1378" extrusionOk="0">
                  <a:moveTo>
                    <a:pt x="372" y="0"/>
                  </a:moveTo>
                  <a:cubicBezTo>
                    <a:pt x="219" y="0"/>
                    <a:pt x="110" y="153"/>
                    <a:pt x="66" y="394"/>
                  </a:cubicBezTo>
                  <a:lnTo>
                    <a:pt x="0" y="1377"/>
                  </a:lnTo>
                  <a:lnTo>
                    <a:pt x="678" y="1377"/>
                  </a:lnTo>
                  <a:lnTo>
                    <a:pt x="743" y="590"/>
                  </a:lnTo>
                  <a:cubicBezTo>
                    <a:pt x="765" y="263"/>
                    <a:pt x="590" y="0"/>
                    <a:pt x="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4611588" y="3241138"/>
              <a:ext cx="536475" cy="865875"/>
            </a:xfrm>
            <a:custGeom>
              <a:avLst/>
              <a:gdLst/>
              <a:ahLst/>
              <a:cxnLst/>
              <a:rect l="l" t="t" r="r" b="b"/>
              <a:pathLst>
                <a:path w="21459" h="34635" extrusionOk="0">
                  <a:moveTo>
                    <a:pt x="10664" y="1"/>
                  </a:moveTo>
                  <a:cubicBezTo>
                    <a:pt x="4524" y="4371"/>
                    <a:pt x="1" y="14969"/>
                    <a:pt x="350" y="34634"/>
                  </a:cubicBezTo>
                  <a:lnTo>
                    <a:pt x="19186" y="34634"/>
                  </a:lnTo>
                  <a:cubicBezTo>
                    <a:pt x="21458" y="23775"/>
                    <a:pt x="20781" y="3060"/>
                    <a:pt x="1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4653663" y="3637188"/>
              <a:ext cx="461075" cy="47550"/>
            </a:xfrm>
            <a:custGeom>
              <a:avLst/>
              <a:gdLst/>
              <a:ahLst/>
              <a:cxnLst/>
              <a:rect l="l" t="t" r="r" b="b"/>
              <a:pathLst>
                <a:path w="18443" h="1902" extrusionOk="0">
                  <a:moveTo>
                    <a:pt x="0" y="1"/>
                  </a:moveTo>
                  <a:lnTo>
                    <a:pt x="0" y="1902"/>
                  </a:lnTo>
                  <a:lnTo>
                    <a:pt x="18442" y="1902"/>
                  </a:lnTo>
                  <a:lnTo>
                    <a:pt x="18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4698988" y="3506088"/>
              <a:ext cx="293925" cy="33900"/>
            </a:xfrm>
            <a:custGeom>
              <a:avLst/>
              <a:gdLst/>
              <a:ahLst/>
              <a:cxnLst/>
              <a:rect l="l" t="t" r="r" b="b"/>
              <a:pathLst>
                <a:path w="11757" h="1356" extrusionOk="0">
                  <a:moveTo>
                    <a:pt x="547" y="1"/>
                  </a:moveTo>
                  <a:lnTo>
                    <a:pt x="1" y="1355"/>
                  </a:lnTo>
                  <a:lnTo>
                    <a:pt x="11757" y="1268"/>
                  </a:lnTo>
                  <a:lnTo>
                    <a:pt x="547"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4871063" y="3415413"/>
              <a:ext cx="199425" cy="32800"/>
            </a:xfrm>
            <a:custGeom>
              <a:avLst/>
              <a:gdLst/>
              <a:ahLst/>
              <a:cxnLst/>
              <a:rect l="l" t="t" r="r" b="b"/>
              <a:pathLst>
                <a:path w="7977" h="1312" extrusionOk="0">
                  <a:moveTo>
                    <a:pt x="7452" y="0"/>
                  </a:moveTo>
                  <a:lnTo>
                    <a:pt x="1" y="656"/>
                  </a:lnTo>
                  <a:lnTo>
                    <a:pt x="7976" y="1311"/>
                  </a:lnTo>
                  <a:lnTo>
                    <a:pt x="7452"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4648738" y="3798888"/>
              <a:ext cx="461625" cy="25700"/>
            </a:xfrm>
            <a:custGeom>
              <a:avLst/>
              <a:gdLst/>
              <a:ahLst/>
              <a:cxnLst/>
              <a:rect l="l" t="t" r="r" b="b"/>
              <a:pathLst>
                <a:path w="18465" h="1028" extrusionOk="0">
                  <a:moveTo>
                    <a:pt x="18465" y="1"/>
                  </a:moveTo>
                  <a:lnTo>
                    <a:pt x="1" y="285"/>
                  </a:lnTo>
                  <a:lnTo>
                    <a:pt x="7495" y="1028"/>
                  </a:lnTo>
                  <a:lnTo>
                    <a:pt x="18465"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4766188" y="3998838"/>
              <a:ext cx="330525" cy="27325"/>
            </a:xfrm>
            <a:custGeom>
              <a:avLst/>
              <a:gdLst/>
              <a:ahLst/>
              <a:cxnLst/>
              <a:rect l="l" t="t" r="r" b="b"/>
              <a:pathLst>
                <a:path w="13221" h="1093" extrusionOk="0">
                  <a:moveTo>
                    <a:pt x="13220" y="0"/>
                  </a:moveTo>
                  <a:lnTo>
                    <a:pt x="1" y="656"/>
                  </a:lnTo>
                  <a:lnTo>
                    <a:pt x="13111" y="1093"/>
                  </a:lnTo>
                  <a:lnTo>
                    <a:pt x="13220"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4584288" y="3203988"/>
              <a:ext cx="576325" cy="913950"/>
            </a:xfrm>
            <a:custGeom>
              <a:avLst/>
              <a:gdLst/>
              <a:ahLst/>
              <a:cxnLst/>
              <a:rect l="l" t="t" r="r" b="b"/>
              <a:pathLst>
                <a:path w="23053" h="36558" extrusionOk="0">
                  <a:moveTo>
                    <a:pt x="13613" y="1662"/>
                  </a:moveTo>
                  <a:cubicBezTo>
                    <a:pt x="21480" y="4633"/>
                    <a:pt x="22135" y="24758"/>
                    <a:pt x="19972" y="35290"/>
                  </a:cubicBezTo>
                  <a:lnTo>
                    <a:pt x="2054" y="35290"/>
                  </a:lnTo>
                  <a:cubicBezTo>
                    <a:pt x="1726" y="16192"/>
                    <a:pt x="6031" y="5923"/>
                    <a:pt x="11887" y="1662"/>
                  </a:cubicBezTo>
                  <a:close/>
                  <a:moveTo>
                    <a:pt x="11472" y="1"/>
                  </a:moveTo>
                  <a:cubicBezTo>
                    <a:pt x="4873" y="4611"/>
                    <a:pt x="0" y="15799"/>
                    <a:pt x="394" y="36557"/>
                  </a:cubicBezTo>
                  <a:lnTo>
                    <a:pt x="20627" y="36557"/>
                  </a:lnTo>
                  <a:cubicBezTo>
                    <a:pt x="23053" y="25108"/>
                    <a:pt x="22944" y="3235"/>
                    <a:pt x="14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4043463" y="3620263"/>
              <a:ext cx="25700" cy="39900"/>
            </a:xfrm>
            <a:custGeom>
              <a:avLst/>
              <a:gdLst/>
              <a:ahLst/>
              <a:cxnLst/>
              <a:rect l="l" t="t" r="r" b="b"/>
              <a:pathLst>
                <a:path w="1028" h="1596" extrusionOk="0">
                  <a:moveTo>
                    <a:pt x="525" y="0"/>
                  </a:moveTo>
                  <a:cubicBezTo>
                    <a:pt x="241" y="0"/>
                    <a:pt x="1" y="350"/>
                    <a:pt x="1" y="787"/>
                  </a:cubicBezTo>
                  <a:cubicBezTo>
                    <a:pt x="1" y="1246"/>
                    <a:pt x="219" y="1595"/>
                    <a:pt x="504" y="1595"/>
                  </a:cubicBezTo>
                  <a:cubicBezTo>
                    <a:pt x="766" y="1595"/>
                    <a:pt x="1006" y="1224"/>
                    <a:pt x="1006" y="787"/>
                  </a:cubicBezTo>
                  <a:cubicBezTo>
                    <a:pt x="1028" y="350"/>
                    <a:pt x="809"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4" name="Google Shape;1594;p38"/>
          <p:cNvSpPr txBox="1">
            <a:spLocks noGrp="1"/>
          </p:cNvSpPr>
          <p:nvPr>
            <p:ph type="title"/>
          </p:nvPr>
        </p:nvSpPr>
        <p:spPr>
          <a:xfrm>
            <a:off x="2047325" y="1640375"/>
            <a:ext cx="5901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 Início do Trabalho</a:t>
            </a:r>
            <a:endParaRPr dirty="0"/>
          </a:p>
        </p:txBody>
      </p:sp>
      <p:sp>
        <p:nvSpPr>
          <p:cNvPr id="1595" name="Google Shape;1595;p38"/>
          <p:cNvSpPr txBox="1">
            <a:spLocks noGrp="1"/>
          </p:cNvSpPr>
          <p:nvPr>
            <p:ph type="title" idx="2"/>
          </p:nvPr>
        </p:nvSpPr>
        <p:spPr>
          <a:xfrm>
            <a:off x="4797725" y="79857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596" name="Google Shape;1596;p38"/>
          <p:cNvSpPr txBox="1">
            <a:spLocks noGrp="1"/>
          </p:cNvSpPr>
          <p:nvPr>
            <p:ph type="subTitle" idx="1"/>
          </p:nvPr>
        </p:nvSpPr>
        <p:spPr>
          <a:xfrm>
            <a:off x="2895600" y="2509607"/>
            <a:ext cx="5053025" cy="4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Os primeiros passos práticos rumo ao aprendizado</a:t>
            </a:r>
            <a:endParaRPr dirty="0"/>
          </a:p>
        </p:txBody>
      </p:sp>
    </p:spTree>
    <p:extLst>
      <p:ext uri="{BB962C8B-B14F-4D97-AF65-F5344CB8AC3E}">
        <p14:creationId xmlns:p14="http://schemas.microsoft.com/office/powerpoint/2010/main" val="89417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Primeiro Passo</a:t>
            </a:r>
            <a:endParaRPr dirty="0"/>
          </a:p>
        </p:txBody>
      </p:sp>
      <p:sp>
        <p:nvSpPr>
          <p:cNvPr id="2126" name="Google Shape;2126;p49"/>
          <p:cNvSpPr txBox="1">
            <a:spLocks noGrp="1"/>
          </p:cNvSpPr>
          <p:nvPr>
            <p:ph type="subTitle" idx="4294967295"/>
          </p:nvPr>
        </p:nvSpPr>
        <p:spPr>
          <a:xfrm>
            <a:off x="961563" y="1890799"/>
            <a:ext cx="2644200" cy="17572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dirty="0"/>
              <a:t>Tentando simular a arquitetura Data Mesh encontrada em seu ambiente profissional, o Engenheiro começou sua jornada criando buckets para armazenar dados em diferentes camadas (SoR, SoT e Spec)</a:t>
            </a:r>
            <a:endParaRPr dirty="0"/>
          </a:p>
        </p:txBody>
      </p:sp>
      <p:sp>
        <p:nvSpPr>
          <p:cNvPr id="2127" name="Google Shape;2127;p49"/>
          <p:cNvSpPr txBox="1">
            <a:spLocks noGrp="1"/>
          </p:cNvSpPr>
          <p:nvPr>
            <p:ph type="subTitle" idx="4294967295"/>
          </p:nvPr>
        </p:nvSpPr>
        <p:spPr>
          <a:xfrm>
            <a:off x="961563" y="1398949"/>
            <a:ext cx="2644200" cy="49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200" dirty="0">
                <a:solidFill>
                  <a:schemeClr val="accent2"/>
                </a:solidFill>
                <a:latin typeface="Reggae One"/>
                <a:ea typeface="Reggae One"/>
                <a:cs typeface="Reggae One"/>
                <a:sym typeface="Reggae One"/>
              </a:rPr>
              <a:t>Criar Buckets</a:t>
            </a:r>
            <a:endParaRPr sz="2200" dirty="0">
              <a:solidFill>
                <a:schemeClr val="accent2"/>
              </a:solidFill>
              <a:latin typeface="Reggae One"/>
              <a:ea typeface="Reggae One"/>
              <a:cs typeface="Reggae One"/>
              <a:sym typeface="Reggae One"/>
            </a:endParaRPr>
          </a:p>
        </p:txBody>
      </p:sp>
      <p:sp>
        <p:nvSpPr>
          <p:cNvPr id="3" name="Google Shape;1722;p40">
            <a:extLst>
              <a:ext uri="{FF2B5EF4-FFF2-40B4-BE49-F238E27FC236}">
                <a16:creationId xmlns:a16="http://schemas.microsoft.com/office/drawing/2014/main" id="{59D139B1-B26D-C79E-4F15-43926F079C29}"/>
              </a:ext>
            </a:extLst>
          </p:cNvPr>
          <p:cNvSpPr txBox="1">
            <a:spLocks/>
          </p:cNvSpPr>
          <p:nvPr/>
        </p:nvSpPr>
        <p:spPr>
          <a:xfrm>
            <a:off x="4527317" y="1791025"/>
            <a:ext cx="4422276"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err="1">
                <a:solidFill>
                  <a:schemeClr val="accent3"/>
                </a:solidFill>
                <a:latin typeface="Barlow" panose="00000500000000000000" pitchFamily="2" charset="0"/>
              </a:rPr>
              <a:t>Criação</a:t>
            </a:r>
            <a:r>
              <a:rPr lang="en-US" sz="1400" dirty="0">
                <a:solidFill>
                  <a:schemeClr val="accent3"/>
                </a:solidFill>
                <a:latin typeface="Barlow" panose="00000500000000000000" pitchFamily="2" charset="0"/>
              </a:rPr>
              <a:t> de buckets S3 para </a:t>
            </a:r>
            <a:r>
              <a:rPr lang="en-US" sz="1400" dirty="0" err="1">
                <a:solidFill>
                  <a:schemeClr val="accent3"/>
                </a:solidFill>
                <a:latin typeface="Barlow" panose="00000500000000000000" pitchFamily="2" charset="0"/>
              </a:rPr>
              <a:t>armazenar</a:t>
            </a:r>
            <a:r>
              <a:rPr lang="en-US" sz="1400" dirty="0">
                <a:solidFill>
                  <a:schemeClr val="accent3"/>
                </a:solidFill>
                <a:latin typeface="Barlow" panose="00000500000000000000" pitchFamily="2" charset="0"/>
              </a:rPr>
              <a:t> dados </a:t>
            </a:r>
            <a:r>
              <a:rPr lang="en-US" sz="1400" dirty="0" err="1">
                <a:solidFill>
                  <a:schemeClr val="accent3"/>
                </a:solidFill>
                <a:latin typeface="Barlow" panose="00000500000000000000" pitchFamily="2" charset="0"/>
              </a:rPr>
              <a:t>nas</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diferentes</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camadas</a:t>
            </a:r>
            <a:r>
              <a:rPr lang="en-US" sz="1400" dirty="0">
                <a:solidFill>
                  <a:schemeClr val="accent3"/>
                </a:solidFill>
                <a:latin typeface="Barlow" panose="00000500000000000000" pitchFamily="2" charset="0"/>
              </a:rPr>
              <a:t> do Mesh (</a:t>
            </a:r>
            <a:r>
              <a:rPr lang="en-US" sz="1400" dirty="0" err="1">
                <a:solidFill>
                  <a:schemeClr val="accent3"/>
                </a:solidFill>
                <a:latin typeface="Barlow" panose="00000500000000000000" pitchFamily="2" charset="0"/>
              </a:rPr>
              <a:t>SoR</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SoT</a:t>
            </a:r>
            <a:r>
              <a:rPr lang="en-US" sz="1400" dirty="0">
                <a:solidFill>
                  <a:schemeClr val="accent3"/>
                </a:solidFill>
                <a:latin typeface="Barlow" panose="00000500000000000000" pitchFamily="2" charset="0"/>
              </a:rPr>
              <a:t> e Spec)</a:t>
            </a:r>
          </a:p>
        </p:txBody>
      </p:sp>
      <p:sp>
        <p:nvSpPr>
          <p:cNvPr id="6" name="Google Shape;1722;p40">
            <a:extLst>
              <a:ext uri="{FF2B5EF4-FFF2-40B4-BE49-F238E27FC236}">
                <a16:creationId xmlns:a16="http://schemas.microsoft.com/office/drawing/2014/main" id="{6F7AF333-DADB-D07F-4E3C-4F1BDE17BBC4}"/>
              </a:ext>
            </a:extLst>
          </p:cNvPr>
          <p:cNvSpPr txBox="1">
            <a:spLocks/>
          </p:cNvSpPr>
          <p:nvPr/>
        </p:nvSpPr>
        <p:spPr>
          <a:xfrm>
            <a:off x="4527317" y="2502839"/>
            <a:ext cx="4355602" cy="527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a:solidFill>
                  <a:schemeClr val="accent3"/>
                </a:solidFill>
                <a:latin typeface="Barlow" panose="00000500000000000000" pitchFamily="2" charset="0"/>
              </a:rPr>
              <a:t>Bucket S3 para </a:t>
            </a:r>
            <a:r>
              <a:rPr lang="en-US" sz="1400" dirty="0" err="1">
                <a:solidFill>
                  <a:schemeClr val="accent3"/>
                </a:solidFill>
                <a:latin typeface="Barlow" panose="00000500000000000000" pitchFamily="2" charset="0"/>
              </a:rPr>
              <a:t>armazenar</a:t>
            </a:r>
            <a:r>
              <a:rPr lang="en-US" sz="1400" dirty="0">
                <a:solidFill>
                  <a:schemeClr val="accent3"/>
                </a:solidFill>
                <a:latin typeface="Barlow" panose="00000500000000000000" pitchFamily="2" charset="0"/>
              </a:rPr>
              <a:t> scripts Python a </a:t>
            </a:r>
            <a:r>
              <a:rPr lang="en-US" sz="1400" dirty="0" err="1">
                <a:solidFill>
                  <a:schemeClr val="accent3"/>
                </a:solidFill>
                <a:latin typeface="Barlow" panose="00000500000000000000" pitchFamily="2" charset="0"/>
              </a:rPr>
              <a:t>serem</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usados</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como</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aplicações</a:t>
            </a:r>
            <a:r>
              <a:rPr lang="en-US" sz="1400" dirty="0">
                <a:solidFill>
                  <a:schemeClr val="accent3"/>
                </a:solidFill>
                <a:latin typeface="Barlow" panose="00000500000000000000" pitchFamily="2" charset="0"/>
              </a:rPr>
              <a:t> Spark </a:t>
            </a:r>
            <a:r>
              <a:rPr lang="en-US" sz="1400" dirty="0" err="1">
                <a:solidFill>
                  <a:schemeClr val="accent3"/>
                </a:solidFill>
                <a:latin typeface="Barlow" panose="00000500000000000000" pitchFamily="2" charset="0"/>
              </a:rPr>
              <a:t>em</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serviços</a:t>
            </a:r>
            <a:r>
              <a:rPr lang="en-US" sz="1400" dirty="0">
                <a:solidFill>
                  <a:schemeClr val="accent3"/>
                </a:solidFill>
                <a:latin typeface="Barlow" panose="00000500000000000000" pitchFamily="2" charset="0"/>
              </a:rPr>
              <a:t> AWS</a:t>
            </a:r>
          </a:p>
        </p:txBody>
      </p:sp>
      <p:sp>
        <p:nvSpPr>
          <p:cNvPr id="7" name="Google Shape;1722;p40">
            <a:extLst>
              <a:ext uri="{FF2B5EF4-FFF2-40B4-BE49-F238E27FC236}">
                <a16:creationId xmlns:a16="http://schemas.microsoft.com/office/drawing/2014/main" id="{383662BE-BAB9-AAD4-7A5C-38FC114C19FD}"/>
              </a:ext>
            </a:extLst>
          </p:cNvPr>
          <p:cNvSpPr txBox="1">
            <a:spLocks/>
          </p:cNvSpPr>
          <p:nvPr/>
        </p:nvSpPr>
        <p:spPr>
          <a:xfrm>
            <a:off x="4527317" y="3058712"/>
            <a:ext cx="4250827" cy="527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a:solidFill>
                  <a:schemeClr val="accent3"/>
                </a:solidFill>
                <a:latin typeface="Barlow" panose="00000500000000000000" pitchFamily="2" charset="0"/>
              </a:rPr>
              <a:t>Bucket S3 para </a:t>
            </a:r>
            <a:r>
              <a:rPr lang="en-US" sz="1400" dirty="0" err="1">
                <a:solidFill>
                  <a:schemeClr val="accent3"/>
                </a:solidFill>
                <a:latin typeface="Barlow" panose="00000500000000000000" pitchFamily="2" charset="0"/>
              </a:rPr>
              <a:t>armazenamento</a:t>
            </a:r>
            <a:r>
              <a:rPr lang="en-US" sz="1400" dirty="0">
                <a:solidFill>
                  <a:schemeClr val="accent3"/>
                </a:solidFill>
                <a:latin typeface="Barlow" panose="00000500000000000000" pitchFamily="2" charset="0"/>
              </a:rPr>
              <a:t> de </a:t>
            </a:r>
            <a:r>
              <a:rPr lang="en-US" sz="1400" dirty="0" err="1">
                <a:solidFill>
                  <a:schemeClr val="accent3"/>
                </a:solidFill>
                <a:latin typeface="Barlow" panose="00000500000000000000" pitchFamily="2" charset="0"/>
              </a:rPr>
              <a:t>resultados</a:t>
            </a:r>
            <a:r>
              <a:rPr lang="en-US" sz="1400" dirty="0">
                <a:solidFill>
                  <a:schemeClr val="accent3"/>
                </a:solidFill>
                <a:latin typeface="Barlow" panose="00000500000000000000" pitchFamily="2" charset="0"/>
              </a:rPr>
              <a:t> de queries </a:t>
            </a:r>
            <a:r>
              <a:rPr lang="en-US" sz="1400" dirty="0" err="1">
                <a:solidFill>
                  <a:schemeClr val="accent3"/>
                </a:solidFill>
                <a:latin typeface="Barlow" panose="00000500000000000000" pitchFamily="2" charset="0"/>
              </a:rPr>
              <a:t>executadas</a:t>
            </a:r>
            <a:r>
              <a:rPr lang="en-US" sz="1400" dirty="0">
                <a:solidFill>
                  <a:schemeClr val="accent3"/>
                </a:solidFill>
                <a:latin typeface="Barlow" panose="00000500000000000000" pitchFamily="2" charset="0"/>
              </a:rPr>
              <a:t> no Athena</a:t>
            </a:r>
          </a:p>
        </p:txBody>
      </p:sp>
      <p:sp>
        <p:nvSpPr>
          <p:cNvPr id="2" name="Google Shape;2327;p52">
            <a:extLst>
              <a:ext uri="{FF2B5EF4-FFF2-40B4-BE49-F238E27FC236}">
                <a16:creationId xmlns:a16="http://schemas.microsoft.com/office/drawing/2014/main" id="{4532AFBD-DCB7-EF0B-C8A2-3CB33DDD7714}"/>
              </a:ext>
            </a:extLst>
          </p:cNvPr>
          <p:cNvSpPr txBox="1">
            <a:spLocks/>
          </p:cNvSpPr>
          <p:nvPr/>
        </p:nvSpPr>
        <p:spPr>
          <a:xfrm>
            <a:off x="4917878" y="1382149"/>
            <a:ext cx="2784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1pPr>
            <a:lvl2pPr marR="0" lvl="1"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algn="ctr"/>
            <a:r>
              <a:rPr lang="en-US" sz="2200" dirty="0" err="1">
                <a:solidFill>
                  <a:schemeClr val="lt1"/>
                </a:solidFill>
              </a:rPr>
              <a:t>Ações</a:t>
            </a:r>
            <a:r>
              <a:rPr lang="en-US" sz="2200" dirty="0">
                <a:solidFill>
                  <a:schemeClr val="lt1"/>
                </a:solidFill>
              </a:rPr>
              <a:t> </a:t>
            </a:r>
            <a:r>
              <a:rPr lang="en-US" sz="2200" dirty="0" err="1">
                <a:solidFill>
                  <a:schemeClr val="lt1"/>
                </a:solidFill>
              </a:rPr>
              <a:t>Realizadas</a:t>
            </a:r>
            <a:endParaRPr lang="en-US" sz="2200" dirty="0">
              <a:solidFill>
                <a:schemeClr val="lt1"/>
              </a:solidFill>
            </a:endParaRPr>
          </a:p>
        </p:txBody>
      </p:sp>
      <p:cxnSp>
        <p:nvCxnSpPr>
          <p:cNvPr id="14" name="Straight Connector 13">
            <a:extLst>
              <a:ext uri="{FF2B5EF4-FFF2-40B4-BE49-F238E27FC236}">
                <a16:creationId xmlns:a16="http://schemas.microsoft.com/office/drawing/2014/main" id="{C53B4F3F-C7C0-B06C-B174-4E529C00D984}"/>
              </a:ext>
            </a:extLst>
          </p:cNvPr>
          <p:cNvCxnSpPr>
            <a:cxnSpLocks/>
            <a:endCxn id="26" idx="2"/>
          </p:cNvCxnSpPr>
          <p:nvPr/>
        </p:nvCxnSpPr>
        <p:spPr>
          <a:xfrm>
            <a:off x="3719249" y="4512296"/>
            <a:ext cx="1490134" cy="1183"/>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6DD22E8-AE1C-6924-E06F-B15788CF8762}"/>
              </a:ext>
            </a:extLst>
          </p:cNvPr>
          <p:cNvSpPr>
            <a:spLocks noChangeAspect="1"/>
          </p:cNvSpPr>
          <p:nvPr/>
        </p:nvSpPr>
        <p:spPr>
          <a:xfrm>
            <a:off x="3593249" y="4389770"/>
            <a:ext cx="252000" cy="252000"/>
          </a:xfrm>
          <a:prstGeom prst="ellipse">
            <a:avLst/>
          </a:prstGeom>
          <a:solidFill>
            <a:srgbClr val="EFB35B"/>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rgbClr val="442631"/>
                </a:solidFill>
                <a:latin typeface="Reggae One" panose="020B0604020202020204" charset="-128"/>
                <a:ea typeface="Reggae One" panose="020B0604020202020204" charset="-128"/>
              </a:rPr>
              <a:t>1</a:t>
            </a:r>
            <a:endParaRPr lang="en-US" dirty="0">
              <a:solidFill>
                <a:srgbClr val="442631"/>
              </a:solidFill>
              <a:latin typeface="Reggae One" panose="020B0604020202020204" charset="-128"/>
              <a:ea typeface="Reggae One" panose="020B0604020202020204" charset="-128"/>
            </a:endParaRPr>
          </a:p>
        </p:txBody>
      </p:sp>
      <p:sp>
        <p:nvSpPr>
          <p:cNvPr id="23" name="Oval 22">
            <a:extLst>
              <a:ext uri="{FF2B5EF4-FFF2-40B4-BE49-F238E27FC236}">
                <a16:creationId xmlns:a16="http://schemas.microsoft.com/office/drawing/2014/main" id="{0363FFD5-736D-99EE-DC56-F5B9761AA275}"/>
              </a:ext>
            </a:extLst>
          </p:cNvPr>
          <p:cNvSpPr>
            <a:spLocks noChangeAspect="1"/>
          </p:cNvSpPr>
          <p:nvPr/>
        </p:nvSpPr>
        <p:spPr>
          <a:xfrm>
            <a:off x="3997283"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eggae One" panose="020B0604020202020204" charset="-128"/>
                <a:ea typeface="Reggae One" panose="020B0604020202020204" charset="-128"/>
              </a:rPr>
              <a:t>2</a:t>
            </a:r>
          </a:p>
        </p:txBody>
      </p:sp>
      <p:sp>
        <p:nvSpPr>
          <p:cNvPr id="24" name="Oval 23">
            <a:extLst>
              <a:ext uri="{FF2B5EF4-FFF2-40B4-BE49-F238E27FC236}">
                <a16:creationId xmlns:a16="http://schemas.microsoft.com/office/drawing/2014/main" id="{FDF6059B-0972-BB29-0A41-375D44782C76}"/>
              </a:ext>
            </a:extLst>
          </p:cNvPr>
          <p:cNvSpPr>
            <a:spLocks noChangeAspect="1"/>
          </p:cNvSpPr>
          <p:nvPr/>
        </p:nvSpPr>
        <p:spPr>
          <a:xfrm>
            <a:off x="4401317"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eggae One" panose="020B0604020202020204" charset="-128"/>
                <a:ea typeface="Reggae One" panose="020B0604020202020204" charset="-128"/>
              </a:rPr>
              <a:t>3</a:t>
            </a:r>
          </a:p>
        </p:txBody>
      </p:sp>
      <p:sp>
        <p:nvSpPr>
          <p:cNvPr id="25" name="Oval 24">
            <a:extLst>
              <a:ext uri="{FF2B5EF4-FFF2-40B4-BE49-F238E27FC236}">
                <a16:creationId xmlns:a16="http://schemas.microsoft.com/office/drawing/2014/main" id="{1FF82936-C74F-5B8B-2895-32020140A4E1}"/>
              </a:ext>
            </a:extLst>
          </p:cNvPr>
          <p:cNvSpPr>
            <a:spLocks noChangeAspect="1"/>
          </p:cNvSpPr>
          <p:nvPr/>
        </p:nvSpPr>
        <p:spPr>
          <a:xfrm>
            <a:off x="4805350"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Reggae One" panose="020B0604020202020204" charset="-128"/>
                <a:ea typeface="Reggae One" panose="020B0604020202020204" charset="-128"/>
              </a:rPr>
              <a:t>4</a:t>
            </a:r>
            <a:endParaRPr lang="en-US" dirty="0"/>
          </a:p>
        </p:txBody>
      </p:sp>
      <p:sp>
        <p:nvSpPr>
          <p:cNvPr id="26" name="Oval 25">
            <a:extLst>
              <a:ext uri="{FF2B5EF4-FFF2-40B4-BE49-F238E27FC236}">
                <a16:creationId xmlns:a16="http://schemas.microsoft.com/office/drawing/2014/main" id="{BAD03086-0F7E-CA7B-4ED2-E3DC183F9CC8}"/>
              </a:ext>
            </a:extLst>
          </p:cNvPr>
          <p:cNvSpPr>
            <a:spLocks noChangeAspect="1"/>
          </p:cNvSpPr>
          <p:nvPr/>
        </p:nvSpPr>
        <p:spPr>
          <a:xfrm>
            <a:off x="5209383" y="4387479"/>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Reggae One" panose="020B0604020202020204" charset="-128"/>
                <a:ea typeface="Reggae One" panose="020B0604020202020204" charset="-128"/>
              </a:rPr>
              <a:t>5</a:t>
            </a:r>
            <a:endParaRPr lang="en-US" dirty="0"/>
          </a:p>
        </p:txBody>
      </p:sp>
    </p:spTree>
    <p:extLst>
      <p:ext uri="{BB962C8B-B14F-4D97-AF65-F5344CB8AC3E}">
        <p14:creationId xmlns:p14="http://schemas.microsoft.com/office/powerpoint/2010/main" val="371565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3" name="Title 2">
            <a:extLst>
              <a:ext uri="{FF2B5EF4-FFF2-40B4-BE49-F238E27FC236}">
                <a16:creationId xmlns:a16="http://schemas.microsoft.com/office/drawing/2014/main" id="{26F33AFD-3752-BDA0-EC6B-7D5246B3197B}"/>
              </a:ext>
            </a:extLst>
          </p:cNvPr>
          <p:cNvSpPr>
            <a:spLocks noGrp="1"/>
          </p:cNvSpPr>
          <p:nvPr>
            <p:ph type="title"/>
          </p:nvPr>
        </p:nvSpPr>
        <p:spPr>
          <a:xfrm rot="16200000">
            <a:off x="-266037" y="2285400"/>
            <a:ext cx="3326075" cy="572700"/>
          </a:xfrm>
        </p:spPr>
        <p:txBody>
          <a:bodyPr/>
          <a:lstStyle/>
          <a:p>
            <a:pPr algn="ctr"/>
            <a:r>
              <a:rPr lang="pt-BR" dirty="0"/>
              <a:t>Arquitetura</a:t>
            </a:r>
            <a:endParaRPr lang="en-US" dirty="0"/>
          </a:p>
        </p:txBody>
      </p:sp>
      <p:pic>
        <p:nvPicPr>
          <p:cNvPr id="6146" name="Picture 2" descr="Storage resources">
            <a:extLst>
              <a:ext uri="{FF2B5EF4-FFF2-40B4-BE49-F238E27FC236}">
                <a16:creationId xmlns:a16="http://schemas.microsoft.com/office/drawing/2014/main" id="{615FE02A-A9FD-2AF6-FD85-E74E7A957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276472"/>
            <a:ext cx="1326087" cy="436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02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Segundo Passo</a:t>
            </a:r>
            <a:endParaRPr dirty="0"/>
          </a:p>
        </p:txBody>
      </p:sp>
      <p:sp>
        <p:nvSpPr>
          <p:cNvPr id="2126" name="Google Shape;2126;p49"/>
          <p:cNvSpPr txBox="1">
            <a:spLocks noGrp="1"/>
          </p:cNvSpPr>
          <p:nvPr>
            <p:ph type="subTitle" idx="4294967295"/>
          </p:nvPr>
        </p:nvSpPr>
        <p:spPr>
          <a:xfrm>
            <a:off x="961563" y="1890799"/>
            <a:ext cx="2644200" cy="17572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pt-BR" dirty="0"/>
              <a:t>Para ter insumos suficientes em sua jornada de aprendizado, o Engenheiro decidiu realizar o upload de dados públicos no bucket SoR recém criado no S3, simulando assim a existência de dados brutos a serem trabalhados</a:t>
            </a:r>
          </a:p>
        </p:txBody>
      </p:sp>
      <p:sp>
        <p:nvSpPr>
          <p:cNvPr id="2127" name="Google Shape;2127;p49"/>
          <p:cNvSpPr txBox="1">
            <a:spLocks noGrp="1"/>
          </p:cNvSpPr>
          <p:nvPr>
            <p:ph type="subTitle" idx="4294967295"/>
          </p:nvPr>
        </p:nvSpPr>
        <p:spPr>
          <a:xfrm>
            <a:off x="961513" y="1398949"/>
            <a:ext cx="2644200" cy="49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200" dirty="0">
                <a:solidFill>
                  <a:schemeClr val="accent2"/>
                </a:solidFill>
                <a:latin typeface="Reggae One"/>
                <a:ea typeface="Reggae One"/>
                <a:cs typeface="Reggae One"/>
                <a:sym typeface="Reggae One"/>
              </a:rPr>
              <a:t>Ingerir Dados</a:t>
            </a:r>
            <a:endParaRPr sz="2200" dirty="0">
              <a:solidFill>
                <a:schemeClr val="accent2"/>
              </a:solidFill>
              <a:latin typeface="Reggae One"/>
              <a:ea typeface="Reggae One"/>
              <a:cs typeface="Reggae One"/>
              <a:sym typeface="Reggae One"/>
            </a:endParaRPr>
          </a:p>
        </p:txBody>
      </p:sp>
      <p:sp>
        <p:nvSpPr>
          <p:cNvPr id="3" name="Google Shape;1722;p40">
            <a:extLst>
              <a:ext uri="{FF2B5EF4-FFF2-40B4-BE49-F238E27FC236}">
                <a16:creationId xmlns:a16="http://schemas.microsoft.com/office/drawing/2014/main" id="{59D139B1-B26D-C79E-4F15-43926F079C29}"/>
              </a:ext>
            </a:extLst>
          </p:cNvPr>
          <p:cNvSpPr txBox="1">
            <a:spLocks/>
          </p:cNvSpPr>
          <p:nvPr/>
        </p:nvSpPr>
        <p:spPr>
          <a:xfrm>
            <a:off x="4464476" y="1776816"/>
            <a:ext cx="4291445"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a:solidFill>
                  <a:schemeClr val="accent3"/>
                </a:solidFill>
                <a:latin typeface="Barlow" panose="00000500000000000000" pitchFamily="2" charset="0"/>
              </a:rPr>
              <a:t>Download de dados </a:t>
            </a:r>
            <a:r>
              <a:rPr lang="en-US" sz="1400" dirty="0" err="1">
                <a:solidFill>
                  <a:schemeClr val="accent3"/>
                </a:solidFill>
                <a:latin typeface="Barlow" panose="00000500000000000000" pitchFamily="2" charset="0"/>
              </a:rPr>
              <a:t>públicos</a:t>
            </a:r>
            <a:r>
              <a:rPr lang="en-US" sz="1400" dirty="0">
                <a:solidFill>
                  <a:schemeClr val="accent3"/>
                </a:solidFill>
                <a:latin typeface="Barlow" panose="00000500000000000000" pitchFamily="2" charset="0"/>
              </a:rPr>
              <a:t> de </a:t>
            </a:r>
            <a:r>
              <a:rPr lang="en-US" sz="1400" dirty="0" err="1">
                <a:solidFill>
                  <a:schemeClr val="accent3"/>
                </a:solidFill>
                <a:latin typeface="Barlow" panose="00000500000000000000" pitchFamily="2" charset="0"/>
              </a:rPr>
              <a:t>fontes</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como</a:t>
            </a:r>
            <a:r>
              <a:rPr lang="en-US" sz="1400" dirty="0">
                <a:solidFill>
                  <a:schemeClr val="accent3"/>
                </a:solidFill>
                <a:latin typeface="Barlow" panose="00000500000000000000" pitchFamily="2" charset="0"/>
              </a:rPr>
              <a:t> Kaggle, UCI Machine Learning Repository e GitHub</a:t>
            </a:r>
          </a:p>
        </p:txBody>
      </p:sp>
      <p:sp>
        <p:nvSpPr>
          <p:cNvPr id="2" name="Google Shape;2327;p52">
            <a:extLst>
              <a:ext uri="{FF2B5EF4-FFF2-40B4-BE49-F238E27FC236}">
                <a16:creationId xmlns:a16="http://schemas.microsoft.com/office/drawing/2014/main" id="{4532AFBD-DCB7-EF0B-C8A2-3CB33DDD7714}"/>
              </a:ext>
            </a:extLst>
          </p:cNvPr>
          <p:cNvSpPr txBox="1">
            <a:spLocks/>
          </p:cNvSpPr>
          <p:nvPr/>
        </p:nvSpPr>
        <p:spPr>
          <a:xfrm>
            <a:off x="4917878" y="1382149"/>
            <a:ext cx="2784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1pPr>
            <a:lvl2pPr marR="0" lvl="1"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algn="ctr"/>
            <a:r>
              <a:rPr lang="en-US" sz="2200" dirty="0" err="1">
                <a:solidFill>
                  <a:schemeClr val="lt1"/>
                </a:solidFill>
              </a:rPr>
              <a:t>Ações</a:t>
            </a:r>
            <a:r>
              <a:rPr lang="en-US" sz="2200" dirty="0">
                <a:solidFill>
                  <a:schemeClr val="lt1"/>
                </a:solidFill>
              </a:rPr>
              <a:t> </a:t>
            </a:r>
            <a:r>
              <a:rPr lang="en-US" sz="2200" dirty="0" err="1">
                <a:solidFill>
                  <a:schemeClr val="lt1"/>
                </a:solidFill>
              </a:rPr>
              <a:t>Realizadas</a:t>
            </a:r>
            <a:endParaRPr lang="en-US" sz="2200" dirty="0">
              <a:solidFill>
                <a:schemeClr val="lt1"/>
              </a:solidFill>
            </a:endParaRPr>
          </a:p>
        </p:txBody>
      </p:sp>
      <p:sp>
        <p:nvSpPr>
          <p:cNvPr id="5" name="Google Shape;1722;p40">
            <a:extLst>
              <a:ext uri="{FF2B5EF4-FFF2-40B4-BE49-F238E27FC236}">
                <a16:creationId xmlns:a16="http://schemas.microsoft.com/office/drawing/2014/main" id="{84051C62-C28F-146A-ED6E-FBCB0BAFDAAF}"/>
              </a:ext>
            </a:extLst>
          </p:cNvPr>
          <p:cNvSpPr txBox="1">
            <a:spLocks/>
          </p:cNvSpPr>
          <p:nvPr/>
        </p:nvSpPr>
        <p:spPr>
          <a:xfrm>
            <a:off x="4464476" y="2363180"/>
            <a:ext cx="3959525"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a:solidFill>
                  <a:schemeClr val="accent3"/>
                </a:solidFill>
                <a:latin typeface="Barlow" panose="00000500000000000000" pitchFamily="2" charset="0"/>
              </a:rPr>
              <a:t>Upload manual de </a:t>
            </a:r>
            <a:r>
              <a:rPr lang="en-US" sz="1400" dirty="0" err="1">
                <a:solidFill>
                  <a:schemeClr val="accent3"/>
                </a:solidFill>
                <a:latin typeface="Barlow" panose="00000500000000000000" pitchFamily="2" charset="0"/>
              </a:rPr>
              <a:t>arquivos</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brutos</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obtidos</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em</a:t>
            </a:r>
            <a:r>
              <a:rPr lang="en-US" sz="1400" dirty="0">
                <a:solidFill>
                  <a:schemeClr val="accent3"/>
                </a:solidFill>
                <a:latin typeface="Barlow" panose="00000500000000000000" pitchFamily="2" charset="0"/>
              </a:rPr>
              <a:t> bucket </a:t>
            </a:r>
            <a:r>
              <a:rPr lang="en-US" sz="1400" dirty="0" err="1">
                <a:solidFill>
                  <a:schemeClr val="accent3"/>
                </a:solidFill>
                <a:latin typeface="Barlow" panose="00000500000000000000" pitchFamily="2" charset="0"/>
              </a:rPr>
              <a:t>SoR</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na</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conta</a:t>
            </a:r>
            <a:r>
              <a:rPr lang="en-US" sz="1400" dirty="0">
                <a:solidFill>
                  <a:schemeClr val="accent3"/>
                </a:solidFill>
                <a:latin typeface="Barlow" panose="00000500000000000000" pitchFamily="2" charset="0"/>
              </a:rPr>
              <a:t> AWS </a:t>
            </a:r>
            <a:r>
              <a:rPr lang="en-US" sz="1400" dirty="0" err="1">
                <a:solidFill>
                  <a:schemeClr val="accent3"/>
                </a:solidFill>
                <a:latin typeface="Barlow" panose="00000500000000000000" pitchFamily="2" charset="0"/>
              </a:rPr>
              <a:t>alvo</a:t>
            </a:r>
            <a:endParaRPr lang="en-US" sz="1400" dirty="0">
              <a:solidFill>
                <a:schemeClr val="accent3"/>
              </a:solidFill>
              <a:latin typeface="Barlow" panose="00000500000000000000" pitchFamily="2" charset="0"/>
            </a:endParaRPr>
          </a:p>
        </p:txBody>
      </p:sp>
      <p:cxnSp>
        <p:nvCxnSpPr>
          <p:cNvPr id="20" name="Straight Connector 19">
            <a:extLst>
              <a:ext uri="{FF2B5EF4-FFF2-40B4-BE49-F238E27FC236}">
                <a16:creationId xmlns:a16="http://schemas.microsoft.com/office/drawing/2014/main" id="{3E8D62E3-9595-8887-6B25-30E97297F5CC}"/>
              </a:ext>
            </a:extLst>
          </p:cNvPr>
          <p:cNvCxnSpPr>
            <a:cxnSpLocks/>
            <a:endCxn id="25" idx="2"/>
          </p:cNvCxnSpPr>
          <p:nvPr/>
        </p:nvCxnSpPr>
        <p:spPr>
          <a:xfrm>
            <a:off x="3719249" y="4512296"/>
            <a:ext cx="1490134" cy="1183"/>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B92F0BF-99ED-66FE-3B90-37860EAE33BA}"/>
              </a:ext>
            </a:extLst>
          </p:cNvPr>
          <p:cNvSpPr>
            <a:spLocks noChangeAspect="1"/>
          </p:cNvSpPr>
          <p:nvPr/>
        </p:nvSpPr>
        <p:spPr>
          <a:xfrm>
            <a:off x="3593249"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Reggae One" panose="020B0604020202020204" charset="-128"/>
                <a:ea typeface="Reggae One" panose="020B0604020202020204" charset="-128"/>
              </a:rPr>
              <a:t>1</a:t>
            </a:r>
            <a:endParaRPr lang="en-US" dirty="0">
              <a:latin typeface="Reggae One" panose="020B0604020202020204" charset="-128"/>
              <a:ea typeface="Reggae One" panose="020B0604020202020204" charset="-128"/>
            </a:endParaRPr>
          </a:p>
        </p:txBody>
      </p:sp>
      <p:sp>
        <p:nvSpPr>
          <p:cNvPr id="22" name="Oval 21">
            <a:extLst>
              <a:ext uri="{FF2B5EF4-FFF2-40B4-BE49-F238E27FC236}">
                <a16:creationId xmlns:a16="http://schemas.microsoft.com/office/drawing/2014/main" id="{1A26E4DA-E7CF-68B5-F93D-83DC737B801C}"/>
              </a:ext>
            </a:extLst>
          </p:cNvPr>
          <p:cNvSpPr>
            <a:spLocks noChangeAspect="1"/>
          </p:cNvSpPr>
          <p:nvPr/>
        </p:nvSpPr>
        <p:spPr>
          <a:xfrm>
            <a:off x="3997283" y="4389770"/>
            <a:ext cx="252000" cy="252000"/>
          </a:xfrm>
          <a:prstGeom prst="ellipse">
            <a:avLst/>
          </a:prstGeom>
          <a:solidFill>
            <a:srgbClr val="EFB35B"/>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442631"/>
                </a:solidFill>
                <a:latin typeface="Reggae One" panose="020B0604020202020204" charset="-128"/>
                <a:ea typeface="Reggae One" panose="020B0604020202020204" charset="-128"/>
              </a:rPr>
              <a:t>2</a:t>
            </a:r>
            <a:endParaRPr lang="en-US" dirty="0">
              <a:solidFill>
                <a:srgbClr val="442631"/>
              </a:solidFill>
              <a:latin typeface="Reggae One" panose="020B0604020202020204" charset="-128"/>
              <a:ea typeface="Reggae One" panose="020B0604020202020204" charset="-128"/>
            </a:endParaRPr>
          </a:p>
        </p:txBody>
      </p:sp>
      <p:sp>
        <p:nvSpPr>
          <p:cNvPr id="23" name="Oval 22">
            <a:extLst>
              <a:ext uri="{FF2B5EF4-FFF2-40B4-BE49-F238E27FC236}">
                <a16:creationId xmlns:a16="http://schemas.microsoft.com/office/drawing/2014/main" id="{ECC3EA68-F499-ECAD-E16F-AA11717924AA}"/>
              </a:ext>
            </a:extLst>
          </p:cNvPr>
          <p:cNvSpPr>
            <a:spLocks noChangeAspect="1"/>
          </p:cNvSpPr>
          <p:nvPr/>
        </p:nvSpPr>
        <p:spPr>
          <a:xfrm>
            <a:off x="4401317"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eggae One" panose="020B0604020202020204" charset="-128"/>
                <a:ea typeface="Reggae One" panose="020B0604020202020204" charset="-128"/>
              </a:rPr>
              <a:t>3</a:t>
            </a:r>
          </a:p>
        </p:txBody>
      </p:sp>
      <p:sp>
        <p:nvSpPr>
          <p:cNvPr id="24" name="Oval 23">
            <a:extLst>
              <a:ext uri="{FF2B5EF4-FFF2-40B4-BE49-F238E27FC236}">
                <a16:creationId xmlns:a16="http://schemas.microsoft.com/office/drawing/2014/main" id="{085CECFA-0289-A673-20CE-FBE76EB39A99}"/>
              </a:ext>
            </a:extLst>
          </p:cNvPr>
          <p:cNvSpPr>
            <a:spLocks noChangeAspect="1"/>
          </p:cNvSpPr>
          <p:nvPr/>
        </p:nvSpPr>
        <p:spPr>
          <a:xfrm>
            <a:off x="4805350"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Reggae One" panose="020B0604020202020204" charset="-128"/>
                <a:ea typeface="Reggae One" panose="020B0604020202020204" charset="-128"/>
              </a:rPr>
              <a:t>4</a:t>
            </a:r>
            <a:endParaRPr lang="en-US" dirty="0"/>
          </a:p>
        </p:txBody>
      </p:sp>
      <p:sp>
        <p:nvSpPr>
          <p:cNvPr id="25" name="Oval 24">
            <a:extLst>
              <a:ext uri="{FF2B5EF4-FFF2-40B4-BE49-F238E27FC236}">
                <a16:creationId xmlns:a16="http://schemas.microsoft.com/office/drawing/2014/main" id="{A01B5EF9-3326-3D73-329F-1242C60D02EE}"/>
              </a:ext>
            </a:extLst>
          </p:cNvPr>
          <p:cNvSpPr>
            <a:spLocks noChangeAspect="1"/>
          </p:cNvSpPr>
          <p:nvPr/>
        </p:nvSpPr>
        <p:spPr>
          <a:xfrm>
            <a:off x="5209383" y="4387479"/>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Reggae One" panose="020B0604020202020204" charset="-128"/>
                <a:ea typeface="Reggae One" panose="020B0604020202020204" charset="-128"/>
              </a:rPr>
              <a:t>5</a:t>
            </a:r>
            <a:endParaRPr lang="en-US" dirty="0"/>
          </a:p>
        </p:txBody>
      </p:sp>
    </p:spTree>
    <p:extLst>
      <p:ext uri="{BB962C8B-B14F-4D97-AF65-F5344CB8AC3E}">
        <p14:creationId xmlns:p14="http://schemas.microsoft.com/office/powerpoint/2010/main" val="50837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3" name="Title 2">
            <a:extLst>
              <a:ext uri="{FF2B5EF4-FFF2-40B4-BE49-F238E27FC236}">
                <a16:creationId xmlns:a16="http://schemas.microsoft.com/office/drawing/2014/main" id="{26F33AFD-3752-BDA0-EC6B-7D5246B3197B}"/>
              </a:ext>
            </a:extLst>
          </p:cNvPr>
          <p:cNvSpPr>
            <a:spLocks noGrp="1"/>
          </p:cNvSpPr>
          <p:nvPr>
            <p:ph type="title"/>
          </p:nvPr>
        </p:nvSpPr>
        <p:spPr>
          <a:xfrm rot="16200000">
            <a:off x="-266037" y="2285400"/>
            <a:ext cx="3326075" cy="572700"/>
          </a:xfrm>
        </p:spPr>
        <p:txBody>
          <a:bodyPr/>
          <a:lstStyle/>
          <a:p>
            <a:pPr algn="ctr"/>
            <a:r>
              <a:rPr lang="pt-BR" dirty="0"/>
              <a:t>Arquitetura</a:t>
            </a:r>
            <a:endParaRPr lang="en-US" dirty="0"/>
          </a:p>
        </p:txBody>
      </p:sp>
      <p:pic>
        <p:nvPicPr>
          <p:cNvPr id="6146" name="Picture 2" descr="Storage resources">
            <a:extLst>
              <a:ext uri="{FF2B5EF4-FFF2-40B4-BE49-F238E27FC236}">
                <a16:creationId xmlns:a16="http://schemas.microsoft.com/office/drawing/2014/main" id="{615FE02A-A9FD-2AF6-FD85-E74E7A957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276472"/>
            <a:ext cx="1326087" cy="436195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orage resources with data">
            <a:extLst>
              <a:ext uri="{FF2B5EF4-FFF2-40B4-BE49-F238E27FC236}">
                <a16:creationId xmlns:a16="http://schemas.microsoft.com/office/drawing/2014/main" id="{227DFAE7-D707-5315-5021-AFB34F624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276472"/>
            <a:ext cx="2566987" cy="436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176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Terceiro Passo</a:t>
            </a:r>
            <a:endParaRPr dirty="0"/>
          </a:p>
        </p:txBody>
      </p:sp>
      <p:sp>
        <p:nvSpPr>
          <p:cNvPr id="2126" name="Google Shape;2126;p49"/>
          <p:cNvSpPr txBox="1">
            <a:spLocks noGrp="1"/>
          </p:cNvSpPr>
          <p:nvPr>
            <p:ph type="subTitle" idx="4294967295"/>
          </p:nvPr>
        </p:nvSpPr>
        <p:spPr>
          <a:xfrm>
            <a:off x="961563" y="1890799"/>
            <a:ext cx="2644200" cy="17572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pt-BR" dirty="0"/>
              <a:t>Apenas realizar o upload de dados em buckets não era suficiente para iniciar a jornada de preparação e consumo através de serviços de Analytics. Era preciso catalogar os metadados desses dados no Glue Data Catalog.</a:t>
            </a:r>
          </a:p>
        </p:txBody>
      </p:sp>
      <p:sp>
        <p:nvSpPr>
          <p:cNvPr id="2127" name="Google Shape;2127;p49"/>
          <p:cNvSpPr txBox="1">
            <a:spLocks noGrp="1"/>
          </p:cNvSpPr>
          <p:nvPr>
            <p:ph type="subTitle" idx="4294967295"/>
          </p:nvPr>
        </p:nvSpPr>
        <p:spPr>
          <a:xfrm>
            <a:off x="961513" y="1398949"/>
            <a:ext cx="2644200" cy="49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200" dirty="0">
                <a:solidFill>
                  <a:schemeClr val="accent2"/>
                </a:solidFill>
                <a:latin typeface="Reggae One"/>
                <a:ea typeface="Reggae One"/>
                <a:cs typeface="Reggae One"/>
                <a:sym typeface="Reggae One"/>
              </a:rPr>
              <a:t>Catalogar Dados</a:t>
            </a:r>
            <a:endParaRPr sz="2200" dirty="0">
              <a:solidFill>
                <a:schemeClr val="accent2"/>
              </a:solidFill>
              <a:latin typeface="Reggae One"/>
              <a:ea typeface="Reggae One"/>
              <a:cs typeface="Reggae One"/>
              <a:sym typeface="Reggae One"/>
            </a:endParaRPr>
          </a:p>
        </p:txBody>
      </p:sp>
      <p:sp>
        <p:nvSpPr>
          <p:cNvPr id="2" name="Google Shape;2327;p52">
            <a:extLst>
              <a:ext uri="{FF2B5EF4-FFF2-40B4-BE49-F238E27FC236}">
                <a16:creationId xmlns:a16="http://schemas.microsoft.com/office/drawing/2014/main" id="{4532AFBD-DCB7-EF0B-C8A2-3CB33DDD7714}"/>
              </a:ext>
            </a:extLst>
          </p:cNvPr>
          <p:cNvSpPr txBox="1">
            <a:spLocks/>
          </p:cNvSpPr>
          <p:nvPr/>
        </p:nvSpPr>
        <p:spPr>
          <a:xfrm>
            <a:off x="4917878" y="1382149"/>
            <a:ext cx="2784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1pPr>
            <a:lvl2pPr marR="0" lvl="1"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algn="ctr"/>
            <a:r>
              <a:rPr lang="en-US" sz="2200" dirty="0" err="1">
                <a:solidFill>
                  <a:schemeClr val="lt1"/>
                </a:solidFill>
              </a:rPr>
              <a:t>Ações</a:t>
            </a:r>
            <a:r>
              <a:rPr lang="en-US" sz="2200" dirty="0">
                <a:solidFill>
                  <a:schemeClr val="lt1"/>
                </a:solidFill>
              </a:rPr>
              <a:t> </a:t>
            </a:r>
            <a:r>
              <a:rPr lang="en-US" sz="2200" dirty="0" err="1">
                <a:solidFill>
                  <a:schemeClr val="lt1"/>
                </a:solidFill>
              </a:rPr>
              <a:t>Realizadas</a:t>
            </a:r>
            <a:endParaRPr lang="en-US" sz="2200" dirty="0">
              <a:solidFill>
                <a:schemeClr val="lt1"/>
              </a:solidFill>
            </a:endParaRPr>
          </a:p>
        </p:txBody>
      </p:sp>
      <p:sp>
        <p:nvSpPr>
          <p:cNvPr id="14" name="Google Shape;1722;p40">
            <a:extLst>
              <a:ext uri="{FF2B5EF4-FFF2-40B4-BE49-F238E27FC236}">
                <a16:creationId xmlns:a16="http://schemas.microsoft.com/office/drawing/2014/main" id="{9E012AF8-B5E8-4839-9B40-92E93E52F704}"/>
              </a:ext>
            </a:extLst>
          </p:cNvPr>
          <p:cNvSpPr txBox="1">
            <a:spLocks/>
          </p:cNvSpPr>
          <p:nvPr/>
        </p:nvSpPr>
        <p:spPr>
          <a:xfrm>
            <a:off x="4464476" y="1776816"/>
            <a:ext cx="4291445"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err="1">
                <a:solidFill>
                  <a:schemeClr val="accent3"/>
                </a:solidFill>
                <a:latin typeface="Barlow" panose="00000500000000000000" pitchFamily="2" charset="0"/>
              </a:rPr>
              <a:t>Criação</a:t>
            </a:r>
            <a:r>
              <a:rPr lang="en-US" sz="1400" dirty="0">
                <a:solidFill>
                  <a:schemeClr val="accent3"/>
                </a:solidFill>
                <a:latin typeface="Barlow" panose="00000500000000000000" pitchFamily="2" charset="0"/>
              </a:rPr>
              <a:t> manual de </a:t>
            </a:r>
            <a:r>
              <a:rPr lang="en-US" sz="1400" dirty="0" err="1">
                <a:solidFill>
                  <a:schemeClr val="accent3"/>
                </a:solidFill>
                <a:latin typeface="Barlow" panose="00000500000000000000" pitchFamily="2" charset="0"/>
              </a:rPr>
              <a:t>bancos</a:t>
            </a:r>
            <a:r>
              <a:rPr lang="en-US" sz="1400" dirty="0">
                <a:solidFill>
                  <a:schemeClr val="accent3"/>
                </a:solidFill>
                <a:latin typeface="Barlow" panose="00000500000000000000" pitchFamily="2" charset="0"/>
              </a:rPr>
              <a:t> de dados e </a:t>
            </a:r>
            <a:r>
              <a:rPr lang="en-US" sz="1400" dirty="0" err="1">
                <a:solidFill>
                  <a:schemeClr val="accent3"/>
                </a:solidFill>
                <a:latin typeface="Barlow" panose="00000500000000000000" pitchFamily="2" charset="0"/>
              </a:rPr>
              <a:t>tabelas</a:t>
            </a:r>
            <a:r>
              <a:rPr lang="en-US" sz="1400" dirty="0">
                <a:solidFill>
                  <a:schemeClr val="accent3"/>
                </a:solidFill>
                <a:latin typeface="Barlow" panose="00000500000000000000" pitchFamily="2" charset="0"/>
              </a:rPr>
              <a:t> no Glue Data Catalog</a:t>
            </a:r>
          </a:p>
        </p:txBody>
      </p:sp>
      <p:sp>
        <p:nvSpPr>
          <p:cNvPr id="15" name="Google Shape;1722;p40">
            <a:extLst>
              <a:ext uri="{FF2B5EF4-FFF2-40B4-BE49-F238E27FC236}">
                <a16:creationId xmlns:a16="http://schemas.microsoft.com/office/drawing/2014/main" id="{ECD50611-F6B5-B7B5-394B-AC7185F51760}"/>
              </a:ext>
            </a:extLst>
          </p:cNvPr>
          <p:cNvSpPr txBox="1">
            <a:spLocks/>
          </p:cNvSpPr>
          <p:nvPr/>
        </p:nvSpPr>
        <p:spPr>
          <a:xfrm>
            <a:off x="4464475" y="2365982"/>
            <a:ext cx="3959525"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err="1">
                <a:solidFill>
                  <a:schemeClr val="accent3"/>
                </a:solidFill>
                <a:latin typeface="Barlow" panose="00000500000000000000" pitchFamily="2" charset="0"/>
              </a:rPr>
              <a:t>Execução</a:t>
            </a:r>
            <a:r>
              <a:rPr lang="en-US" sz="1400" dirty="0">
                <a:solidFill>
                  <a:schemeClr val="accent3"/>
                </a:solidFill>
                <a:latin typeface="Barlow" panose="00000500000000000000" pitchFamily="2" charset="0"/>
              </a:rPr>
              <a:t> de commandos </a:t>
            </a:r>
            <a:r>
              <a:rPr lang="en-US" sz="1400" dirty="0">
                <a:solidFill>
                  <a:schemeClr val="accent3"/>
                </a:solidFill>
                <a:latin typeface="Consolas" panose="020B0609020204030204" pitchFamily="49" charset="0"/>
              </a:rPr>
              <a:t>CREATE TABLE </a:t>
            </a:r>
            <a:r>
              <a:rPr lang="en-US" sz="1400" dirty="0">
                <a:solidFill>
                  <a:schemeClr val="accent3"/>
                </a:solidFill>
                <a:latin typeface="Barlow" panose="00000500000000000000" pitchFamily="2" charset="0"/>
              </a:rPr>
              <a:t>no Athena</a:t>
            </a:r>
          </a:p>
        </p:txBody>
      </p:sp>
      <p:sp>
        <p:nvSpPr>
          <p:cNvPr id="16" name="Google Shape;1722;p40">
            <a:extLst>
              <a:ext uri="{FF2B5EF4-FFF2-40B4-BE49-F238E27FC236}">
                <a16:creationId xmlns:a16="http://schemas.microsoft.com/office/drawing/2014/main" id="{60A3762E-0D3E-2821-422F-212EB2FD45E8}"/>
              </a:ext>
            </a:extLst>
          </p:cNvPr>
          <p:cNvSpPr txBox="1">
            <a:spLocks/>
          </p:cNvSpPr>
          <p:nvPr/>
        </p:nvSpPr>
        <p:spPr>
          <a:xfrm>
            <a:off x="4464476" y="2937512"/>
            <a:ext cx="3959525"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err="1">
                <a:solidFill>
                  <a:schemeClr val="accent3"/>
                </a:solidFill>
                <a:latin typeface="Barlow" panose="00000500000000000000" pitchFamily="2" charset="0"/>
              </a:rPr>
              <a:t>Criação</a:t>
            </a:r>
            <a:r>
              <a:rPr lang="en-US" sz="1400" dirty="0">
                <a:solidFill>
                  <a:schemeClr val="accent3"/>
                </a:solidFill>
                <a:latin typeface="Barlow" panose="00000500000000000000" pitchFamily="2" charset="0"/>
              </a:rPr>
              <a:t> e </a:t>
            </a:r>
            <a:r>
              <a:rPr lang="en-US" sz="1400" dirty="0" err="1">
                <a:solidFill>
                  <a:schemeClr val="accent3"/>
                </a:solidFill>
                <a:latin typeface="Barlow" panose="00000500000000000000" pitchFamily="2" charset="0"/>
              </a:rPr>
              <a:t>configuração</a:t>
            </a:r>
            <a:r>
              <a:rPr lang="en-US" sz="1400" dirty="0">
                <a:solidFill>
                  <a:schemeClr val="accent3"/>
                </a:solidFill>
                <a:latin typeface="Barlow" panose="00000500000000000000" pitchFamily="2" charset="0"/>
              </a:rPr>
              <a:t> de Crawlers do Glue para </a:t>
            </a:r>
            <a:r>
              <a:rPr lang="en-US" sz="1400" dirty="0" err="1">
                <a:solidFill>
                  <a:schemeClr val="accent3"/>
                </a:solidFill>
                <a:latin typeface="Barlow" panose="00000500000000000000" pitchFamily="2" charset="0"/>
              </a:rPr>
              <a:t>obtenção</a:t>
            </a:r>
            <a:r>
              <a:rPr lang="en-US" sz="1400" dirty="0">
                <a:solidFill>
                  <a:schemeClr val="accent3"/>
                </a:solidFill>
                <a:latin typeface="Barlow" panose="00000500000000000000" pitchFamily="2" charset="0"/>
              </a:rPr>
              <a:t> dos </a:t>
            </a:r>
            <a:r>
              <a:rPr lang="en-US" sz="1400" dirty="0" err="1">
                <a:solidFill>
                  <a:schemeClr val="accent3"/>
                </a:solidFill>
                <a:latin typeface="Barlow" panose="00000500000000000000" pitchFamily="2" charset="0"/>
              </a:rPr>
              <a:t>metadados</a:t>
            </a:r>
            <a:endParaRPr lang="en-US" sz="1400" dirty="0">
              <a:solidFill>
                <a:schemeClr val="accent3"/>
              </a:solidFill>
              <a:latin typeface="Barlow" panose="00000500000000000000" pitchFamily="2" charset="0"/>
            </a:endParaRPr>
          </a:p>
        </p:txBody>
      </p:sp>
      <p:cxnSp>
        <p:nvCxnSpPr>
          <p:cNvPr id="21" name="Straight Connector 20">
            <a:extLst>
              <a:ext uri="{FF2B5EF4-FFF2-40B4-BE49-F238E27FC236}">
                <a16:creationId xmlns:a16="http://schemas.microsoft.com/office/drawing/2014/main" id="{C8967EE0-B5FB-69E2-118B-891D8DC8CC05}"/>
              </a:ext>
            </a:extLst>
          </p:cNvPr>
          <p:cNvCxnSpPr>
            <a:cxnSpLocks/>
            <a:endCxn id="26" idx="2"/>
          </p:cNvCxnSpPr>
          <p:nvPr/>
        </p:nvCxnSpPr>
        <p:spPr>
          <a:xfrm>
            <a:off x="3719249" y="4512296"/>
            <a:ext cx="1490134" cy="1183"/>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6C401B3-AB5C-5496-03CB-63F16DEEE3C5}"/>
              </a:ext>
            </a:extLst>
          </p:cNvPr>
          <p:cNvSpPr>
            <a:spLocks noChangeAspect="1"/>
          </p:cNvSpPr>
          <p:nvPr/>
        </p:nvSpPr>
        <p:spPr>
          <a:xfrm>
            <a:off x="3593249"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Reggae One" panose="020B0604020202020204" charset="-128"/>
                <a:ea typeface="Reggae One" panose="020B0604020202020204" charset="-128"/>
              </a:rPr>
              <a:t>1</a:t>
            </a:r>
            <a:endParaRPr lang="en-US" dirty="0">
              <a:latin typeface="Reggae One" panose="020B0604020202020204" charset="-128"/>
              <a:ea typeface="Reggae One" panose="020B0604020202020204" charset="-128"/>
            </a:endParaRPr>
          </a:p>
        </p:txBody>
      </p:sp>
      <p:sp>
        <p:nvSpPr>
          <p:cNvPr id="23" name="Oval 22">
            <a:extLst>
              <a:ext uri="{FF2B5EF4-FFF2-40B4-BE49-F238E27FC236}">
                <a16:creationId xmlns:a16="http://schemas.microsoft.com/office/drawing/2014/main" id="{1CF1A7EF-207E-54E4-627B-363D0080CD16}"/>
              </a:ext>
            </a:extLst>
          </p:cNvPr>
          <p:cNvSpPr>
            <a:spLocks noChangeAspect="1"/>
          </p:cNvSpPr>
          <p:nvPr/>
        </p:nvSpPr>
        <p:spPr>
          <a:xfrm>
            <a:off x="3997283"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eggae One" panose="020B0604020202020204" charset="-128"/>
                <a:ea typeface="Reggae One" panose="020B0604020202020204" charset="-128"/>
              </a:rPr>
              <a:t>2</a:t>
            </a:r>
          </a:p>
        </p:txBody>
      </p:sp>
      <p:sp>
        <p:nvSpPr>
          <p:cNvPr id="24" name="Oval 23">
            <a:extLst>
              <a:ext uri="{FF2B5EF4-FFF2-40B4-BE49-F238E27FC236}">
                <a16:creationId xmlns:a16="http://schemas.microsoft.com/office/drawing/2014/main" id="{65C03BB4-9B64-997F-5878-31877936B781}"/>
              </a:ext>
            </a:extLst>
          </p:cNvPr>
          <p:cNvSpPr>
            <a:spLocks noChangeAspect="1"/>
          </p:cNvSpPr>
          <p:nvPr/>
        </p:nvSpPr>
        <p:spPr>
          <a:xfrm>
            <a:off x="4401317" y="4389770"/>
            <a:ext cx="252000" cy="252000"/>
          </a:xfrm>
          <a:prstGeom prst="ellipse">
            <a:avLst/>
          </a:prstGeom>
          <a:solidFill>
            <a:srgbClr val="EFB35B"/>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442631"/>
                </a:solidFill>
                <a:latin typeface="Reggae One" panose="020B0604020202020204" charset="-128"/>
                <a:ea typeface="Reggae One" panose="020B0604020202020204" charset="-128"/>
              </a:rPr>
              <a:t>3</a:t>
            </a:r>
            <a:endParaRPr lang="en-US" dirty="0">
              <a:solidFill>
                <a:srgbClr val="442631"/>
              </a:solidFill>
              <a:latin typeface="Reggae One" panose="020B0604020202020204" charset="-128"/>
              <a:ea typeface="Reggae One" panose="020B0604020202020204" charset="-128"/>
            </a:endParaRPr>
          </a:p>
        </p:txBody>
      </p:sp>
      <p:sp>
        <p:nvSpPr>
          <p:cNvPr id="25" name="Oval 24">
            <a:extLst>
              <a:ext uri="{FF2B5EF4-FFF2-40B4-BE49-F238E27FC236}">
                <a16:creationId xmlns:a16="http://schemas.microsoft.com/office/drawing/2014/main" id="{20362577-2DBB-96E0-811B-CA6715DA8431}"/>
              </a:ext>
            </a:extLst>
          </p:cNvPr>
          <p:cNvSpPr>
            <a:spLocks noChangeAspect="1"/>
          </p:cNvSpPr>
          <p:nvPr/>
        </p:nvSpPr>
        <p:spPr>
          <a:xfrm>
            <a:off x="4805350"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Reggae One" panose="020B0604020202020204" charset="-128"/>
                <a:ea typeface="Reggae One" panose="020B0604020202020204" charset="-128"/>
              </a:rPr>
              <a:t>4</a:t>
            </a:r>
            <a:endParaRPr lang="en-US" dirty="0"/>
          </a:p>
        </p:txBody>
      </p:sp>
      <p:sp>
        <p:nvSpPr>
          <p:cNvPr id="26" name="Oval 25">
            <a:extLst>
              <a:ext uri="{FF2B5EF4-FFF2-40B4-BE49-F238E27FC236}">
                <a16:creationId xmlns:a16="http://schemas.microsoft.com/office/drawing/2014/main" id="{EF7874C3-1DB4-1FF5-F972-63F54F0D2526}"/>
              </a:ext>
            </a:extLst>
          </p:cNvPr>
          <p:cNvSpPr>
            <a:spLocks noChangeAspect="1"/>
          </p:cNvSpPr>
          <p:nvPr/>
        </p:nvSpPr>
        <p:spPr>
          <a:xfrm>
            <a:off x="5209383" y="4387479"/>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Reggae One" panose="020B0604020202020204" charset="-128"/>
                <a:ea typeface="Reggae One" panose="020B0604020202020204" charset="-128"/>
              </a:rPr>
              <a:t>5</a:t>
            </a:r>
            <a:endParaRPr lang="en-US" dirty="0"/>
          </a:p>
        </p:txBody>
      </p:sp>
    </p:spTree>
    <p:extLst>
      <p:ext uri="{BB962C8B-B14F-4D97-AF65-F5344CB8AC3E}">
        <p14:creationId xmlns:p14="http://schemas.microsoft.com/office/powerpoint/2010/main" val="147896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3" name="Title 2">
            <a:extLst>
              <a:ext uri="{FF2B5EF4-FFF2-40B4-BE49-F238E27FC236}">
                <a16:creationId xmlns:a16="http://schemas.microsoft.com/office/drawing/2014/main" id="{26F33AFD-3752-BDA0-EC6B-7D5246B3197B}"/>
              </a:ext>
            </a:extLst>
          </p:cNvPr>
          <p:cNvSpPr>
            <a:spLocks noGrp="1"/>
          </p:cNvSpPr>
          <p:nvPr>
            <p:ph type="title"/>
          </p:nvPr>
        </p:nvSpPr>
        <p:spPr>
          <a:xfrm rot="16200000">
            <a:off x="-266037" y="2285400"/>
            <a:ext cx="3326075" cy="572700"/>
          </a:xfrm>
        </p:spPr>
        <p:txBody>
          <a:bodyPr/>
          <a:lstStyle/>
          <a:p>
            <a:pPr algn="ctr"/>
            <a:r>
              <a:rPr lang="pt-BR" dirty="0"/>
              <a:t>Arquitetura</a:t>
            </a:r>
            <a:endParaRPr lang="en-US" dirty="0"/>
          </a:p>
        </p:txBody>
      </p:sp>
      <p:pic>
        <p:nvPicPr>
          <p:cNvPr id="6146" name="Picture 2" descr="Storage resources">
            <a:extLst>
              <a:ext uri="{FF2B5EF4-FFF2-40B4-BE49-F238E27FC236}">
                <a16:creationId xmlns:a16="http://schemas.microsoft.com/office/drawing/2014/main" id="{615FE02A-A9FD-2AF6-FD85-E74E7A957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276472"/>
            <a:ext cx="1326087" cy="436195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orage resources with data">
            <a:extLst>
              <a:ext uri="{FF2B5EF4-FFF2-40B4-BE49-F238E27FC236}">
                <a16:creationId xmlns:a16="http://schemas.microsoft.com/office/drawing/2014/main" id="{227DFAE7-D707-5315-5021-AFB34F624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276472"/>
            <a:ext cx="2566987" cy="436132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atalog process using Data Catalog and Athena">
            <a:extLst>
              <a:ext uri="{FF2B5EF4-FFF2-40B4-BE49-F238E27FC236}">
                <a16:creationId xmlns:a16="http://schemas.microsoft.com/office/drawing/2014/main" id="{8FE85A5E-671F-8C5D-AB6E-66BDD4FC9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288" y="276472"/>
            <a:ext cx="5093591" cy="436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006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Quarto Passo</a:t>
            </a:r>
            <a:endParaRPr dirty="0"/>
          </a:p>
        </p:txBody>
      </p:sp>
      <p:sp>
        <p:nvSpPr>
          <p:cNvPr id="2126" name="Google Shape;2126;p49"/>
          <p:cNvSpPr txBox="1">
            <a:spLocks noGrp="1"/>
          </p:cNvSpPr>
          <p:nvPr>
            <p:ph type="subTitle" idx="4294967295"/>
          </p:nvPr>
        </p:nvSpPr>
        <p:spPr>
          <a:xfrm>
            <a:off x="961563" y="1890799"/>
            <a:ext cx="2644200" cy="17572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pt-BR" dirty="0"/>
              <a:t>Após todo o </a:t>
            </a:r>
            <a:r>
              <a:rPr lang="pt-BR" i="1" dirty="0"/>
              <a:t>setup</a:t>
            </a:r>
            <a:r>
              <a:rPr lang="pt-BR" dirty="0"/>
              <a:t> relacionado aos dados, era preciso configurar pelo menos uma role IAM para ser vinculada a um serviço de transformação de dados na AWS (ex: Glue)</a:t>
            </a:r>
          </a:p>
        </p:txBody>
      </p:sp>
      <p:sp>
        <p:nvSpPr>
          <p:cNvPr id="2127" name="Google Shape;2127;p49"/>
          <p:cNvSpPr txBox="1">
            <a:spLocks noGrp="1"/>
          </p:cNvSpPr>
          <p:nvPr>
            <p:ph type="subTitle" idx="4294967295"/>
          </p:nvPr>
        </p:nvSpPr>
        <p:spPr>
          <a:xfrm>
            <a:off x="803564" y="1398949"/>
            <a:ext cx="2992582" cy="49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200" dirty="0">
                <a:solidFill>
                  <a:schemeClr val="accent2"/>
                </a:solidFill>
                <a:latin typeface="Reggae One"/>
                <a:ea typeface="Reggae One"/>
                <a:cs typeface="Reggae One"/>
                <a:sym typeface="Reggae One"/>
              </a:rPr>
              <a:t>Definir Permissões</a:t>
            </a:r>
            <a:endParaRPr sz="2200" dirty="0">
              <a:solidFill>
                <a:schemeClr val="accent2"/>
              </a:solidFill>
              <a:latin typeface="Reggae One"/>
              <a:ea typeface="Reggae One"/>
              <a:cs typeface="Reggae One"/>
              <a:sym typeface="Reggae One"/>
            </a:endParaRPr>
          </a:p>
        </p:txBody>
      </p:sp>
      <p:sp>
        <p:nvSpPr>
          <p:cNvPr id="2" name="Google Shape;2327;p52">
            <a:extLst>
              <a:ext uri="{FF2B5EF4-FFF2-40B4-BE49-F238E27FC236}">
                <a16:creationId xmlns:a16="http://schemas.microsoft.com/office/drawing/2014/main" id="{4532AFBD-DCB7-EF0B-C8A2-3CB33DDD7714}"/>
              </a:ext>
            </a:extLst>
          </p:cNvPr>
          <p:cNvSpPr txBox="1">
            <a:spLocks/>
          </p:cNvSpPr>
          <p:nvPr/>
        </p:nvSpPr>
        <p:spPr>
          <a:xfrm>
            <a:off x="4917878" y="1382149"/>
            <a:ext cx="2784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1pPr>
            <a:lvl2pPr marR="0" lvl="1"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algn="ctr"/>
            <a:r>
              <a:rPr lang="en-US" sz="2200" dirty="0" err="1">
                <a:solidFill>
                  <a:schemeClr val="lt1"/>
                </a:solidFill>
              </a:rPr>
              <a:t>Ações</a:t>
            </a:r>
            <a:r>
              <a:rPr lang="en-US" sz="2200" dirty="0">
                <a:solidFill>
                  <a:schemeClr val="lt1"/>
                </a:solidFill>
              </a:rPr>
              <a:t> </a:t>
            </a:r>
            <a:r>
              <a:rPr lang="en-US" sz="2200" dirty="0" err="1">
                <a:solidFill>
                  <a:schemeClr val="lt1"/>
                </a:solidFill>
              </a:rPr>
              <a:t>Realizadas</a:t>
            </a:r>
            <a:endParaRPr lang="en-US" sz="2200" dirty="0">
              <a:solidFill>
                <a:schemeClr val="lt1"/>
              </a:solidFill>
            </a:endParaRPr>
          </a:p>
        </p:txBody>
      </p:sp>
      <p:sp>
        <p:nvSpPr>
          <p:cNvPr id="14" name="Google Shape;1722;p40">
            <a:extLst>
              <a:ext uri="{FF2B5EF4-FFF2-40B4-BE49-F238E27FC236}">
                <a16:creationId xmlns:a16="http://schemas.microsoft.com/office/drawing/2014/main" id="{9E012AF8-B5E8-4839-9B40-92E93E52F704}"/>
              </a:ext>
            </a:extLst>
          </p:cNvPr>
          <p:cNvSpPr txBox="1">
            <a:spLocks/>
          </p:cNvSpPr>
          <p:nvPr/>
        </p:nvSpPr>
        <p:spPr>
          <a:xfrm>
            <a:off x="4464476" y="1776816"/>
            <a:ext cx="4291445"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err="1">
                <a:solidFill>
                  <a:schemeClr val="accent3"/>
                </a:solidFill>
                <a:latin typeface="Barlow" panose="00000500000000000000" pitchFamily="2" charset="0"/>
              </a:rPr>
              <a:t>Definição</a:t>
            </a:r>
            <a:r>
              <a:rPr lang="en-US" sz="1400" dirty="0">
                <a:solidFill>
                  <a:schemeClr val="accent3"/>
                </a:solidFill>
                <a:latin typeface="Barlow" panose="00000500000000000000" pitchFamily="2" charset="0"/>
              </a:rPr>
              <a:t> do Glue </a:t>
            </a:r>
            <a:r>
              <a:rPr lang="en-US" sz="1400" dirty="0" err="1">
                <a:solidFill>
                  <a:schemeClr val="accent3"/>
                </a:solidFill>
                <a:latin typeface="Barlow" panose="00000500000000000000" pitchFamily="2" charset="0"/>
              </a:rPr>
              <a:t>como</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serviço</a:t>
            </a:r>
            <a:r>
              <a:rPr lang="en-US" sz="1400" dirty="0">
                <a:solidFill>
                  <a:schemeClr val="accent3"/>
                </a:solidFill>
                <a:latin typeface="Barlow" panose="00000500000000000000" pitchFamily="2" charset="0"/>
              </a:rPr>
              <a:t> a ser </a:t>
            </a:r>
            <a:r>
              <a:rPr lang="en-US" sz="1400" dirty="0" err="1">
                <a:solidFill>
                  <a:schemeClr val="accent3"/>
                </a:solidFill>
                <a:latin typeface="Barlow" panose="00000500000000000000" pitchFamily="2" charset="0"/>
              </a:rPr>
              <a:t>utilizado</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nesta</a:t>
            </a:r>
            <a:r>
              <a:rPr lang="en-US" sz="1400" dirty="0">
                <a:solidFill>
                  <a:schemeClr val="accent3"/>
                </a:solidFill>
                <a:latin typeface="Barlow" panose="00000500000000000000" pitchFamily="2" charset="0"/>
              </a:rPr>
              <a:t> jornada </a:t>
            </a:r>
            <a:r>
              <a:rPr lang="en-US" sz="1400" dirty="0" err="1">
                <a:solidFill>
                  <a:schemeClr val="accent3"/>
                </a:solidFill>
                <a:latin typeface="Barlow" panose="00000500000000000000" pitchFamily="2" charset="0"/>
              </a:rPr>
              <a:t>inicial</a:t>
            </a:r>
            <a:r>
              <a:rPr lang="en-US" sz="1400" dirty="0">
                <a:solidFill>
                  <a:schemeClr val="accent3"/>
                </a:solidFill>
                <a:latin typeface="Barlow" panose="00000500000000000000" pitchFamily="2" charset="0"/>
              </a:rPr>
              <a:t> de </a:t>
            </a:r>
            <a:r>
              <a:rPr lang="en-US" sz="1400" dirty="0" err="1">
                <a:solidFill>
                  <a:schemeClr val="accent3"/>
                </a:solidFill>
                <a:latin typeface="Barlow" panose="00000500000000000000" pitchFamily="2" charset="0"/>
              </a:rPr>
              <a:t>aprendizado</a:t>
            </a:r>
            <a:endParaRPr lang="en-US" sz="1400" dirty="0">
              <a:solidFill>
                <a:schemeClr val="accent3"/>
              </a:solidFill>
              <a:latin typeface="Barlow" panose="00000500000000000000" pitchFamily="2" charset="0"/>
            </a:endParaRPr>
          </a:p>
        </p:txBody>
      </p:sp>
      <p:sp>
        <p:nvSpPr>
          <p:cNvPr id="15" name="Google Shape;1722;p40">
            <a:extLst>
              <a:ext uri="{FF2B5EF4-FFF2-40B4-BE49-F238E27FC236}">
                <a16:creationId xmlns:a16="http://schemas.microsoft.com/office/drawing/2014/main" id="{ECD50611-F6B5-B7B5-394B-AC7185F51760}"/>
              </a:ext>
            </a:extLst>
          </p:cNvPr>
          <p:cNvSpPr txBox="1">
            <a:spLocks/>
          </p:cNvSpPr>
          <p:nvPr/>
        </p:nvSpPr>
        <p:spPr>
          <a:xfrm>
            <a:off x="4464475" y="2365982"/>
            <a:ext cx="3959525"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err="1">
                <a:solidFill>
                  <a:schemeClr val="accent3"/>
                </a:solidFill>
                <a:latin typeface="Barlow" panose="00000500000000000000" pitchFamily="2" charset="0"/>
              </a:rPr>
              <a:t>Estudo</a:t>
            </a:r>
            <a:r>
              <a:rPr lang="en-US" sz="1400" dirty="0">
                <a:solidFill>
                  <a:schemeClr val="accent3"/>
                </a:solidFill>
                <a:latin typeface="Barlow" panose="00000500000000000000" pitchFamily="2" charset="0"/>
              </a:rPr>
              <a:t> e </a:t>
            </a:r>
            <a:r>
              <a:rPr lang="en-US" sz="1400" dirty="0" err="1">
                <a:solidFill>
                  <a:schemeClr val="accent3"/>
                </a:solidFill>
                <a:latin typeface="Barlow" panose="00000500000000000000" pitchFamily="2" charset="0"/>
              </a:rPr>
              <a:t>pesquisa</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sobre</a:t>
            </a:r>
            <a:r>
              <a:rPr lang="en-US" sz="1400" dirty="0">
                <a:solidFill>
                  <a:schemeClr val="accent3"/>
                </a:solidFill>
                <a:latin typeface="Barlow" panose="00000500000000000000" pitchFamily="2" charset="0"/>
              </a:rPr>
              <a:t> as </a:t>
            </a:r>
            <a:r>
              <a:rPr lang="en-US" sz="1400" dirty="0" err="1">
                <a:solidFill>
                  <a:schemeClr val="accent3"/>
                </a:solidFill>
                <a:latin typeface="Barlow" panose="00000500000000000000" pitchFamily="2" charset="0"/>
              </a:rPr>
              <a:t>permissões</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mínimas</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necessárias</a:t>
            </a:r>
            <a:r>
              <a:rPr lang="en-US" sz="1400" dirty="0">
                <a:solidFill>
                  <a:schemeClr val="accent3"/>
                </a:solidFill>
                <a:latin typeface="Barlow" panose="00000500000000000000" pitchFamily="2" charset="0"/>
              </a:rPr>
              <a:t> para </a:t>
            </a:r>
            <a:r>
              <a:rPr lang="en-US" sz="1400" dirty="0" err="1">
                <a:solidFill>
                  <a:schemeClr val="accent3"/>
                </a:solidFill>
                <a:latin typeface="Barlow" panose="00000500000000000000" pitchFamily="2" charset="0"/>
              </a:rPr>
              <a:t>execução</a:t>
            </a:r>
            <a:r>
              <a:rPr lang="en-US" sz="1400" dirty="0">
                <a:solidFill>
                  <a:schemeClr val="accent3"/>
                </a:solidFill>
                <a:latin typeface="Barlow" panose="00000500000000000000" pitchFamily="2" charset="0"/>
              </a:rPr>
              <a:t> de um job</a:t>
            </a:r>
          </a:p>
        </p:txBody>
      </p:sp>
      <p:sp>
        <p:nvSpPr>
          <p:cNvPr id="16" name="Google Shape;1722;p40">
            <a:extLst>
              <a:ext uri="{FF2B5EF4-FFF2-40B4-BE49-F238E27FC236}">
                <a16:creationId xmlns:a16="http://schemas.microsoft.com/office/drawing/2014/main" id="{60A3762E-0D3E-2821-422F-212EB2FD45E8}"/>
              </a:ext>
            </a:extLst>
          </p:cNvPr>
          <p:cNvSpPr txBox="1">
            <a:spLocks/>
          </p:cNvSpPr>
          <p:nvPr/>
        </p:nvSpPr>
        <p:spPr>
          <a:xfrm>
            <a:off x="4464476" y="2937512"/>
            <a:ext cx="4340088"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err="1">
                <a:solidFill>
                  <a:schemeClr val="accent3"/>
                </a:solidFill>
                <a:latin typeface="Barlow" panose="00000500000000000000" pitchFamily="2" charset="0"/>
              </a:rPr>
              <a:t>Criação</a:t>
            </a:r>
            <a:r>
              <a:rPr lang="en-US" sz="1400" dirty="0">
                <a:solidFill>
                  <a:schemeClr val="accent3"/>
                </a:solidFill>
                <a:latin typeface="Barlow" panose="00000500000000000000" pitchFamily="2" charset="0"/>
              </a:rPr>
              <a:t> de duas </a:t>
            </a:r>
            <a:r>
              <a:rPr lang="en-US" sz="1400" i="1" dirty="0">
                <a:solidFill>
                  <a:schemeClr val="accent3"/>
                </a:solidFill>
                <a:latin typeface="Barlow" panose="00000500000000000000" pitchFamily="2" charset="0"/>
              </a:rPr>
              <a:t>policies</a:t>
            </a:r>
            <a:r>
              <a:rPr lang="en-US" sz="1400" dirty="0">
                <a:solidFill>
                  <a:schemeClr val="accent3"/>
                </a:solidFill>
                <a:latin typeface="Barlow" panose="00000500000000000000" pitchFamily="2" charset="0"/>
              </a:rPr>
              <a:t> e </a:t>
            </a:r>
            <a:r>
              <a:rPr lang="en-US" sz="1400" dirty="0" err="1">
                <a:solidFill>
                  <a:schemeClr val="accent3"/>
                </a:solidFill>
                <a:latin typeface="Barlow" panose="00000500000000000000" pitchFamily="2" charset="0"/>
              </a:rPr>
              <a:t>uma</a:t>
            </a:r>
            <a:r>
              <a:rPr lang="en-US" sz="1400" dirty="0">
                <a:solidFill>
                  <a:schemeClr val="accent3"/>
                </a:solidFill>
                <a:latin typeface="Barlow" panose="00000500000000000000" pitchFamily="2" charset="0"/>
              </a:rPr>
              <a:t> </a:t>
            </a:r>
            <a:r>
              <a:rPr lang="en-US" sz="1400" i="1" dirty="0">
                <a:solidFill>
                  <a:schemeClr val="accent3"/>
                </a:solidFill>
                <a:latin typeface="Barlow" panose="00000500000000000000" pitchFamily="2" charset="0"/>
              </a:rPr>
              <a:t>role</a:t>
            </a:r>
            <a:r>
              <a:rPr lang="en-US" sz="1400" dirty="0">
                <a:solidFill>
                  <a:schemeClr val="accent3"/>
                </a:solidFill>
                <a:latin typeface="Barlow" panose="00000500000000000000" pitchFamily="2" charset="0"/>
              </a:rPr>
              <a:t> com </a:t>
            </a:r>
            <a:r>
              <a:rPr lang="en-US" sz="1400" dirty="0" err="1">
                <a:solidFill>
                  <a:schemeClr val="accent3"/>
                </a:solidFill>
                <a:latin typeface="Barlow" panose="00000500000000000000" pitchFamily="2" charset="0"/>
              </a:rPr>
              <a:t>permissões</a:t>
            </a:r>
            <a:r>
              <a:rPr lang="en-US" sz="1400" dirty="0">
                <a:solidFill>
                  <a:schemeClr val="accent3"/>
                </a:solidFill>
                <a:latin typeface="Barlow" panose="00000500000000000000" pitchFamily="2" charset="0"/>
              </a:rPr>
              <a:t> para </a:t>
            </a:r>
            <a:r>
              <a:rPr lang="en-US" sz="1400" dirty="0" err="1">
                <a:solidFill>
                  <a:schemeClr val="accent3"/>
                </a:solidFill>
                <a:latin typeface="Barlow" panose="00000500000000000000" pitchFamily="2" charset="0"/>
              </a:rPr>
              <a:t>leitura</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transformação</a:t>
            </a:r>
            <a:r>
              <a:rPr lang="en-US" sz="1400" dirty="0">
                <a:solidFill>
                  <a:schemeClr val="accent3"/>
                </a:solidFill>
                <a:latin typeface="Barlow" panose="00000500000000000000" pitchFamily="2" charset="0"/>
              </a:rPr>
              <a:t> e </a:t>
            </a:r>
            <a:r>
              <a:rPr lang="en-US" sz="1400" dirty="0" err="1">
                <a:solidFill>
                  <a:schemeClr val="accent3"/>
                </a:solidFill>
                <a:latin typeface="Barlow" panose="00000500000000000000" pitchFamily="2" charset="0"/>
              </a:rPr>
              <a:t>escrita</a:t>
            </a:r>
            <a:r>
              <a:rPr lang="en-US" sz="1400" dirty="0">
                <a:solidFill>
                  <a:schemeClr val="accent3"/>
                </a:solidFill>
                <a:latin typeface="Barlow" panose="00000500000000000000" pitchFamily="2" charset="0"/>
              </a:rPr>
              <a:t> de dados</a:t>
            </a:r>
          </a:p>
        </p:txBody>
      </p:sp>
      <p:cxnSp>
        <p:nvCxnSpPr>
          <p:cNvPr id="21" name="Straight Connector 20">
            <a:extLst>
              <a:ext uri="{FF2B5EF4-FFF2-40B4-BE49-F238E27FC236}">
                <a16:creationId xmlns:a16="http://schemas.microsoft.com/office/drawing/2014/main" id="{F2CA295C-768E-AC82-4258-D0A565302141}"/>
              </a:ext>
            </a:extLst>
          </p:cNvPr>
          <p:cNvCxnSpPr>
            <a:cxnSpLocks/>
            <a:endCxn id="26" idx="2"/>
          </p:cNvCxnSpPr>
          <p:nvPr/>
        </p:nvCxnSpPr>
        <p:spPr>
          <a:xfrm>
            <a:off x="3719249" y="4512296"/>
            <a:ext cx="1490134" cy="1183"/>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44CA3AB-5130-253E-ED18-D62AD413C980}"/>
              </a:ext>
            </a:extLst>
          </p:cNvPr>
          <p:cNvSpPr>
            <a:spLocks noChangeAspect="1"/>
          </p:cNvSpPr>
          <p:nvPr/>
        </p:nvSpPr>
        <p:spPr>
          <a:xfrm>
            <a:off x="3593249"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Reggae One" panose="020B0604020202020204" charset="-128"/>
                <a:ea typeface="Reggae One" panose="020B0604020202020204" charset="-128"/>
              </a:rPr>
              <a:t>1</a:t>
            </a:r>
            <a:endParaRPr lang="en-US" dirty="0">
              <a:latin typeface="Reggae One" panose="020B0604020202020204" charset="-128"/>
              <a:ea typeface="Reggae One" panose="020B0604020202020204" charset="-128"/>
            </a:endParaRPr>
          </a:p>
        </p:txBody>
      </p:sp>
      <p:sp>
        <p:nvSpPr>
          <p:cNvPr id="23" name="Oval 22">
            <a:extLst>
              <a:ext uri="{FF2B5EF4-FFF2-40B4-BE49-F238E27FC236}">
                <a16:creationId xmlns:a16="http://schemas.microsoft.com/office/drawing/2014/main" id="{3E6B440C-1BDF-BC38-34CF-1AF2149CDCA7}"/>
              </a:ext>
            </a:extLst>
          </p:cNvPr>
          <p:cNvSpPr>
            <a:spLocks noChangeAspect="1"/>
          </p:cNvSpPr>
          <p:nvPr/>
        </p:nvSpPr>
        <p:spPr>
          <a:xfrm>
            <a:off x="3997283"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eggae One" panose="020B0604020202020204" charset="-128"/>
                <a:ea typeface="Reggae One" panose="020B0604020202020204" charset="-128"/>
              </a:rPr>
              <a:t>2</a:t>
            </a:r>
          </a:p>
        </p:txBody>
      </p:sp>
      <p:sp>
        <p:nvSpPr>
          <p:cNvPr id="24" name="Oval 23">
            <a:extLst>
              <a:ext uri="{FF2B5EF4-FFF2-40B4-BE49-F238E27FC236}">
                <a16:creationId xmlns:a16="http://schemas.microsoft.com/office/drawing/2014/main" id="{D796517B-EA60-8153-C977-3D302CB1B172}"/>
              </a:ext>
            </a:extLst>
          </p:cNvPr>
          <p:cNvSpPr>
            <a:spLocks noChangeAspect="1"/>
          </p:cNvSpPr>
          <p:nvPr/>
        </p:nvSpPr>
        <p:spPr>
          <a:xfrm>
            <a:off x="4401317"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eggae One" panose="020B0604020202020204" charset="-128"/>
                <a:ea typeface="Reggae One" panose="020B0604020202020204" charset="-128"/>
              </a:rPr>
              <a:t>3</a:t>
            </a:r>
          </a:p>
        </p:txBody>
      </p:sp>
      <p:sp>
        <p:nvSpPr>
          <p:cNvPr id="25" name="Oval 24">
            <a:extLst>
              <a:ext uri="{FF2B5EF4-FFF2-40B4-BE49-F238E27FC236}">
                <a16:creationId xmlns:a16="http://schemas.microsoft.com/office/drawing/2014/main" id="{6DDC17DD-114D-CF92-9439-D8B70DBF0ED9}"/>
              </a:ext>
            </a:extLst>
          </p:cNvPr>
          <p:cNvSpPr>
            <a:spLocks noChangeAspect="1"/>
          </p:cNvSpPr>
          <p:nvPr/>
        </p:nvSpPr>
        <p:spPr>
          <a:xfrm>
            <a:off x="4805350" y="4389770"/>
            <a:ext cx="252000" cy="252000"/>
          </a:xfrm>
          <a:prstGeom prst="ellipse">
            <a:avLst/>
          </a:prstGeom>
          <a:solidFill>
            <a:srgbClr val="EFB35B"/>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rgbClr val="442631"/>
                </a:solidFill>
                <a:latin typeface="Reggae One" panose="020B0604020202020204" charset="-128"/>
                <a:ea typeface="Reggae One" panose="020B0604020202020204" charset="-128"/>
              </a:rPr>
              <a:t>4</a:t>
            </a:r>
            <a:endParaRPr lang="en-US" dirty="0">
              <a:solidFill>
                <a:srgbClr val="442631"/>
              </a:solidFill>
              <a:latin typeface="Reggae One" panose="020B0604020202020204" charset="-128"/>
              <a:ea typeface="Reggae One" panose="020B0604020202020204" charset="-128"/>
            </a:endParaRPr>
          </a:p>
        </p:txBody>
      </p:sp>
      <p:sp>
        <p:nvSpPr>
          <p:cNvPr id="26" name="Oval 25">
            <a:extLst>
              <a:ext uri="{FF2B5EF4-FFF2-40B4-BE49-F238E27FC236}">
                <a16:creationId xmlns:a16="http://schemas.microsoft.com/office/drawing/2014/main" id="{6DA3442B-867E-097F-508E-BF0FD748CD76}"/>
              </a:ext>
            </a:extLst>
          </p:cNvPr>
          <p:cNvSpPr>
            <a:spLocks noChangeAspect="1"/>
          </p:cNvSpPr>
          <p:nvPr/>
        </p:nvSpPr>
        <p:spPr>
          <a:xfrm>
            <a:off x="5209383" y="4387479"/>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Reggae One" panose="020B0604020202020204" charset="-128"/>
                <a:ea typeface="Reggae One" panose="020B0604020202020204" charset="-128"/>
              </a:rPr>
              <a:t>5</a:t>
            </a:r>
            <a:endParaRPr lang="en-US" dirty="0"/>
          </a:p>
        </p:txBody>
      </p:sp>
    </p:spTree>
    <p:extLst>
      <p:ext uri="{BB962C8B-B14F-4D97-AF65-F5344CB8AC3E}">
        <p14:creationId xmlns:p14="http://schemas.microsoft.com/office/powerpoint/2010/main" val="341897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Quem é Thiago Panini?</a:t>
            </a:r>
            <a:endParaRPr dirty="0"/>
          </a:p>
        </p:txBody>
      </p:sp>
      <p:pic>
        <p:nvPicPr>
          <p:cNvPr id="2" name="Picture 1" descr="A person wearing a black hat and a jersey&#10;&#10;Description automatically generated with low confidence">
            <a:extLst>
              <a:ext uri="{FF2B5EF4-FFF2-40B4-BE49-F238E27FC236}">
                <a16:creationId xmlns:a16="http://schemas.microsoft.com/office/drawing/2014/main" id="{394F6B4E-79D8-0BB9-D811-F16348A14FBB}"/>
              </a:ext>
            </a:extLst>
          </p:cNvPr>
          <p:cNvPicPr>
            <a:picLocks noChangeAspect="1"/>
          </p:cNvPicPr>
          <p:nvPr/>
        </p:nvPicPr>
        <p:blipFill rotWithShape="1">
          <a:blip r:embed="rId3"/>
          <a:srcRect l="10443" t="40367" r="33518"/>
          <a:stretch/>
        </p:blipFill>
        <p:spPr>
          <a:xfrm>
            <a:off x="479568" y="1297502"/>
            <a:ext cx="2587001" cy="3658253"/>
          </a:xfrm>
          <a:prstGeom prst="rect">
            <a:avLst/>
          </a:prstGeom>
        </p:spPr>
      </p:pic>
      <p:sp>
        <p:nvSpPr>
          <p:cNvPr id="9" name="Google Shape;1281;p34">
            <a:extLst>
              <a:ext uri="{FF2B5EF4-FFF2-40B4-BE49-F238E27FC236}">
                <a16:creationId xmlns:a16="http://schemas.microsoft.com/office/drawing/2014/main" id="{E6F7EEB6-0DDC-7ED2-F21F-2F7553BBDF4C}"/>
              </a:ext>
            </a:extLst>
          </p:cNvPr>
          <p:cNvSpPr txBox="1">
            <a:spLocks/>
          </p:cNvSpPr>
          <p:nvPr/>
        </p:nvSpPr>
        <p:spPr>
          <a:xfrm>
            <a:off x="3695474" y="1173862"/>
            <a:ext cx="2866104" cy="3640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dirty="0">
                <a:solidFill>
                  <a:schemeClr val="accent3"/>
                </a:solidFill>
                <a:latin typeface="Barlow" panose="00000500000000000000" pitchFamily="2" charset="0"/>
              </a:rPr>
              <a:t>Engenheiro de Analytics no Itaú</a:t>
            </a:r>
          </a:p>
        </p:txBody>
      </p:sp>
      <p:sp>
        <p:nvSpPr>
          <p:cNvPr id="15" name="Google Shape;1281;p34">
            <a:extLst>
              <a:ext uri="{FF2B5EF4-FFF2-40B4-BE49-F238E27FC236}">
                <a16:creationId xmlns:a16="http://schemas.microsoft.com/office/drawing/2014/main" id="{08646A85-70FF-FB4D-6C40-FD08054F5BD6}"/>
              </a:ext>
            </a:extLst>
          </p:cNvPr>
          <p:cNvSpPr txBox="1">
            <a:spLocks/>
          </p:cNvSpPr>
          <p:nvPr/>
        </p:nvSpPr>
        <p:spPr>
          <a:xfrm>
            <a:off x="3695474" y="1485248"/>
            <a:ext cx="4364361" cy="3640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dirty="0">
                <a:solidFill>
                  <a:schemeClr val="accent3"/>
                </a:solidFill>
                <a:latin typeface="Barlow" panose="00000500000000000000" pitchFamily="2" charset="0"/>
              </a:rPr>
              <a:t>Formado e Engenharia de Informação pela UFABC</a:t>
            </a:r>
          </a:p>
        </p:txBody>
      </p:sp>
      <p:sp>
        <p:nvSpPr>
          <p:cNvPr id="16" name="Google Shape;1281;p34">
            <a:extLst>
              <a:ext uri="{FF2B5EF4-FFF2-40B4-BE49-F238E27FC236}">
                <a16:creationId xmlns:a16="http://schemas.microsoft.com/office/drawing/2014/main" id="{7068CF9D-B0D7-C66B-DE91-BF5472BD34E1}"/>
              </a:ext>
            </a:extLst>
          </p:cNvPr>
          <p:cNvSpPr txBox="1">
            <a:spLocks/>
          </p:cNvSpPr>
          <p:nvPr/>
        </p:nvSpPr>
        <p:spPr>
          <a:xfrm>
            <a:off x="3695474" y="1796634"/>
            <a:ext cx="4364361" cy="3640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dirty="0">
                <a:solidFill>
                  <a:schemeClr val="accent3"/>
                </a:solidFill>
                <a:latin typeface="Barlow" panose="00000500000000000000" pitchFamily="2" charset="0"/>
              </a:rPr>
              <a:t>AWS Community Builder desde 2023</a:t>
            </a:r>
          </a:p>
        </p:txBody>
      </p:sp>
      <p:cxnSp>
        <p:nvCxnSpPr>
          <p:cNvPr id="18" name="Straight Connector 17">
            <a:extLst>
              <a:ext uri="{FF2B5EF4-FFF2-40B4-BE49-F238E27FC236}">
                <a16:creationId xmlns:a16="http://schemas.microsoft.com/office/drawing/2014/main" id="{BFB326E8-AD10-D173-114F-95C89600464C}"/>
              </a:ext>
            </a:extLst>
          </p:cNvPr>
          <p:cNvCxnSpPr>
            <a:cxnSpLocks/>
          </p:cNvCxnSpPr>
          <p:nvPr/>
        </p:nvCxnSpPr>
        <p:spPr>
          <a:xfrm>
            <a:off x="3626410" y="1297502"/>
            <a:ext cx="0" cy="108197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4" name="Google Shape;1281;p34">
            <a:extLst>
              <a:ext uri="{FF2B5EF4-FFF2-40B4-BE49-F238E27FC236}">
                <a16:creationId xmlns:a16="http://schemas.microsoft.com/office/drawing/2014/main" id="{1B648E54-300F-D141-A841-4727E1770C7E}"/>
              </a:ext>
            </a:extLst>
          </p:cNvPr>
          <p:cNvSpPr txBox="1">
            <a:spLocks/>
          </p:cNvSpPr>
          <p:nvPr/>
        </p:nvSpPr>
        <p:spPr>
          <a:xfrm>
            <a:off x="3498819" y="4255959"/>
            <a:ext cx="928342" cy="44251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dirty="0">
                <a:solidFill>
                  <a:schemeClr val="accent3"/>
                </a:solidFill>
                <a:latin typeface="Barlow" panose="00000500000000000000" pitchFamily="2" charset="0"/>
              </a:rPr>
              <a:t>Já fui cabeludo</a:t>
            </a:r>
          </a:p>
        </p:txBody>
      </p:sp>
      <p:sp>
        <p:nvSpPr>
          <p:cNvPr id="45" name="Google Shape;1281;p34">
            <a:extLst>
              <a:ext uri="{FF2B5EF4-FFF2-40B4-BE49-F238E27FC236}">
                <a16:creationId xmlns:a16="http://schemas.microsoft.com/office/drawing/2014/main" id="{06561480-9550-C1D2-447B-A67B79236009}"/>
              </a:ext>
            </a:extLst>
          </p:cNvPr>
          <p:cNvSpPr txBox="1">
            <a:spLocks/>
          </p:cNvSpPr>
          <p:nvPr/>
        </p:nvSpPr>
        <p:spPr>
          <a:xfrm>
            <a:off x="4677855" y="4255959"/>
            <a:ext cx="1396207" cy="44251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dirty="0">
                <a:solidFill>
                  <a:schemeClr val="accent3"/>
                </a:solidFill>
                <a:latin typeface="Barlow" panose="00000500000000000000" pitchFamily="2" charset="0"/>
              </a:rPr>
              <a:t>Fã de futebol e corintiano roxo</a:t>
            </a:r>
          </a:p>
        </p:txBody>
      </p:sp>
      <p:sp>
        <p:nvSpPr>
          <p:cNvPr id="46" name="Google Shape;1281;p34">
            <a:extLst>
              <a:ext uri="{FF2B5EF4-FFF2-40B4-BE49-F238E27FC236}">
                <a16:creationId xmlns:a16="http://schemas.microsoft.com/office/drawing/2014/main" id="{B9D8E6E3-39C6-C7DF-1DCF-9EC108BBCACB}"/>
              </a:ext>
            </a:extLst>
          </p:cNvPr>
          <p:cNvSpPr txBox="1">
            <a:spLocks/>
          </p:cNvSpPr>
          <p:nvPr/>
        </p:nvSpPr>
        <p:spPr>
          <a:xfrm>
            <a:off x="6247799" y="4255959"/>
            <a:ext cx="1123132" cy="44251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dirty="0">
                <a:solidFill>
                  <a:schemeClr val="accent3"/>
                </a:solidFill>
                <a:latin typeface="Barlow" panose="00000500000000000000" pitchFamily="2" charset="0"/>
              </a:rPr>
              <a:t>Otaku quase raiz</a:t>
            </a:r>
          </a:p>
        </p:txBody>
      </p:sp>
      <p:sp>
        <p:nvSpPr>
          <p:cNvPr id="47" name="Google Shape;1281;p34">
            <a:extLst>
              <a:ext uri="{FF2B5EF4-FFF2-40B4-BE49-F238E27FC236}">
                <a16:creationId xmlns:a16="http://schemas.microsoft.com/office/drawing/2014/main" id="{F090C43C-FBE9-A5A0-DFCF-4F52DD3D47EE}"/>
              </a:ext>
            </a:extLst>
          </p:cNvPr>
          <p:cNvSpPr txBox="1">
            <a:spLocks/>
          </p:cNvSpPr>
          <p:nvPr/>
        </p:nvSpPr>
        <p:spPr>
          <a:xfrm>
            <a:off x="3695474" y="2108019"/>
            <a:ext cx="4364361" cy="3640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dirty="0">
                <a:solidFill>
                  <a:schemeClr val="accent3"/>
                </a:solidFill>
                <a:latin typeface="Barlow" panose="00000500000000000000" pitchFamily="2" charset="0"/>
              </a:rPr>
              <a:t>Certificações AWS, Spark, GitLab, Alteryx</a:t>
            </a:r>
          </a:p>
        </p:txBody>
      </p:sp>
      <p:sp>
        <p:nvSpPr>
          <p:cNvPr id="49" name="Google Shape;1281;p34">
            <a:extLst>
              <a:ext uri="{FF2B5EF4-FFF2-40B4-BE49-F238E27FC236}">
                <a16:creationId xmlns:a16="http://schemas.microsoft.com/office/drawing/2014/main" id="{404CF084-5331-4FE6-4E3C-23E42FC6F81F}"/>
              </a:ext>
            </a:extLst>
          </p:cNvPr>
          <p:cNvSpPr txBox="1">
            <a:spLocks/>
          </p:cNvSpPr>
          <p:nvPr/>
        </p:nvSpPr>
        <p:spPr>
          <a:xfrm>
            <a:off x="7429261" y="4245823"/>
            <a:ext cx="1396207" cy="44251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dirty="0">
                <a:solidFill>
                  <a:schemeClr val="accent3"/>
                </a:solidFill>
                <a:latin typeface="Barlow" panose="00000500000000000000" pitchFamily="2" charset="0"/>
              </a:rPr>
              <a:t>Gosto musical peculiar</a:t>
            </a:r>
          </a:p>
        </p:txBody>
      </p:sp>
      <p:pic>
        <p:nvPicPr>
          <p:cNvPr id="53" name="Picture 52" descr="A person with long hair wearing a blue and white shirt&#10;&#10;Description automatically generated with low confidence">
            <a:extLst>
              <a:ext uri="{FF2B5EF4-FFF2-40B4-BE49-F238E27FC236}">
                <a16:creationId xmlns:a16="http://schemas.microsoft.com/office/drawing/2014/main" id="{3D6F1642-9030-380C-236D-501366DAACE4}"/>
              </a:ext>
            </a:extLst>
          </p:cNvPr>
          <p:cNvPicPr>
            <a:picLocks noChangeAspect="1"/>
          </p:cNvPicPr>
          <p:nvPr/>
        </p:nvPicPr>
        <p:blipFill rotWithShape="1">
          <a:blip r:embed="rId4"/>
          <a:srcRect l="7617"/>
          <a:stretch/>
        </p:blipFill>
        <p:spPr>
          <a:xfrm>
            <a:off x="3535805" y="2730790"/>
            <a:ext cx="956429" cy="1365217"/>
          </a:xfrm>
          <a:prstGeom prst="rect">
            <a:avLst/>
          </a:prstGeom>
        </p:spPr>
      </p:pic>
      <p:pic>
        <p:nvPicPr>
          <p:cNvPr id="57" name="Picture 56" descr="A person in a black and white striped shirt&#10;&#10;Description automatically generated with medium confidence">
            <a:extLst>
              <a:ext uri="{FF2B5EF4-FFF2-40B4-BE49-F238E27FC236}">
                <a16:creationId xmlns:a16="http://schemas.microsoft.com/office/drawing/2014/main" id="{656A8EAE-749B-3993-B0D2-C2F1357B373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426" b="89604" l="10000" r="90000">
                        <a14:foregroundMark x1="51429" y1="7426" x2="55000" y2="7921"/>
                        <a14:foregroundMark x1="11429" y1="72277" x2="12143" y2="77723"/>
                      </a14:backgroundRemoval>
                    </a14:imgEffect>
                  </a14:imgLayer>
                </a14:imgProps>
              </a:ext>
            </a:extLst>
          </a:blip>
          <a:srcRect l="7359" r="5856" b="40594"/>
          <a:stretch/>
        </p:blipFill>
        <p:spPr>
          <a:xfrm>
            <a:off x="4709877" y="2801566"/>
            <a:ext cx="1310604" cy="1294441"/>
          </a:xfrm>
          <a:prstGeom prst="rect">
            <a:avLst/>
          </a:prstGeom>
        </p:spPr>
      </p:pic>
      <p:grpSp>
        <p:nvGrpSpPr>
          <p:cNvPr id="3" name="Group 2">
            <a:extLst>
              <a:ext uri="{FF2B5EF4-FFF2-40B4-BE49-F238E27FC236}">
                <a16:creationId xmlns:a16="http://schemas.microsoft.com/office/drawing/2014/main" id="{34CAAEA7-B06E-CF9A-7F9C-7FB7BBFAC93E}"/>
              </a:ext>
            </a:extLst>
          </p:cNvPr>
          <p:cNvGrpSpPr/>
          <p:nvPr/>
        </p:nvGrpSpPr>
        <p:grpSpPr>
          <a:xfrm>
            <a:off x="6020481" y="2733226"/>
            <a:ext cx="1350450" cy="1512597"/>
            <a:chOff x="6020481" y="2733226"/>
            <a:chExt cx="1350450" cy="1512597"/>
          </a:xfrm>
        </p:grpSpPr>
        <p:pic>
          <p:nvPicPr>
            <p:cNvPr id="1034" name="Picture 10" descr="Episode 10 - Vinland Saga Season 2 - Anime News Network">
              <a:extLst>
                <a:ext uri="{FF2B5EF4-FFF2-40B4-BE49-F238E27FC236}">
                  <a16:creationId xmlns:a16="http://schemas.microsoft.com/office/drawing/2014/main" id="{5F04A1AB-5768-645A-012E-E1F64F7F2D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0708" y="2735329"/>
              <a:ext cx="900223" cy="4726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ons Eren Yeager Pfp Season 4, eren icon HD phone wallpaper | Pxfuel">
              <a:extLst>
                <a:ext uri="{FF2B5EF4-FFF2-40B4-BE49-F238E27FC236}">
                  <a16:creationId xmlns:a16="http://schemas.microsoft.com/office/drawing/2014/main" id="{7B77E080-78D1-8C74-C90B-3BCC4ECE05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3437" y="3227638"/>
              <a:ext cx="877494" cy="87749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Edward Elric (Fullmetal Alchemist) - MyAnimeList.net">
              <a:extLst>
                <a:ext uri="{FF2B5EF4-FFF2-40B4-BE49-F238E27FC236}">
                  <a16:creationId xmlns:a16="http://schemas.microsoft.com/office/drawing/2014/main" id="{DC7F5C7E-3F1D-1B75-AA5B-55C8F017A8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4062" y="2733226"/>
              <a:ext cx="532846" cy="8288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 - Death Note - AnimeComics">
              <a:extLst>
                <a:ext uri="{FF2B5EF4-FFF2-40B4-BE49-F238E27FC236}">
                  <a16:creationId xmlns:a16="http://schemas.microsoft.com/office/drawing/2014/main" id="{9E81278F-9E5D-4F9E-4C88-B10E22C70B56}"/>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3279" b="96311" l="9709" r="89806">
                          <a14:foregroundMark x1="24757" y1="4508" x2="33981" y2="3279"/>
                          <a14:foregroundMark x1="34951" y1="25820" x2="29612" y2="34426"/>
                          <a14:foregroundMark x1="24272" y1="28689" x2="26214" y2="41393"/>
                          <a14:foregroundMark x1="85437" y1="56967" x2="88835" y2="70492"/>
                          <a14:foregroundMark x1="79126" y1="86066" x2="79612" y2="96311"/>
                        </a14:backgroundRemoval>
                      </a14:imgEffect>
                    </a14:imgLayer>
                  </a14:imgProps>
                </a:ext>
                <a:ext uri="{28A0092B-C50C-407E-A947-70E740481C1C}">
                  <a14:useLocalDpi xmlns:a14="http://schemas.microsoft.com/office/drawing/2010/main" val="0"/>
                </a:ext>
              </a:extLst>
            </a:blip>
            <a:srcRect/>
            <a:stretch>
              <a:fillRect/>
            </a:stretch>
          </p:blipFill>
          <p:spPr bwMode="auto">
            <a:xfrm>
              <a:off x="6020481" y="3255331"/>
              <a:ext cx="836235" cy="9904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F07D885-E777-B871-D682-914F730D6994}"/>
              </a:ext>
            </a:extLst>
          </p:cNvPr>
          <p:cNvGrpSpPr/>
          <p:nvPr/>
        </p:nvGrpSpPr>
        <p:grpSpPr>
          <a:xfrm>
            <a:off x="7549192" y="2730790"/>
            <a:ext cx="1142750" cy="1374756"/>
            <a:chOff x="7549192" y="2730790"/>
            <a:chExt cx="1142750" cy="1374756"/>
          </a:xfrm>
        </p:grpSpPr>
        <p:pic>
          <p:nvPicPr>
            <p:cNvPr id="1044" name="Picture 20" descr="The Strokes Logo Wallpaper | Logos de bandas, Carteles de banda, Bandas de  rock">
              <a:extLst>
                <a:ext uri="{FF2B5EF4-FFF2-40B4-BE49-F238E27FC236}">
                  <a16:creationId xmlns:a16="http://schemas.microsoft.com/office/drawing/2014/main" id="{8AF2DEE9-F327-BE78-60E5-40D30F9204D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2822" b="24855"/>
            <a:stretch/>
          </p:blipFill>
          <p:spPr bwMode="auto">
            <a:xfrm>
              <a:off x="7811793" y="2730790"/>
              <a:ext cx="876401" cy="8149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adiohead | Facebook">
              <a:extLst>
                <a:ext uri="{FF2B5EF4-FFF2-40B4-BE49-F238E27FC236}">
                  <a16:creationId xmlns:a16="http://schemas.microsoft.com/office/drawing/2014/main" id="{3CAA7AB3-5BC5-0047-F171-3B6930C73BA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9846" y="2730790"/>
              <a:ext cx="661344" cy="66134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AM (Arctic Monkeys album) - Wikipedia">
              <a:extLst>
                <a:ext uri="{FF2B5EF4-FFF2-40B4-BE49-F238E27FC236}">
                  <a16:creationId xmlns:a16="http://schemas.microsoft.com/office/drawing/2014/main" id="{0DC6E89E-CC8F-7857-1243-60A564C6C55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6396" b="24579"/>
            <a:stretch/>
          </p:blipFill>
          <p:spPr bwMode="auto">
            <a:xfrm>
              <a:off x="7562788" y="3544225"/>
              <a:ext cx="1129154" cy="56132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8" descr="Pink Floyd - Dark Side of the Moon Konst (1 av 13) | Last.fm">
              <a:extLst>
                <a:ext uri="{FF2B5EF4-FFF2-40B4-BE49-F238E27FC236}">
                  <a16:creationId xmlns:a16="http://schemas.microsoft.com/office/drawing/2014/main" id="{5CA0620E-2373-C5BD-EC61-9046796875B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6874" b="37631"/>
            <a:stretch/>
          </p:blipFill>
          <p:spPr bwMode="auto">
            <a:xfrm>
              <a:off x="7549192" y="3250919"/>
              <a:ext cx="1114677" cy="3956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92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P spid="44" grpId="0"/>
      <p:bldP spid="45" grpId="0"/>
      <p:bldP spid="46" grpId="0"/>
      <p:bldP spid="47"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3" name="Title 2">
            <a:extLst>
              <a:ext uri="{FF2B5EF4-FFF2-40B4-BE49-F238E27FC236}">
                <a16:creationId xmlns:a16="http://schemas.microsoft.com/office/drawing/2014/main" id="{26F33AFD-3752-BDA0-EC6B-7D5246B3197B}"/>
              </a:ext>
            </a:extLst>
          </p:cNvPr>
          <p:cNvSpPr>
            <a:spLocks noGrp="1"/>
          </p:cNvSpPr>
          <p:nvPr>
            <p:ph type="title"/>
          </p:nvPr>
        </p:nvSpPr>
        <p:spPr>
          <a:xfrm rot="16200000">
            <a:off x="-266037" y="2285400"/>
            <a:ext cx="3326075" cy="572700"/>
          </a:xfrm>
        </p:spPr>
        <p:txBody>
          <a:bodyPr/>
          <a:lstStyle/>
          <a:p>
            <a:pPr algn="ctr"/>
            <a:r>
              <a:rPr lang="pt-BR" dirty="0"/>
              <a:t>Arquitetura</a:t>
            </a:r>
            <a:endParaRPr lang="en-US" dirty="0"/>
          </a:p>
        </p:txBody>
      </p:sp>
      <p:pic>
        <p:nvPicPr>
          <p:cNvPr id="6146" name="Picture 2" descr="Storage resources">
            <a:extLst>
              <a:ext uri="{FF2B5EF4-FFF2-40B4-BE49-F238E27FC236}">
                <a16:creationId xmlns:a16="http://schemas.microsoft.com/office/drawing/2014/main" id="{615FE02A-A9FD-2AF6-FD85-E74E7A957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276472"/>
            <a:ext cx="1326087" cy="436195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orage resources with data">
            <a:extLst>
              <a:ext uri="{FF2B5EF4-FFF2-40B4-BE49-F238E27FC236}">
                <a16:creationId xmlns:a16="http://schemas.microsoft.com/office/drawing/2014/main" id="{227DFAE7-D707-5315-5021-AFB34F624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276472"/>
            <a:ext cx="2566987" cy="436132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atalog process using Data Catalog and Athena">
            <a:extLst>
              <a:ext uri="{FF2B5EF4-FFF2-40B4-BE49-F238E27FC236}">
                <a16:creationId xmlns:a16="http://schemas.microsoft.com/office/drawing/2014/main" id="{8FE85A5E-671F-8C5D-AB6E-66BDD4FC9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288" y="276472"/>
            <a:ext cx="5093591" cy="436132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AM role and policies">
            <a:extLst>
              <a:ext uri="{FF2B5EF4-FFF2-40B4-BE49-F238E27FC236}">
                <a16:creationId xmlns:a16="http://schemas.microsoft.com/office/drawing/2014/main" id="{59333DF3-C006-82AF-8E06-3D45D0B44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8288" y="276472"/>
            <a:ext cx="5093591" cy="436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97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Quinto Passo</a:t>
            </a:r>
            <a:endParaRPr dirty="0"/>
          </a:p>
        </p:txBody>
      </p:sp>
      <p:sp>
        <p:nvSpPr>
          <p:cNvPr id="2126" name="Google Shape;2126;p49"/>
          <p:cNvSpPr txBox="1">
            <a:spLocks noGrp="1"/>
          </p:cNvSpPr>
          <p:nvPr>
            <p:ph type="subTitle" idx="4294967295"/>
          </p:nvPr>
        </p:nvSpPr>
        <p:spPr>
          <a:xfrm>
            <a:off x="961563" y="1890799"/>
            <a:ext cx="2644200" cy="17572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pt-BR" dirty="0"/>
              <a:t>Finalmente, depois de todas as configurações aplicadas, o Engenheiro pôde mergulhar em seu primeiro Glue job responsável por consolidar um projeto de ETL utilizando dados previamente catalogados</a:t>
            </a:r>
          </a:p>
        </p:txBody>
      </p:sp>
      <p:sp>
        <p:nvSpPr>
          <p:cNvPr id="2127" name="Google Shape;2127;p49"/>
          <p:cNvSpPr txBox="1">
            <a:spLocks noGrp="1"/>
          </p:cNvSpPr>
          <p:nvPr>
            <p:ph type="subTitle" idx="4294967295"/>
          </p:nvPr>
        </p:nvSpPr>
        <p:spPr>
          <a:xfrm>
            <a:off x="803564" y="1398949"/>
            <a:ext cx="2992582" cy="49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200" dirty="0">
                <a:solidFill>
                  <a:schemeClr val="accent2"/>
                </a:solidFill>
                <a:latin typeface="Reggae One"/>
                <a:ea typeface="Reggae One"/>
                <a:cs typeface="Reggae One"/>
                <a:sym typeface="Reggae One"/>
              </a:rPr>
              <a:t>Glue Job</a:t>
            </a:r>
            <a:endParaRPr sz="2200" dirty="0">
              <a:solidFill>
                <a:schemeClr val="accent2"/>
              </a:solidFill>
              <a:latin typeface="Reggae One"/>
              <a:ea typeface="Reggae One"/>
              <a:cs typeface="Reggae One"/>
              <a:sym typeface="Reggae One"/>
            </a:endParaRPr>
          </a:p>
        </p:txBody>
      </p:sp>
      <p:sp>
        <p:nvSpPr>
          <p:cNvPr id="2" name="Google Shape;2327;p52">
            <a:extLst>
              <a:ext uri="{FF2B5EF4-FFF2-40B4-BE49-F238E27FC236}">
                <a16:creationId xmlns:a16="http://schemas.microsoft.com/office/drawing/2014/main" id="{4532AFBD-DCB7-EF0B-C8A2-3CB33DDD7714}"/>
              </a:ext>
            </a:extLst>
          </p:cNvPr>
          <p:cNvSpPr txBox="1">
            <a:spLocks/>
          </p:cNvSpPr>
          <p:nvPr/>
        </p:nvSpPr>
        <p:spPr>
          <a:xfrm>
            <a:off x="4917878" y="1382149"/>
            <a:ext cx="2784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1pPr>
            <a:lvl2pPr marR="0" lvl="1"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l"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algn="ctr"/>
            <a:r>
              <a:rPr lang="en-US" sz="2200" dirty="0" err="1">
                <a:solidFill>
                  <a:schemeClr val="lt1"/>
                </a:solidFill>
              </a:rPr>
              <a:t>Ações</a:t>
            </a:r>
            <a:r>
              <a:rPr lang="en-US" sz="2200" dirty="0">
                <a:solidFill>
                  <a:schemeClr val="lt1"/>
                </a:solidFill>
              </a:rPr>
              <a:t> </a:t>
            </a:r>
            <a:r>
              <a:rPr lang="en-US" sz="2200" dirty="0" err="1">
                <a:solidFill>
                  <a:schemeClr val="lt1"/>
                </a:solidFill>
              </a:rPr>
              <a:t>Realizadas</a:t>
            </a:r>
            <a:endParaRPr lang="en-US" sz="2200" dirty="0">
              <a:solidFill>
                <a:schemeClr val="lt1"/>
              </a:solidFill>
            </a:endParaRPr>
          </a:p>
        </p:txBody>
      </p:sp>
      <p:sp>
        <p:nvSpPr>
          <p:cNvPr id="14" name="Google Shape;1722;p40">
            <a:extLst>
              <a:ext uri="{FF2B5EF4-FFF2-40B4-BE49-F238E27FC236}">
                <a16:creationId xmlns:a16="http://schemas.microsoft.com/office/drawing/2014/main" id="{9E012AF8-B5E8-4839-9B40-92E93E52F704}"/>
              </a:ext>
            </a:extLst>
          </p:cNvPr>
          <p:cNvSpPr txBox="1">
            <a:spLocks/>
          </p:cNvSpPr>
          <p:nvPr/>
        </p:nvSpPr>
        <p:spPr>
          <a:xfrm>
            <a:off x="4464476" y="1776816"/>
            <a:ext cx="4291445"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err="1">
                <a:solidFill>
                  <a:schemeClr val="accent3"/>
                </a:solidFill>
                <a:latin typeface="Barlow" panose="00000500000000000000" pitchFamily="2" charset="0"/>
              </a:rPr>
              <a:t>Criação</a:t>
            </a:r>
            <a:r>
              <a:rPr lang="en-US" sz="1400" dirty="0">
                <a:solidFill>
                  <a:schemeClr val="accent3"/>
                </a:solidFill>
                <a:latin typeface="Barlow" panose="00000500000000000000" pitchFamily="2" charset="0"/>
              </a:rPr>
              <a:t> e </a:t>
            </a:r>
            <a:r>
              <a:rPr lang="en-US" sz="1400" dirty="0" err="1">
                <a:solidFill>
                  <a:schemeClr val="accent3"/>
                </a:solidFill>
                <a:latin typeface="Barlow" panose="00000500000000000000" pitchFamily="2" charset="0"/>
              </a:rPr>
              <a:t>configuração</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completa</a:t>
            </a:r>
            <a:r>
              <a:rPr lang="en-US" sz="1400" dirty="0">
                <a:solidFill>
                  <a:schemeClr val="accent3"/>
                </a:solidFill>
                <a:latin typeface="Barlow" panose="00000500000000000000" pitchFamily="2" charset="0"/>
              </a:rPr>
              <a:t> de um Glue job</a:t>
            </a:r>
          </a:p>
        </p:txBody>
      </p:sp>
      <p:sp>
        <p:nvSpPr>
          <p:cNvPr id="15" name="Google Shape;1722;p40">
            <a:extLst>
              <a:ext uri="{FF2B5EF4-FFF2-40B4-BE49-F238E27FC236}">
                <a16:creationId xmlns:a16="http://schemas.microsoft.com/office/drawing/2014/main" id="{ECD50611-F6B5-B7B5-394B-AC7185F51760}"/>
              </a:ext>
            </a:extLst>
          </p:cNvPr>
          <p:cNvSpPr txBox="1">
            <a:spLocks/>
          </p:cNvSpPr>
          <p:nvPr/>
        </p:nvSpPr>
        <p:spPr>
          <a:xfrm>
            <a:off x="4464475" y="2456036"/>
            <a:ext cx="3959525" cy="835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marL="171450" indent="-171450" algn="l">
              <a:buSzPct val="100000"/>
              <a:buFont typeface="Arial" panose="020B0604020202020204" pitchFamily="34" charset="0"/>
              <a:buChar char="•"/>
            </a:pPr>
            <a:r>
              <a:rPr lang="en-US" sz="1400" dirty="0" err="1">
                <a:solidFill>
                  <a:schemeClr val="accent3"/>
                </a:solidFill>
                <a:latin typeface="Barlow" panose="00000500000000000000" pitchFamily="2" charset="0"/>
              </a:rPr>
              <a:t>Criação</a:t>
            </a:r>
            <a:r>
              <a:rPr lang="en-US" sz="1400" dirty="0">
                <a:solidFill>
                  <a:schemeClr val="accent3"/>
                </a:solidFill>
                <a:latin typeface="Barlow" panose="00000500000000000000" pitchFamily="2" charset="0"/>
              </a:rPr>
              <a:t> de </a:t>
            </a:r>
            <a:r>
              <a:rPr lang="en-US" sz="1400" dirty="0" err="1">
                <a:solidFill>
                  <a:schemeClr val="accent3"/>
                </a:solidFill>
                <a:latin typeface="Barlow" panose="00000500000000000000" pitchFamily="2" charset="0"/>
              </a:rPr>
              <a:t>uma</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aplicação</a:t>
            </a:r>
            <a:r>
              <a:rPr lang="en-US" sz="1400" dirty="0">
                <a:solidFill>
                  <a:schemeClr val="accent3"/>
                </a:solidFill>
                <a:latin typeface="Barlow" panose="00000500000000000000" pitchFamily="2" charset="0"/>
              </a:rPr>
              <a:t> Spark </a:t>
            </a:r>
            <a:r>
              <a:rPr lang="en-US" sz="1400" dirty="0" err="1">
                <a:solidFill>
                  <a:schemeClr val="accent3"/>
                </a:solidFill>
                <a:latin typeface="Barlow" panose="00000500000000000000" pitchFamily="2" charset="0"/>
              </a:rPr>
              <a:t>responsável</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por</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ler</a:t>
            </a:r>
            <a:r>
              <a:rPr lang="en-US" sz="1400" dirty="0">
                <a:solidFill>
                  <a:schemeClr val="accent3"/>
                </a:solidFill>
                <a:latin typeface="Barlow" panose="00000500000000000000" pitchFamily="2" charset="0"/>
              </a:rPr>
              <a:t> dados da </a:t>
            </a:r>
            <a:r>
              <a:rPr lang="en-US" sz="1400" dirty="0" err="1">
                <a:solidFill>
                  <a:schemeClr val="accent3"/>
                </a:solidFill>
                <a:latin typeface="Barlow" panose="00000500000000000000" pitchFamily="2" charset="0"/>
              </a:rPr>
              <a:t>camada</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SoR</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transformar</a:t>
            </a:r>
            <a:r>
              <a:rPr lang="en-US" sz="1400" dirty="0">
                <a:solidFill>
                  <a:schemeClr val="accent3"/>
                </a:solidFill>
                <a:latin typeface="Barlow" panose="00000500000000000000" pitchFamily="2" charset="0"/>
              </a:rPr>
              <a:t> e </a:t>
            </a:r>
            <a:r>
              <a:rPr lang="en-US" sz="1400" dirty="0" err="1">
                <a:solidFill>
                  <a:schemeClr val="accent3"/>
                </a:solidFill>
                <a:latin typeface="Barlow" panose="00000500000000000000" pitchFamily="2" charset="0"/>
              </a:rPr>
              <a:t>escrever</a:t>
            </a:r>
            <a:r>
              <a:rPr lang="en-US" sz="1400" dirty="0">
                <a:solidFill>
                  <a:schemeClr val="accent3"/>
                </a:solidFill>
                <a:latin typeface="Barlow" panose="00000500000000000000" pitchFamily="2" charset="0"/>
              </a:rPr>
              <a:t> dados </a:t>
            </a:r>
            <a:r>
              <a:rPr lang="en-US" sz="1400" dirty="0" err="1">
                <a:solidFill>
                  <a:schemeClr val="accent3"/>
                </a:solidFill>
                <a:latin typeface="Barlow" panose="00000500000000000000" pitchFamily="2" charset="0"/>
              </a:rPr>
              <a:t>na</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camada</a:t>
            </a:r>
            <a:r>
              <a:rPr lang="en-US" sz="1400" dirty="0">
                <a:solidFill>
                  <a:schemeClr val="accent3"/>
                </a:solidFill>
                <a:latin typeface="Barlow" panose="00000500000000000000" pitchFamily="2" charset="0"/>
              </a:rPr>
              <a:t> </a:t>
            </a:r>
            <a:r>
              <a:rPr lang="en-US" sz="1400" dirty="0" err="1">
                <a:solidFill>
                  <a:schemeClr val="accent3"/>
                </a:solidFill>
                <a:latin typeface="Barlow" panose="00000500000000000000" pitchFamily="2" charset="0"/>
              </a:rPr>
              <a:t>SoT</a:t>
            </a:r>
            <a:endParaRPr lang="en-US" sz="1400" dirty="0">
              <a:solidFill>
                <a:schemeClr val="accent3"/>
              </a:solidFill>
              <a:latin typeface="Barlow" panose="00000500000000000000" pitchFamily="2" charset="0"/>
            </a:endParaRPr>
          </a:p>
        </p:txBody>
      </p:sp>
      <p:cxnSp>
        <p:nvCxnSpPr>
          <p:cNvPr id="20" name="Straight Connector 19">
            <a:extLst>
              <a:ext uri="{FF2B5EF4-FFF2-40B4-BE49-F238E27FC236}">
                <a16:creationId xmlns:a16="http://schemas.microsoft.com/office/drawing/2014/main" id="{3D96260E-CAF9-BF06-55E0-151ED4A4FD86}"/>
              </a:ext>
            </a:extLst>
          </p:cNvPr>
          <p:cNvCxnSpPr>
            <a:cxnSpLocks/>
            <a:endCxn id="25" idx="2"/>
          </p:cNvCxnSpPr>
          <p:nvPr/>
        </p:nvCxnSpPr>
        <p:spPr>
          <a:xfrm>
            <a:off x="3719249" y="4512296"/>
            <a:ext cx="1490134" cy="1183"/>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4976BD4-06DB-F0AF-0DA5-5AE1E3185F95}"/>
              </a:ext>
            </a:extLst>
          </p:cNvPr>
          <p:cNvSpPr>
            <a:spLocks noChangeAspect="1"/>
          </p:cNvSpPr>
          <p:nvPr/>
        </p:nvSpPr>
        <p:spPr>
          <a:xfrm>
            <a:off x="3593249"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Reggae One" panose="020B0604020202020204" charset="-128"/>
                <a:ea typeface="Reggae One" panose="020B0604020202020204" charset="-128"/>
              </a:rPr>
              <a:t>1</a:t>
            </a:r>
            <a:endParaRPr lang="en-US" dirty="0">
              <a:latin typeface="Reggae One" panose="020B0604020202020204" charset="-128"/>
              <a:ea typeface="Reggae One" panose="020B0604020202020204" charset="-128"/>
            </a:endParaRPr>
          </a:p>
        </p:txBody>
      </p:sp>
      <p:sp>
        <p:nvSpPr>
          <p:cNvPr id="22" name="Oval 21">
            <a:extLst>
              <a:ext uri="{FF2B5EF4-FFF2-40B4-BE49-F238E27FC236}">
                <a16:creationId xmlns:a16="http://schemas.microsoft.com/office/drawing/2014/main" id="{F4DB1734-D7C5-1A90-59DA-508DAB75E1AB}"/>
              </a:ext>
            </a:extLst>
          </p:cNvPr>
          <p:cNvSpPr>
            <a:spLocks noChangeAspect="1"/>
          </p:cNvSpPr>
          <p:nvPr/>
        </p:nvSpPr>
        <p:spPr>
          <a:xfrm>
            <a:off x="3997283"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eggae One" panose="020B0604020202020204" charset="-128"/>
                <a:ea typeface="Reggae One" panose="020B0604020202020204" charset="-128"/>
              </a:rPr>
              <a:t>2</a:t>
            </a:r>
          </a:p>
        </p:txBody>
      </p:sp>
      <p:sp>
        <p:nvSpPr>
          <p:cNvPr id="23" name="Oval 22">
            <a:extLst>
              <a:ext uri="{FF2B5EF4-FFF2-40B4-BE49-F238E27FC236}">
                <a16:creationId xmlns:a16="http://schemas.microsoft.com/office/drawing/2014/main" id="{ABF625AA-8D1D-9969-C639-84FA02E0FD5A}"/>
              </a:ext>
            </a:extLst>
          </p:cNvPr>
          <p:cNvSpPr>
            <a:spLocks noChangeAspect="1"/>
          </p:cNvSpPr>
          <p:nvPr/>
        </p:nvSpPr>
        <p:spPr>
          <a:xfrm>
            <a:off x="4401317"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eggae One" panose="020B0604020202020204" charset="-128"/>
                <a:ea typeface="Reggae One" panose="020B0604020202020204" charset="-128"/>
              </a:rPr>
              <a:t>3</a:t>
            </a:r>
          </a:p>
        </p:txBody>
      </p:sp>
      <p:sp>
        <p:nvSpPr>
          <p:cNvPr id="24" name="Oval 23">
            <a:extLst>
              <a:ext uri="{FF2B5EF4-FFF2-40B4-BE49-F238E27FC236}">
                <a16:creationId xmlns:a16="http://schemas.microsoft.com/office/drawing/2014/main" id="{16AE2B6C-4565-A0D0-61A2-0A7318AEBA21}"/>
              </a:ext>
            </a:extLst>
          </p:cNvPr>
          <p:cNvSpPr>
            <a:spLocks noChangeAspect="1"/>
          </p:cNvSpPr>
          <p:nvPr/>
        </p:nvSpPr>
        <p:spPr>
          <a:xfrm>
            <a:off x="4805350" y="4389770"/>
            <a:ext cx="252000" cy="252000"/>
          </a:xfrm>
          <a:prstGeom prst="ellipse">
            <a:avLst/>
          </a:prstGeom>
          <a:solidFill>
            <a:srgbClr val="442631"/>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latin typeface="Reggae One" panose="020B0604020202020204" charset="-128"/>
                <a:ea typeface="Reggae One" panose="020B0604020202020204" charset="-128"/>
              </a:rPr>
              <a:t>4</a:t>
            </a:r>
            <a:endParaRPr lang="en-US" dirty="0"/>
          </a:p>
        </p:txBody>
      </p:sp>
      <p:sp>
        <p:nvSpPr>
          <p:cNvPr id="25" name="Oval 24">
            <a:extLst>
              <a:ext uri="{FF2B5EF4-FFF2-40B4-BE49-F238E27FC236}">
                <a16:creationId xmlns:a16="http://schemas.microsoft.com/office/drawing/2014/main" id="{709D2068-4511-8329-01DF-187A8F19DD31}"/>
              </a:ext>
            </a:extLst>
          </p:cNvPr>
          <p:cNvSpPr>
            <a:spLocks noChangeAspect="1"/>
          </p:cNvSpPr>
          <p:nvPr/>
        </p:nvSpPr>
        <p:spPr>
          <a:xfrm>
            <a:off x="5209383" y="4387479"/>
            <a:ext cx="252000" cy="252000"/>
          </a:xfrm>
          <a:prstGeom prst="ellipse">
            <a:avLst/>
          </a:prstGeom>
          <a:solidFill>
            <a:srgbClr val="EFB35B"/>
          </a:solidFill>
          <a:ln w="9525">
            <a:solidFill>
              <a:srgbClr val="EFB3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solidFill>
                  <a:srgbClr val="442631"/>
                </a:solidFill>
                <a:latin typeface="Reggae One" panose="020B0604020202020204" charset="-128"/>
                <a:ea typeface="Reggae One" panose="020B0604020202020204" charset="-128"/>
              </a:rPr>
              <a:t>5</a:t>
            </a:r>
            <a:endParaRPr lang="en-US" dirty="0">
              <a:solidFill>
                <a:srgbClr val="442631"/>
              </a:solidFill>
              <a:latin typeface="Reggae One" panose="020B0604020202020204" charset="-128"/>
              <a:ea typeface="Reggae One" panose="020B0604020202020204" charset="-128"/>
            </a:endParaRPr>
          </a:p>
        </p:txBody>
      </p:sp>
    </p:spTree>
    <p:extLst>
      <p:ext uri="{BB962C8B-B14F-4D97-AF65-F5344CB8AC3E}">
        <p14:creationId xmlns:p14="http://schemas.microsoft.com/office/powerpoint/2010/main" val="62957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3" name="Title 2">
            <a:extLst>
              <a:ext uri="{FF2B5EF4-FFF2-40B4-BE49-F238E27FC236}">
                <a16:creationId xmlns:a16="http://schemas.microsoft.com/office/drawing/2014/main" id="{26F33AFD-3752-BDA0-EC6B-7D5246B3197B}"/>
              </a:ext>
            </a:extLst>
          </p:cNvPr>
          <p:cNvSpPr>
            <a:spLocks noGrp="1"/>
          </p:cNvSpPr>
          <p:nvPr>
            <p:ph type="title"/>
          </p:nvPr>
        </p:nvSpPr>
        <p:spPr>
          <a:xfrm rot="16200000">
            <a:off x="-266037" y="2285400"/>
            <a:ext cx="3326075" cy="572700"/>
          </a:xfrm>
        </p:spPr>
        <p:txBody>
          <a:bodyPr/>
          <a:lstStyle/>
          <a:p>
            <a:pPr algn="ctr"/>
            <a:r>
              <a:rPr lang="pt-BR" dirty="0"/>
              <a:t>Arquitetura</a:t>
            </a:r>
            <a:endParaRPr lang="en-US" dirty="0"/>
          </a:p>
        </p:txBody>
      </p:sp>
      <p:pic>
        <p:nvPicPr>
          <p:cNvPr id="6146" name="Picture 2" descr="Storage resources">
            <a:extLst>
              <a:ext uri="{FF2B5EF4-FFF2-40B4-BE49-F238E27FC236}">
                <a16:creationId xmlns:a16="http://schemas.microsoft.com/office/drawing/2014/main" id="{615FE02A-A9FD-2AF6-FD85-E74E7A957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276472"/>
            <a:ext cx="1326087" cy="436195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orage resources with data">
            <a:extLst>
              <a:ext uri="{FF2B5EF4-FFF2-40B4-BE49-F238E27FC236}">
                <a16:creationId xmlns:a16="http://schemas.microsoft.com/office/drawing/2014/main" id="{227DFAE7-D707-5315-5021-AFB34F624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276472"/>
            <a:ext cx="2566987" cy="436132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atalog process using Data Catalog and Athena">
            <a:extLst>
              <a:ext uri="{FF2B5EF4-FFF2-40B4-BE49-F238E27FC236}">
                <a16:creationId xmlns:a16="http://schemas.microsoft.com/office/drawing/2014/main" id="{8FE85A5E-671F-8C5D-AB6E-66BDD4FC9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288" y="276472"/>
            <a:ext cx="5093591" cy="436132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AM role and policies">
            <a:extLst>
              <a:ext uri="{FF2B5EF4-FFF2-40B4-BE49-F238E27FC236}">
                <a16:creationId xmlns:a16="http://schemas.microsoft.com/office/drawing/2014/main" id="{59333DF3-C006-82AF-8E06-3D45D0B44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8288" y="276472"/>
            <a:ext cx="5093591" cy="436709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Final diagram with Glue job">
            <a:extLst>
              <a:ext uri="{FF2B5EF4-FFF2-40B4-BE49-F238E27FC236}">
                <a16:creationId xmlns:a16="http://schemas.microsoft.com/office/drawing/2014/main" id="{764800C1-08A2-12DD-B810-C6EDD6CE66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8288" y="270702"/>
            <a:ext cx="6235374" cy="437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307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pic>
        <p:nvPicPr>
          <p:cNvPr id="2" name="Picture 2" descr="Thanos resting on the end of Infinity War movie">
            <a:extLst>
              <a:ext uri="{FF2B5EF4-FFF2-40B4-BE49-F238E27FC236}">
                <a16:creationId xmlns:a16="http://schemas.microsoft.com/office/drawing/2014/main" id="{4E5964A1-9205-C28D-B40D-54A9327C1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2" y="0"/>
            <a:ext cx="9176292" cy="5143500"/>
          </a:xfrm>
          <a:prstGeom prst="rect">
            <a:avLst/>
          </a:prstGeom>
          <a:noFill/>
          <a:extLst>
            <a:ext uri="{909E8E84-426E-40DD-AFC4-6F175D3DCCD1}">
              <a14:hiddenFill xmlns:a14="http://schemas.microsoft.com/office/drawing/2010/main">
                <a:solidFill>
                  <a:srgbClr val="FFFFFF"/>
                </a:solidFill>
              </a14:hiddenFill>
            </a:ext>
          </a:extLst>
        </p:spPr>
      </p:pic>
      <p:sp>
        <p:nvSpPr>
          <p:cNvPr id="2003" name="Google Shape;2003;p46"/>
          <p:cNvSpPr txBox="1">
            <a:spLocks noGrp="1"/>
          </p:cNvSpPr>
          <p:nvPr>
            <p:ph type="title"/>
          </p:nvPr>
        </p:nvSpPr>
        <p:spPr>
          <a:xfrm>
            <a:off x="5307880" y="394853"/>
            <a:ext cx="3510538" cy="477983"/>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ysClr val="windowText" lastClr="000000"/>
                </a:solidFill>
              </a:rPr>
              <a:t>E tudo estava terminado</a:t>
            </a:r>
            <a:endParaRPr sz="2000" dirty="0">
              <a:solidFill>
                <a:sysClr val="windowText" lastClr="000000"/>
              </a:solidFill>
            </a:endParaRPr>
          </a:p>
        </p:txBody>
      </p:sp>
    </p:spTree>
    <p:extLst>
      <p:ext uri="{BB962C8B-B14F-4D97-AF65-F5344CB8AC3E}">
        <p14:creationId xmlns:p14="http://schemas.microsoft.com/office/powerpoint/2010/main" val="292867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grpSp>
        <p:nvGrpSpPr>
          <p:cNvPr id="1570" name="Google Shape;1570;p38"/>
          <p:cNvGrpSpPr/>
          <p:nvPr/>
        </p:nvGrpSpPr>
        <p:grpSpPr>
          <a:xfrm>
            <a:off x="6295317" y="3533427"/>
            <a:ext cx="2592771" cy="1410682"/>
            <a:chOff x="3480813" y="3203988"/>
            <a:chExt cx="1679800" cy="913950"/>
          </a:xfrm>
        </p:grpSpPr>
        <p:sp>
          <p:nvSpPr>
            <p:cNvPr id="1571" name="Google Shape;1571;p38"/>
            <p:cNvSpPr/>
            <p:nvPr/>
          </p:nvSpPr>
          <p:spPr>
            <a:xfrm>
              <a:off x="3480813" y="3203988"/>
              <a:ext cx="576350" cy="913950"/>
            </a:xfrm>
            <a:custGeom>
              <a:avLst/>
              <a:gdLst/>
              <a:ahLst/>
              <a:cxnLst/>
              <a:rect l="l" t="t" r="r" b="b"/>
              <a:pathLst>
                <a:path w="23054" h="36558" extrusionOk="0">
                  <a:moveTo>
                    <a:pt x="11472" y="1"/>
                  </a:moveTo>
                  <a:cubicBezTo>
                    <a:pt x="4873" y="4611"/>
                    <a:pt x="1" y="15799"/>
                    <a:pt x="394" y="36557"/>
                  </a:cubicBezTo>
                  <a:lnTo>
                    <a:pt x="20628" y="36557"/>
                  </a:lnTo>
                  <a:cubicBezTo>
                    <a:pt x="23053" y="25108"/>
                    <a:pt x="22332" y="3235"/>
                    <a:pt x="13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3514688" y="3203988"/>
              <a:ext cx="1627900" cy="913950"/>
            </a:xfrm>
            <a:custGeom>
              <a:avLst/>
              <a:gdLst/>
              <a:ahLst/>
              <a:cxnLst/>
              <a:rect l="l" t="t" r="r" b="b"/>
              <a:pathLst>
                <a:path w="65116" h="36558" extrusionOk="0">
                  <a:moveTo>
                    <a:pt x="11472" y="1"/>
                  </a:moveTo>
                  <a:cubicBezTo>
                    <a:pt x="4873" y="4611"/>
                    <a:pt x="0" y="15799"/>
                    <a:pt x="372" y="36557"/>
                  </a:cubicBezTo>
                  <a:lnTo>
                    <a:pt x="59872" y="36557"/>
                  </a:lnTo>
                  <a:cubicBezTo>
                    <a:pt x="62909" y="19776"/>
                    <a:pt x="65116" y="3235"/>
                    <a:pt x="56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3550188" y="3655213"/>
              <a:ext cx="1332925" cy="48100"/>
            </a:xfrm>
            <a:custGeom>
              <a:avLst/>
              <a:gdLst/>
              <a:ahLst/>
              <a:cxnLst/>
              <a:rect l="l" t="t" r="r" b="b"/>
              <a:pathLst>
                <a:path w="53317" h="1924" extrusionOk="0">
                  <a:moveTo>
                    <a:pt x="263" y="1"/>
                  </a:moveTo>
                  <a:lnTo>
                    <a:pt x="1" y="1924"/>
                  </a:lnTo>
                  <a:lnTo>
                    <a:pt x="53317" y="1924"/>
                  </a:lnTo>
                  <a:lnTo>
                    <a:pt x="53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3558388" y="3203988"/>
              <a:ext cx="1495700" cy="454000"/>
            </a:xfrm>
            <a:custGeom>
              <a:avLst/>
              <a:gdLst/>
              <a:ahLst/>
              <a:cxnLst/>
              <a:rect l="l" t="t" r="r" b="b"/>
              <a:pathLst>
                <a:path w="59828" h="18160" extrusionOk="0">
                  <a:moveTo>
                    <a:pt x="9724" y="1"/>
                  </a:moveTo>
                  <a:cubicBezTo>
                    <a:pt x="5419" y="2995"/>
                    <a:pt x="1880" y="8785"/>
                    <a:pt x="0" y="18159"/>
                  </a:cubicBezTo>
                  <a:lnTo>
                    <a:pt x="57949" y="18159"/>
                  </a:lnTo>
                  <a:cubicBezTo>
                    <a:pt x="58670" y="14182"/>
                    <a:pt x="59347" y="10227"/>
                    <a:pt x="59828" y="6447"/>
                  </a:cubicBezTo>
                  <a:cubicBezTo>
                    <a:pt x="58910" y="3279"/>
                    <a:pt x="57206" y="1006"/>
                    <a:pt x="54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3539263" y="3637188"/>
              <a:ext cx="1343850" cy="47550"/>
            </a:xfrm>
            <a:custGeom>
              <a:avLst/>
              <a:gdLst/>
              <a:ahLst/>
              <a:cxnLst/>
              <a:rect l="l" t="t" r="r" b="b"/>
              <a:pathLst>
                <a:path w="53754" h="1902" extrusionOk="0">
                  <a:moveTo>
                    <a:pt x="1" y="1"/>
                  </a:moveTo>
                  <a:lnTo>
                    <a:pt x="1" y="1902"/>
                  </a:lnTo>
                  <a:lnTo>
                    <a:pt x="53754" y="1902"/>
                  </a:lnTo>
                  <a:lnTo>
                    <a:pt x="5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3688388" y="3488063"/>
              <a:ext cx="948900" cy="33900"/>
            </a:xfrm>
            <a:custGeom>
              <a:avLst/>
              <a:gdLst/>
              <a:ahLst/>
              <a:cxnLst/>
              <a:rect l="l" t="t" r="r" b="b"/>
              <a:pathLst>
                <a:path w="37956" h="1356" extrusionOk="0">
                  <a:moveTo>
                    <a:pt x="37956" y="0"/>
                  </a:moveTo>
                  <a:lnTo>
                    <a:pt x="1" y="569"/>
                  </a:lnTo>
                  <a:lnTo>
                    <a:pt x="17635" y="1355"/>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3623388" y="3796163"/>
              <a:ext cx="948900" cy="34425"/>
            </a:xfrm>
            <a:custGeom>
              <a:avLst/>
              <a:gdLst/>
              <a:ahLst/>
              <a:cxnLst/>
              <a:rect l="l" t="t" r="r" b="b"/>
              <a:pathLst>
                <a:path w="37956" h="1377" extrusionOk="0">
                  <a:moveTo>
                    <a:pt x="37956" y="0"/>
                  </a:moveTo>
                  <a:lnTo>
                    <a:pt x="1" y="590"/>
                  </a:lnTo>
                  <a:lnTo>
                    <a:pt x="17634" y="1377"/>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3694963" y="3377713"/>
              <a:ext cx="586700" cy="19700"/>
            </a:xfrm>
            <a:custGeom>
              <a:avLst/>
              <a:gdLst/>
              <a:ahLst/>
              <a:cxnLst/>
              <a:rect l="l" t="t" r="r" b="b"/>
              <a:pathLst>
                <a:path w="23468" h="788" extrusionOk="0">
                  <a:moveTo>
                    <a:pt x="23468" y="1"/>
                  </a:moveTo>
                  <a:lnTo>
                    <a:pt x="0" y="88"/>
                  </a:lnTo>
                  <a:lnTo>
                    <a:pt x="10467" y="787"/>
                  </a:lnTo>
                  <a:lnTo>
                    <a:pt x="23468"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3969188" y="3914688"/>
              <a:ext cx="587250" cy="19700"/>
            </a:xfrm>
            <a:custGeom>
              <a:avLst/>
              <a:gdLst/>
              <a:ahLst/>
              <a:cxnLst/>
              <a:rect l="l" t="t" r="r" b="b"/>
              <a:pathLst>
                <a:path w="23490" h="788" extrusionOk="0">
                  <a:moveTo>
                    <a:pt x="23490" y="1"/>
                  </a:moveTo>
                  <a:lnTo>
                    <a:pt x="0" y="110"/>
                  </a:lnTo>
                  <a:lnTo>
                    <a:pt x="10489" y="788"/>
                  </a:lnTo>
                  <a:lnTo>
                    <a:pt x="23490"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3788363" y="3262463"/>
              <a:ext cx="948900" cy="34425"/>
            </a:xfrm>
            <a:custGeom>
              <a:avLst/>
              <a:gdLst/>
              <a:ahLst/>
              <a:cxnLst/>
              <a:rect l="l" t="t" r="r" b="b"/>
              <a:pathLst>
                <a:path w="37956" h="1377" extrusionOk="0">
                  <a:moveTo>
                    <a:pt x="37955" y="0"/>
                  </a:moveTo>
                  <a:lnTo>
                    <a:pt x="1" y="590"/>
                  </a:lnTo>
                  <a:lnTo>
                    <a:pt x="17634" y="1377"/>
                  </a:lnTo>
                  <a:lnTo>
                    <a:pt x="37955"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3550188" y="4014113"/>
              <a:ext cx="835275" cy="33900"/>
            </a:xfrm>
            <a:custGeom>
              <a:avLst/>
              <a:gdLst/>
              <a:ahLst/>
              <a:cxnLst/>
              <a:rect l="l" t="t" r="r" b="b"/>
              <a:pathLst>
                <a:path w="33411" h="1356" extrusionOk="0">
                  <a:moveTo>
                    <a:pt x="17896" y="1"/>
                  </a:moveTo>
                  <a:lnTo>
                    <a:pt x="1" y="1356"/>
                  </a:lnTo>
                  <a:lnTo>
                    <a:pt x="33411" y="787"/>
                  </a:lnTo>
                  <a:lnTo>
                    <a:pt x="17896"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4025988" y="3551963"/>
              <a:ext cx="110375" cy="184125"/>
            </a:xfrm>
            <a:custGeom>
              <a:avLst/>
              <a:gdLst/>
              <a:ahLst/>
              <a:cxnLst/>
              <a:rect l="l" t="t" r="r" b="b"/>
              <a:pathLst>
                <a:path w="4415" h="7365" extrusionOk="0">
                  <a:moveTo>
                    <a:pt x="1421" y="1"/>
                  </a:moveTo>
                  <a:cubicBezTo>
                    <a:pt x="481" y="1"/>
                    <a:pt x="460" y="897"/>
                    <a:pt x="372" y="2142"/>
                  </a:cubicBezTo>
                  <a:lnTo>
                    <a:pt x="1" y="7365"/>
                  </a:lnTo>
                  <a:lnTo>
                    <a:pt x="3978" y="7365"/>
                  </a:lnTo>
                  <a:lnTo>
                    <a:pt x="4305" y="3148"/>
                  </a:lnTo>
                  <a:cubicBezTo>
                    <a:pt x="4415" y="1509"/>
                    <a:pt x="3388" y="1"/>
                    <a:pt x="2164" y="1"/>
                  </a:cubicBezTo>
                  <a:close/>
                </a:path>
              </a:pathLst>
            </a:custGeom>
            <a:solidFill>
              <a:srgbClr val="FF8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4004688" y="3551963"/>
              <a:ext cx="116375" cy="184125"/>
            </a:xfrm>
            <a:custGeom>
              <a:avLst/>
              <a:gdLst/>
              <a:ahLst/>
              <a:cxnLst/>
              <a:rect l="l" t="t" r="r" b="b"/>
              <a:pathLst>
                <a:path w="4655" h="7365" extrusionOk="0">
                  <a:moveTo>
                    <a:pt x="2273" y="1"/>
                  </a:moveTo>
                  <a:cubicBezTo>
                    <a:pt x="1268" y="1"/>
                    <a:pt x="503" y="897"/>
                    <a:pt x="394" y="2142"/>
                  </a:cubicBezTo>
                  <a:lnTo>
                    <a:pt x="1" y="7365"/>
                  </a:lnTo>
                  <a:lnTo>
                    <a:pt x="4196" y="7365"/>
                  </a:lnTo>
                  <a:lnTo>
                    <a:pt x="4524" y="3148"/>
                  </a:lnTo>
                  <a:cubicBezTo>
                    <a:pt x="4655" y="1509"/>
                    <a:pt x="3562" y="1"/>
                    <a:pt x="2273" y="1"/>
                  </a:cubicBezTo>
                  <a:close/>
                </a:path>
              </a:pathLst>
            </a:custGeom>
            <a:solidFill>
              <a:srgbClr val="FFB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4016163" y="3557338"/>
              <a:ext cx="86875" cy="173300"/>
            </a:xfrm>
            <a:custGeom>
              <a:avLst/>
              <a:gdLst/>
              <a:ahLst/>
              <a:cxnLst/>
              <a:rect l="l" t="t" r="r" b="b"/>
              <a:pathLst>
                <a:path w="3475" h="6932" extrusionOk="0">
                  <a:moveTo>
                    <a:pt x="1531" y="1"/>
                  </a:moveTo>
                  <a:cubicBezTo>
                    <a:pt x="63" y="1"/>
                    <a:pt x="0" y="2168"/>
                    <a:pt x="0" y="2168"/>
                  </a:cubicBezTo>
                  <a:lnTo>
                    <a:pt x="1836" y="6931"/>
                  </a:lnTo>
                  <a:lnTo>
                    <a:pt x="3475" y="6931"/>
                  </a:lnTo>
                  <a:lnTo>
                    <a:pt x="1639" y="4"/>
                  </a:lnTo>
                  <a:cubicBezTo>
                    <a:pt x="1602" y="2"/>
                    <a:pt x="1566" y="1"/>
                    <a:pt x="1531" y="1"/>
                  </a:cubicBezTo>
                  <a:close/>
                </a:path>
              </a:pathLst>
            </a:custGeom>
            <a:solidFill>
              <a:srgbClr val="FFD6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4045113" y="3660138"/>
              <a:ext cx="19150" cy="34450"/>
            </a:xfrm>
            <a:custGeom>
              <a:avLst/>
              <a:gdLst/>
              <a:ahLst/>
              <a:cxnLst/>
              <a:rect l="l" t="t" r="r" b="b"/>
              <a:pathLst>
                <a:path w="766" h="1378" extrusionOk="0">
                  <a:moveTo>
                    <a:pt x="372" y="0"/>
                  </a:moveTo>
                  <a:cubicBezTo>
                    <a:pt x="219" y="0"/>
                    <a:pt x="110" y="153"/>
                    <a:pt x="66" y="394"/>
                  </a:cubicBezTo>
                  <a:lnTo>
                    <a:pt x="0" y="1377"/>
                  </a:lnTo>
                  <a:lnTo>
                    <a:pt x="678" y="1377"/>
                  </a:lnTo>
                  <a:lnTo>
                    <a:pt x="743" y="590"/>
                  </a:lnTo>
                  <a:cubicBezTo>
                    <a:pt x="765" y="263"/>
                    <a:pt x="590" y="0"/>
                    <a:pt x="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4611588" y="3241138"/>
              <a:ext cx="536475" cy="865875"/>
            </a:xfrm>
            <a:custGeom>
              <a:avLst/>
              <a:gdLst/>
              <a:ahLst/>
              <a:cxnLst/>
              <a:rect l="l" t="t" r="r" b="b"/>
              <a:pathLst>
                <a:path w="21459" h="34635" extrusionOk="0">
                  <a:moveTo>
                    <a:pt x="10664" y="1"/>
                  </a:moveTo>
                  <a:cubicBezTo>
                    <a:pt x="4524" y="4371"/>
                    <a:pt x="1" y="14969"/>
                    <a:pt x="350" y="34634"/>
                  </a:cubicBezTo>
                  <a:lnTo>
                    <a:pt x="19186" y="34634"/>
                  </a:lnTo>
                  <a:cubicBezTo>
                    <a:pt x="21458" y="23775"/>
                    <a:pt x="20781" y="3060"/>
                    <a:pt x="1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4653663" y="3637188"/>
              <a:ext cx="461075" cy="47550"/>
            </a:xfrm>
            <a:custGeom>
              <a:avLst/>
              <a:gdLst/>
              <a:ahLst/>
              <a:cxnLst/>
              <a:rect l="l" t="t" r="r" b="b"/>
              <a:pathLst>
                <a:path w="18443" h="1902" extrusionOk="0">
                  <a:moveTo>
                    <a:pt x="0" y="1"/>
                  </a:moveTo>
                  <a:lnTo>
                    <a:pt x="0" y="1902"/>
                  </a:lnTo>
                  <a:lnTo>
                    <a:pt x="18442" y="1902"/>
                  </a:lnTo>
                  <a:lnTo>
                    <a:pt x="18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4698988" y="3506088"/>
              <a:ext cx="293925" cy="33900"/>
            </a:xfrm>
            <a:custGeom>
              <a:avLst/>
              <a:gdLst/>
              <a:ahLst/>
              <a:cxnLst/>
              <a:rect l="l" t="t" r="r" b="b"/>
              <a:pathLst>
                <a:path w="11757" h="1356" extrusionOk="0">
                  <a:moveTo>
                    <a:pt x="547" y="1"/>
                  </a:moveTo>
                  <a:lnTo>
                    <a:pt x="1" y="1355"/>
                  </a:lnTo>
                  <a:lnTo>
                    <a:pt x="11757" y="1268"/>
                  </a:lnTo>
                  <a:lnTo>
                    <a:pt x="547"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4871063" y="3415413"/>
              <a:ext cx="199425" cy="32800"/>
            </a:xfrm>
            <a:custGeom>
              <a:avLst/>
              <a:gdLst/>
              <a:ahLst/>
              <a:cxnLst/>
              <a:rect l="l" t="t" r="r" b="b"/>
              <a:pathLst>
                <a:path w="7977" h="1312" extrusionOk="0">
                  <a:moveTo>
                    <a:pt x="7452" y="0"/>
                  </a:moveTo>
                  <a:lnTo>
                    <a:pt x="1" y="656"/>
                  </a:lnTo>
                  <a:lnTo>
                    <a:pt x="7976" y="1311"/>
                  </a:lnTo>
                  <a:lnTo>
                    <a:pt x="7452"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4648738" y="3798888"/>
              <a:ext cx="461625" cy="25700"/>
            </a:xfrm>
            <a:custGeom>
              <a:avLst/>
              <a:gdLst/>
              <a:ahLst/>
              <a:cxnLst/>
              <a:rect l="l" t="t" r="r" b="b"/>
              <a:pathLst>
                <a:path w="18465" h="1028" extrusionOk="0">
                  <a:moveTo>
                    <a:pt x="18465" y="1"/>
                  </a:moveTo>
                  <a:lnTo>
                    <a:pt x="1" y="285"/>
                  </a:lnTo>
                  <a:lnTo>
                    <a:pt x="7495" y="1028"/>
                  </a:lnTo>
                  <a:lnTo>
                    <a:pt x="18465"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4766188" y="3998838"/>
              <a:ext cx="330525" cy="27325"/>
            </a:xfrm>
            <a:custGeom>
              <a:avLst/>
              <a:gdLst/>
              <a:ahLst/>
              <a:cxnLst/>
              <a:rect l="l" t="t" r="r" b="b"/>
              <a:pathLst>
                <a:path w="13221" h="1093" extrusionOk="0">
                  <a:moveTo>
                    <a:pt x="13220" y="0"/>
                  </a:moveTo>
                  <a:lnTo>
                    <a:pt x="1" y="656"/>
                  </a:lnTo>
                  <a:lnTo>
                    <a:pt x="13111" y="1093"/>
                  </a:lnTo>
                  <a:lnTo>
                    <a:pt x="13220"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4584288" y="3203988"/>
              <a:ext cx="576325" cy="913950"/>
            </a:xfrm>
            <a:custGeom>
              <a:avLst/>
              <a:gdLst/>
              <a:ahLst/>
              <a:cxnLst/>
              <a:rect l="l" t="t" r="r" b="b"/>
              <a:pathLst>
                <a:path w="23053" h="36558" extrusionOk="0">
                  <a:moveTo>
                    <a:pt x="13613" y="1662"/>
                  </a:moveTo>
                  <a:cubicBezTo>
                    <a:pt x="21480" y="4633"/>
                    <a:pt x="22135" y="24758"/>
                    <a:pt x="19972" y="35290"/>
                  </a:cubicBezTo>
                  <a:lnTo>
                    <a:pt x="2054" y="35290"/>
                  </a:lnTo>
                  <a:cubicBezTo>
                    <a:pt x="1726" y="16192"/>
                    <a:pt x="6031" y="5923"/>
                    <a:pt x="11887" y="1662"/>
                  </a:cubicBezTo>
                  <a:close/>
                  <a:moveTo>
                    <a:pt x="11472" y="1"/>
                  </a:moveTo>
                  <a:cubicBezTo>
                    <a:pt x="4873" y="4611"/>
                    <a:pt x="0" y="15799"/>
                    <a:pt x="394" y="36557"/>
                  </a:cubicBezTo>
                  <a:lnTo>
                    <a:pt x="20627" y="36557"/>
                  </a:lnTo>
                  <a:cubicBezTo>
                    <a:pt x="23053" y="25108"/>
                    <a:pt x="22944" y="3235"/>
                    <a:pt x="14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4043463" y="3620263"/>
              <a:ext cx="25700" cy="39900"/>
            </a:xfrm>
            <a:custGeom>
              <a:avLst/>
              <a:gdLst/>
              <a:ahLst/>
              <a:cxnLst/>
              <a:rect l="l" t="t" r="r" b="b"/>
              <a:pathLst>
                <a:path w="1028" h="1596" extrusionOk="0">
                  <a:moveTo>
                    <a:pt x="525" y="0"/>
                  </a:moveTo>
                  <a:cubicBezTo>
                    <a:pt x="241" y="0"/>
                    <a:pt x="1" y="350"/>
                    <a:pt x="1" y="787"/>
                  </a:cubicBezTo>
                  <a:cubicBezTo>
                    <a:pt x="1" y="1246"/>
                    <a:pt x="219" y="1595"/>
                    <a:pt x="504" y="1595"/>
                  </a:cubicBezTo>
                  <a:cubicBezTo>
                    <a:pt x="766" y="1595"/>
                    <a:pt x="1006" y="1224"/>
                    <a:pt x="1006" y="787"/>
                  </a:cubicBezTo>
                  <a:cubicBezTo>
                    <a:pt x="1028" y="350"/>
                    <a:pt x="809"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4" name="Google Shape;1594;p38"/>
          <p:cNvSpPr txBox="1">
            <a:spLocks noGrp="1"/>
          </p:cNvSpPr>
          <p:nvPr>
            <p:ph type="title"/>
          </p:nvPr>
        </p:nvSpPr>
        <p:spPr>
          <a:xfrm>
            <a:off x="2047325" y="1640375"/>
            <a:ext cx="5901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Problemas</a:t>
            </a:r>
            <a:endParaRPr dirty="0"/>
          </a:p>
        </p:txBody>
      </p:sp>
      <p:sp>
        <p:nvSpPr>
          <p:cNvPr id="1595" name="Google Shape;1595;p38"/>
          <p:cNvSpPr txBox="1">
            <a:spLocks noGrp="1"/>
          </p:cNvSpPr>
          <p:nvPr>
            <p:ph type="title" idx="2"/>
          </p:nvPr>
        </p:nvSpPr>
        <p:spPr>
          <a:xfrm>
            <a:off x="4797725" y="79857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96" name="Google Shape;1596;p38"/>
          <p:cNvSpPr txBox="1">
            <a:spLocks noGrp="1"/>
          </p:cNvSpPr>
          <p:nvPr>
            <p:ph type="subTitle" idx="1"/>
          </p:nvPr>
        </p:nvSpPr>
        <p:spPr>
          <a:xfrm>
            <a:off x="2895600" y="2509607"/>
            <a:ext cx="5053025" cy="4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Nem tudo são flores nessa jornada de aprendizado</a:t>
            </a:r>
            <a:endParaRPr dirty="0"/>
          </a:p>
        </p:txBody>
      </p:sp>
    </p:spTree>
    <p:extLst>
      <p:ext uri="{BB962C8B-B14F-4D97-AF65-F5344CB8AC3E}">
        <p14:creationId xmlns:p14="http://schemas.microsoft.com/office/powerpoint/2010/main" val="2725841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5" name="Title 14">
            <a:extLst>
              <a:ext uri="{FF2B5EF4-FFF2-40B4-BE49-F238E27FC236}">
                <a16:creationId xmlns:a16="http://schemas.microsoft.com/office/drawing/2014/main" id="{119D0831-74ED-35BD-F757-77CC8166CD4C}"/>
              </a:ext>
            </a:extLst>
          </p:cNvPr>
          <p:cNvSpPr>
            <a:spLocks noGrp="1"/>
          </p:cNvSpPr>
          <p:nvPr>
            <p:ph type="title" idx="6"/>
          </p:nvPr>
        </p:nvSpPr>
        <p:spPr/>
        <p:txBody>
          <a:bodyPr/>
          <a:lstStyle/>
          <a:p>
            <a:r>
              <a:rPr lang="pt-BR" dirty="0"/>
              <a:t>O Ambiente de Trabalho</a:t>
            </a:r>
            <a:endParaRPr lang="en-US" dirty="0"/>
          </a:p>
        </p:txBody>
      </p:sp>
      <p:sp>
        <p:nvSpPr>
          <p:cNvPr id="61" name="Google Shape;1460;p37">
            <a:extLst>
              <a:ext uri="{FF2B5EF4-FFF2-40B4-BE49-F238E27FC236}">
                <a16:creationId xmlns:a16="http://schemas.microsoft.com/office/drawing/2014/main" id="{40F0CEE7-CDF0-A18E-3973-EA40F7231320}"/>
              </a:ext>
            </a:extLst>
          </p:cNvPr>
          <p:cNvSpPr txBox="1">
            <a:spLocks/>
          </p:cNvSpPr>
          <p:nvPr/>
        </p:nvSpPr>
        <p:spPr>
          <a:xfrm>
            <a:off x="3838343" y="5321930"/>
            <a:ext cx="5344309" cy="6542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3"/>
              </a:buClr>
              <a:buSzPts val="1400"/>
              <a:buFont typeface="Barlow"/>
              <a:buNone/>
              <a:defRPr sz="16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spcAft>
                <a:spcPts val="1600"/>
              </a:spcAft>
            </a:pPr>
            <a:r>
              <a:rPr lang="pt-BR" sz="1400" i="1" dirty="0"/>
              <a:t>E então, com muita vontade e coragem, ele começou a estudar...</a:t>
            </a:r>
          </a:p>
        </p:txBody>
      </p:sp>
      <p:sp>
        <p:nvSpPr>
          <p:cNvPr id="27" name="Google Shape;1926;p45">
            <a:extLst>
              <a:ext uri="{FF2B5EF4-FFF2-40B4-BE49-F238E27FC236}">
                <a16:creationId xmlns:a16="http://schemas.microsoft.com/office/drawing/2014/main" id="{3828A2E0-2CFB-E9BA-CC4D-A91CB14D0E9E}"/>
              </a:ext>
            </a:extLst>
          </p:cNvPr>
          <p:cNvSpPr txBox="1">
            <a:spLocks/>
          </p:cNvSpPr>
          <p:nvPr/>
        </p:nvSpPr>
        <p:spPr>
          <a:xfrm>
            <a:off x="720000" y="892801"/>
            <a:ext cx="3981706" cy="40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r>
              <a:rPr lang="pt-BR" i="1" dirty="0">
                <a:solidFill>
                  <a:schemeClr val="accent2"/>
                </a:solidFill>
              </a:rPr>
              <a:t>E o problema da conta de Sandbox temporária</a:t>
            </a:r>
          </a:p>
        </p:txBody>
      </p:sp>
      <p:grpSp>
        <p:nvGrpSpPr>
          <p:cNvPr id="42" name="Group 41">
            <a:extLst>
              <a:ext uri="{FF2B5EF4-FFF2-40B4-BE49-F238E27FC236}">
                <a16:creationId xmlns:a16="http://schemas.microsoft.com/office/drawing/2014/main" id="{EF5AE25A-F22D-C861-CC95-692A2307578F}"/>
              </a:ext>
            </a:extLst>
          </p:cNvPr>
          <p:cNvGrpSpPr/>
          <p:nvPr/>
        </p:nvGrpSpPr>
        <p:grpSpPr>
          <a:xfrm>
            <a:off x="811162" y="1625775"/>
            <a:ext cx="2695797" cy="1782578"/>
            <a:chOff x="811162" y="1625775"/>
            <a:chExt cx="2695797" cy="1782578"/>
          </a:xfrm>
        </p:grpSpPr>
        <p:sp>
          <p:nvSpPr>
            <p:cNvPr id="31" name="Rectangle 30">
              <a:extLst>
                <a:ext uri="{FF2B5EF4-FFF2-40B4-BE49-F238E27FC236}">
                  <a16:creationId xmlns:a16="http://schemas.microsoft.com/office/drawing/2014/main" id="{E87F2D9E-EDBA-98F5-835B-E479EA77F819}"/>
                </a:ext>
              </a:extLst>
            </p:cNvPr>
            <p:cNvSpPr/>
            <p:nvPr/>
          </p:nvSpPr>
          <p:spPr>
            <a:xfrm>
              <a:off x="811162" y="1625775"/>
              <a:ext cx="2695797" cy="1782578"/>
            </a:xfrm>
            <a:prstGeom prst="rect">
              <a:avLst/>
            </a:prstGeom>
            <a:solidFill>
              <a:srgbClr val="442631"/>
            </a:solidFill>
            <a:ln w="12700">
              <a:solidFill>
                <a:srgbClr val="EFB35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 descr="Download HD Aws Amazon Web Services - Amazon Web Services Logo White  Transparent PNG Image - NicePNG.com">
              <a:extLst>
                <a:ext uri="{FF2B5EF4-FFF2-40B4-BE49-F238E27FC236}">
                  <a16:creationId xmlns:a16="http://schemas.microsoft.com/office/drawing/2014/main" id="{DBB18370-4311-A35F-9640-1EF053DE3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025" y="1761241"/>
              <a:ext cx="731626" cy="27512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WS Gurus, Battle Tested Processes, On Your Team | Trek10">
              <a:extLst>
                <a:ext uri="{FF2B5EF4-FFF2-40B4-BE49-F238E27FC236}">
                  <a16:creationId xmlns:a16="http://schemas.microsoft.com/office/drawing/2014/main" id="{FFF0C731-7E98-C44F-E230-BFC76BDD2B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270" y="2241214"/>
              <a:ext cx="1193694" cy="855787"/>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1926;p45">
              <a:extLst>
                <a:ext uri="{FF2B5EF4-FFF2-40B4-BE49-F238E27FC236}">
                  <a16:creationId xmlns:a16="http://schemas.microsoft.com/office/drawing/2014/main" id="{8C700EC8-83F7-17B7-5891-987C06F0CCE6}"/>
                </a:ext>
              </a:extLst>
            </p:cNvPr>
            <p:cNvSpPr txBox="1">
              <a:spLocks/>
            </p:cNvSpPr>
            <p:nvPr/>
          </p:nvSpPr>
          <p:spPr>
            <a:xfrm>
              <a:off x="1832563" y="1754196"/>
              <a:ext cx="1568483" cy="40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r>
                <a:rPr lang="pt-BR" sz="1200" i="1" dirty="0"/>
                <a:t>Conta Sandbox AWS</a:t>
              </a:r>
            </a:p>
          </p:txBody>
        </p:sp>
      </p:grpSp>
      <p:sp>
        <p:nvSpPr>
          <p:cNvPr id="36" name="Google Shape;2128;p49">
            <a:extLst>
              <a:ext uri="{FF2B5EF4-FFF2-40B4-BE49-F238E27FC236}">
                <a16:creationId xmlns:a16="http://schemas.microsoft.com/office/drawing/2014/main" id="{B2B8C900-9646-FBB5-C675-6F78F7C4FCEA}"/>
              </a:ext>
            </a:extLst>
          </p:cNvPr>
          <p:cNvSpPr txBox="1"/>
          <p:nvPr/>
        </p:nvSpPr>
        <p:spPr>
          <a:xfrm>
            <a:off x="1235867" y="4302348"/>
            <a:ext cx="7381660" cy="411081"/>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pt-BR" sz="1200" dirty="0">
                <a:solidFill>
                  <a:schemeClr val="accent3"/>
                </a:solidFill>
                <a:latin typeface="Barlow"/>
                <a:ea typeface="Barlow"/>
                <a:cs typeface="Barlow"/>
                <a:sym typeface="Barlow"/>
              </a:rPr>
              <a:t>Pela própria característica do ambiente, as contas Sandbox eram </a:t>
            </a:r>
            <a:r>
              <a:rPr lang="pt-BR" sz="1200" b="1" dirty="0">
                <a:solidFill>
                  <a:schemeClr val="accent3"/>
                </a:solidFill>
                <a:latin typeface="Barlow"/>
                <a:ea typeface="Barlow"/>
                <a:cs typeface="Barlow"/>
                <a:sym typeface="Barlow"/>
              </a:rPr>
              <a:t>temporárias</a:t>
            </a:r>
            <a:r>
              <a:rPr lang="pt-BR" sz="1200" dirty="0">
                <a:solidFill>
                  <a:schemeClr val="accent3"/>
                </a:solidFill>
                <a:latin typeface="Barlow"/>
                <a:ea typeface="Barlow"/>
                <a:cs typeface="Barlow"/>
                <a:sym typeface="Barlow"/>
              </a:rPr>
              <a:t>, sendo </a:t>
            </a:r>
            <a:r>
              <a:rPr lang="pt-BR" sz="1200" b="1" dirty="0">
                <a:solidFill>
                  <a:schemeClr val="accent3"/>
                </a:solidFill>
                <a:latin typeface="Barlow"/>
                <a:ea typeface="Barlow"/>
                <a:cs typeface="Barlow"/>
                <a:sym typeface="Barlow"/>
              </a:rPr>
              <a:t>eliminadas</a:t>
            </a:r>
            <a:r>
              <a:rPr lang="pt-BR" sz="1200" dirty="0">
                <a:solidFill>
                  <a:schemeClr val="accent3"/>
                </a:solidFill>
                <a:latin typeface="Barlow"/>
                <a:ea typeface="Barlow"/>
                <a:cs typeface="Barlow"/>
                <a:sym typeface="Barlow"/>
              </a:rPr>
              <a:t> após uma certa quantidade de horas de uso.</a:t>
            </a:r>
            <a:endParaRPr sz="1200" b="1" dirty="0">
              <a:solidFill>
                <a:schemeClr val="accent3"/>
              </a:solidFill>
              <a:latin typeface="Barlow"/>
              <a:ea typeface="Barlow"/>
              <a:cs typeface="Barlow"/>
              <a:sym typeface="Barlow"/>
            </a:endParaRPr>
          </a:p>
        </p:txBody>
      </p:sp>
      <p:pic>
        <p:nvPicPr>
          <p:cNvPr id="53" name="Picture 52" descr="A yellow circle with a red exclamation mark&#10;&#10;Description automatically generated">
            <a:extLst>
              <a:ext uri="{FF2B5EF4-FFF2-40B4-BE49-F238E27FC236}">
                <a16:creationId xmlns:a16="http://schemas.microsoft.com/office/drawing/2014/main" id="{F8FF7BA3-186F-8C17-4398-A0FC3C19B8E1}"/>
              </a:ext>
            </a:extLst>
          </p:cNvPr>
          <p:cNvPicPr>
            <a:picLocks noChangeAspect="1"/>
          </p:cNvPicPr>
          <p:nvPr/>
        </p:nvPicPr>
        <p:blipFill>
          <a:blip r:embed="rId5"/>
          <a:stretch>
            <a:fillRect/>
          </a:stretch>
        </p:blipFill>
        <p:spPr>
          <a:xfrm>
            <a:off x="811162" y="4332115"/>
            <a:ext cx="294694" cy="294694"/>
          </a:xfrm>
          <a:prstGeom prst="rect">
            <a:avLst/>
          </a:prstGeom>
        </p:spPr>
      </p:pic>
      <p:grpSp>
        <p:nvGrpSpPr>
          <p:cNvPr id="3" name="Google Shape;1799;p41">
            <a:extLst>
              <a:ext uri="{FF2B5EF4-FFF2-40B4-BE49-F238E27FC236}">
                <a16:creationId xmlns:a16="http://schemas.microsoft.com/office/drawing/2014/main" id="{D28F47AC-457B-5FE8-653D-A05E3B25C697}"/>
              </a:ext>
            </a:extLst>
          </p:cNvPr>
          <p:cNvGrpSpPr>
            <a:grpSpLocks noChangeAspect="1"/>
          </p:cNvGrpSpPr>
          <p:nvPr/>
        </p:nvGrpSpPr>
        <p:grpSpPr>
          <a:xfrm>
            <a:off x="4026021" y="1978635"/>
            <a:ext cx="574092" cy="593115"/>
            <a:chOff x="3571598" y="1883826"/>
            <a:chExt cx="370906" cy="383196"/>
          </a:xfrm>
        </p:grpSpPr>
        <p:sp>
          <p:nvSpPr>
            <p:cNvPr id="4" name="Google Shape;1800;p41">
              <a:extLst>
                <a:ext uri="{FF2B5EF4-FFF2-40B4-BE49-F238E27FC236}">
                  <a16:creationId xmlns:a16="http://schemas.microsoft.com/office/drawing/2014/main" id="{E8A8B35D-731B-25CA-F278-38192F103F04}"/>
                </a:ext>
              </a:extLst>
            </p:cNvPr>
            <p:cNvSpPr/>
            <p:nvPr/>
          </p:nvSpPr>
          <p:spPr>
            <a:xfrm>
              <a:off x="3612731" y="1883826"/>
              <a:ext cx="288981" cy="77484"/>
            </a:xfrm>
            <a:custGeom>
              <a:avLst/>
              <a:gdLst/>
              <a:ahLst/>
              <a:cxnLst/>
              <a:rect l="l" t="t" r="r" b="b"/>
              <a:pathLst>
                <a:path w="17725" h="4753" extrusionOk="0">
                  <a:moveTo>
                    <a:pt x="7002" y="1"/>
                  </a:moveTo>
                  <a:cubicBezTo>
                    <a:pt x="5677" y="22"/>
                    <a:pt x="4458" y="716"/>
                    <a:pt x="3785" y="1851"/>
                  </a:cubicBezTo>
                  <a:lnTo>
                    <a:pt x="3491" y="2355"/>
                  </a:lnTo>
                  <a:cubicBezTo>
                    <a:pt x="3196" y="2818"/>
                    <a:pt x="2692" y="3112"/>
                    <a:pt x="2124" y="3112"/>
                  </a:cubicBezTo>
                  <a:lnTo>
                    <a:pt x="1094" y="3112"/>
                  </a:lnTo>
                  <a:cubicBezTo>
                    <a:pt x="1" y="3112"/>
                    <a:pt x="1" y="4752"/>
                    <a:pt x="1094" y="4752"/>
                  </a:cubicBezTo>
                  <a:lnTo>
                    <a:pt x="2124" y="4752"/>
                  </a:lnTo>
                  <a:cubicBezTo>
                    <a:pt x="3260" y="4752"/>
                    <a:pt x="4311" y="4164"/>
                    <a:pt x="4899" y="3196"/>
                  </a:cubicBezTo>
                  <a:lnTo>
                    <a:pt x="5194" y="2692"/>
                  </a:lnTo>
                  <a:cubicBezTo>
                    <a:pt x="5572" y="2040"/>
                    <a:pt x="6266" y="1662"/>
                    <a:pt x="7002" y="1662"/>
                  </a:cubicBezTo>
                  <a:lnTo>
                    <a:pt x="10450" y="1662"/>
                  </a:lnTo>
                  <a:cubicBezTo>
                    <a:pt x="11186" y="1662"/>
                    <a:pt x="11880" y="2040"/>
                    <a:pt x="12258" y="2671"/>
                  </a:cubicBezTo>
                  <a:lnTo>
                    <a:pt x="12552" y="3175"/>
                  </a:lnTo>
                  <a:cubicBezTo>
                    <a:pt x="13141" y="4143"/>
                    <a:pt x="14192" y="4752"/>
                    <a:pt x="15328" y="4752"/>
                  </a:cubicBezTo>
                  <a:lnTo>
                    <a:pt x="16631" y="4752"/>
                  </a:lnTo>
                  <a:cubicBezTo>
                    <a:pt x="17724" y="4752"/>
                    <a:pt x="17724" y="3112"/>
                    <a:pt x="16631" y="3112"/>
                  </a:cubicBezTo>
                  <a:lnTo>
                    <a:pt x="15328" y="3112"/>
                  </a:lnTo>
                  <a:cubicBezTo>
                    <a:pt x="14781" y="3112"/>
                    <a:pt x="14255" y="2818"/>
                    <a:pt x="13982" y="2355"/>
                  </a:cubicBezTo>
                  <a:lnTo>
                    <a:pt x="13688" y="1851"/>
                  </a:lnTo>
                  <a:cubicBezTo>
                    <a:pt x="12994" y="716"/>
                    <a:pt x="11774" y="22"/>
                    <a:pt x="10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1;p41">
              <a:extLst>
                <a:ext uri="{FF2B5EF4-FFF2-40B4-BE49-F238E27FC236}">
                  <a16:creationId xmlns:a16="http://schemas.microsoft.com/office/drawing/2014/main" id="{F9735E14-611C-E3DA-4D44-2AFC5457EACE}"/>
                </a:ext>
              </a:extLst>
            </p:cNvPr>
            <p:cNvSpPr/>
            <p:nvPr/>
          </p:nvSpPr>
          <p:spPr>
            <a:xfrm>
              <a:off x="3619595" y="1978687"/>
              <a:ext cx="75420" cy="73180"/>
            </a:xfrm>
            <a:custGeom>
              <a:avLst/>
              <a:gdLst/>
              <a:ahLst/>
              <a:cxnLst/>
              <a:rect l="l" t="t" r="r" b="b"/>
              <a:pathLst>
                <a:path w="4626" h="4489" extrusionOk="0">
                  <a:moveTo>
                    <a:pt x="865" y="0"/>
                  </a:moveTo>
                  <a:cubicBezTo>
                    <a:pt x="663" y="0"/>
                    <a:pt x="463" y="79"/>
                    <a:pt x="316" y="237"/>
                  </a:cubicBezTo>
                  <a:cubicBezTo>
                    <a:pt x="0" y="552"/>
                    <a:pt x="0" y="1057"/>
                    <a:pt x="316" y="1351"/>
                  </a:cubicBezTo>
                  <a:lnTo>
                    <a:pt x="3196" y="4252"/>
                  </a:lnTo>
                  <a:cubicBezTo>
                    <a:pt x="3354" y="4410"/>
                    <a:pt x="3559" y="4489"/>
                    <a:pt x="3764" y="4489"/>
                  </a:cubicBezTo>
                  <a:cubicBezTo>
                    <a:pt x="3969" y="4489"/>
                    <a:pt x="4174" y="4410"/>
                    <a:pt x="4331" y="4252"/>
                  </a:cubicBezTo>
                  <a:cubicBezTo>
                    <a:pt x="4626" y="3937"/>
                    <a:pt x="4626" y="3432"/>
                    <a:pt x="4331" y="3117"/>
                  </a:cubicBezTo>
                  <a:lnTo>
                    <a:pt x="1430" y="237"/>
                  </a:lnTo>
                  <a:cubicBezTo>
                    <a:pt x="1272" y="79"/>
                    <a:pt x="1067" y="0"/>
                    <a:pt x="8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02;p41">
              <a:extLst>
                <a:ext uri="{FF2B5EF4-FFF2-40B4-BE49-F238E27FC236}">
                  <a16:creationId xmlns:a16="http://schemas.microsoft.com/office/drawing/2014/main" id="{B1D2374F-07EE-6CCA-081A-FA067BD21A59}"/>
                </a:ext>
              </a:extLst>
            </p:cNvPr>
            <p:cNvSpPr/>
            <p:nvPr/>
          </p:nvSpPr>
          <p:spPr>
            <a:xfrm>
              <a:off x="3819086" y="1978687"/>
              <a:ext cx="75763" cy="73180"/>
            </a:xfrm>
            <a:custGeom>
              <a:avLst/>
              <a:gdLst/>
              <a:ahLst/>
              <a:cxnLst/>
              <a:rect l="l" t="t" r="r" b="b"/>
              <a:pathLst>
                <a:path w="4647" h="4489" extrusionOk="0">
                  <a:moveTo>
                    <a:pt x="3766" y="0"/>
                  </a:moveTo>
                  <a:cubicBezTo>
                    <a:pt x="3564" y="0"/>
                    <a:pt x="3364" y="79"/>
                    <a:pt x="3217" y="237"/>
                  </a:cubicBezTo>
                  <a:lnTo>
                    <a:pt x="316" y="3117"/>
                  </a:lnTo>
                  <a:cubicBezTo>
                    <a:pt x="0" y="3432"/>
                    <a:pt x="0" y="3937"/>
                    <a:pt x="316" y="4252"/>
                  </a:cubicBezTo>
                  <a:cubicBezTo>
                    <a:pt x="473" y="4410"/>
                    <a:pt x="678" y="4489"/>
                    <a:pt x="883" y="4489"/>
                  </a:cubicBezTo>
                  <a:cubicBezTo>
                    <a:pt x="1088" y="4489"/>
                    <a:pt x="1293" y="4410"/>
                    <a:pt x="1451" y="4252"/>
                  </a:cubicBezTo>
                  <a:lnTo>
                    <a:pt x="4331" y="1351"/>
                  </a:lnTo>
                  <a:cubicBezTo>
                    <a:pt x="4647" y="1057"/>
                    <a:pt x="4647" y="552"/>
                    <a:pt x="4331" y="237"/>
                  </a:cubicBezTo>
                  <a:cubicBezTo>
                    <a:pt x="4174" y="79"/>
                    <a:pt x="3969" y="0"/>
                    <a:pt x="3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03;p41">
              <a:extLst>
                <a:ext uri="{FF2B5EF4-FFF2-40B4-BE49-F238E27FC236}">
                  <a16:creationId xmlns:a16="http://schemas.microsoft.com/office/drawing/2014/main" id="{1ECBAB43-494E-BE24-5B14-F793EF876217}"/>
                </a:ext>
              </a:extLst>
            </p:cNvPr>
            <p:cNvSpPr/>
            <p:nvPr/>
          </p:nvSpPr>
          <p:spPr>
            <a:xfrm>
              <a:off x="3631937" y="2175926"/>
              <a:ext cx="95294" cy="91096"/>
            </a:xfrm>
            <a:custGeom>
              <a:avLst/>
              <a:gdLst/>
              <a:ahLst/>
              <a:cxnLst/>
              <a:rect l="l" t="t" r="r" b="b"/>
              <a:pathLst>
                <a:path w="5845" h="5588" extrusionOk="0">
                  <a:moveTo>
                    <a:pt x="4394" y="1"/>
                  </a:moveTo>
                  <a:cubicBezTo>
                    <a:pt x="4053" y="1"/>
                    <a:pt x="3711" y="132"/>
                    <a:pt x="3448" y="395"/>
                  </a:cubicBezTo>
                  <a:lnTo>
                    <a:pt x="505" y="3338"/>
                  </a:lnTo>
                  <a:cubicBezTo>
                    <a:pt x="0" y="3843"/>
                    <a:pt x="0" y="4684"/>
                    <a:pt x="505" y="5210"/>
                  </a:cubicBezTo>
                  <a:cubicBezTo>
                    <a:pt x="768" y="5462"/>
                    <a:pt x="1109" y="5588"/>
                    <a:pt x="1451" y="5588"/>
                  </a:cubicBezTo>
                  <a:cubicBezTo>
                    <a:pt x="1792" y="5588"/>
                    <a:pt x="2134" y="5462"/>
                    <a:pt x="2397" y="5210"/>
                  </a:cubicBezTo>
                  <a:lnTo>
                    <a:pt x="5340" y="2266"/>
                  </a:lnTo>
                  <a:cubicBezTo>
                    <a:pt x="5845" y="1762"/>
                    <a:pt x="5845" y="921"/>
                    <a:pt x="5340" y="395"/>
                  </a:cubicBezTo>
                  <a:cubicBezTo>
                    <a:pt x="5078" y="132"/>
                    <a:pt x="4736" y="1"/>
                    <a:pt x="4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04;p41">
              <a:extLst>
                <a:ext uri="{FF2B5EF4-FFF2-40B4-BE49-F238E27FC236}">
                  <a16:creationId xmlns:a16="http://schemas.microsoft.com/office/drawing/2014/main" id="{FC618B04-27BD-D54F-27DD-60CDCB4CDA9E}"/>
                </a:ext>
              </a:extLst>
            </p:cNvPr>
            <p:cNvSpPr/>
            <p:nvPr/>
          </p:nvSpPr>
          <p:spPr>
            <a:xfrm>
              <a:off x="3786870" y="2175926"/>
              <a:ext cx="95637" cy="91096"/>
            </a:xfrm>
            <a:custGeom>
              <a:avLst/>
              <a:gdLst/>
              <a:ahLst/>
              <a:cxnLst/>
              <a:rect l="l" t="t" r="r" b="b"/>
              <a:pathLst>
                <a:path w="5866" h="5588" extrusionOk="0">
                  <a:moveTo>
                    <a:pt x="1453" y="1"/>
                  </a:moveTo>
                  <a:cubicBezTo>
                    <a:pt x="1114" y="1"/>
                    <a:pt x="778" y="132"/>
                    <a:pt x="526" y="395"/>
                  </a:cubicBezTo>
                  <a:cubicBezTo>
                    <a:pt x="0" y="921"/>
                    <a:pt x="0" y="1762"/>
                    <a:pt x="526" y="2266"/>
                  </a:cubicBezTo>
                  <a:lnTo>
                    <a:pt x="3469" y="5210"/>
                  </a:lnTo>
                  <a:cubicBezTo>
                    <a:pt x="3732" y="5462"/>
                    <a:pt x="4074" y="5588"/>
                    <a:pt x="4413" y="5588"/>
                  </a:cubicBezTo>
                  <a:cubicBezTo>
                    <a:pt x="4752" y="5588"/>
                    <a:pt x="5088" y="5462"/>
                    <a:pt x="5340" y="5210"/>
                  </a:cubicBezTo>
                  <a:cubicBezTo>
                    <a:pt x="5866" y="4684"/>
                    <a:pt x="5866" y="3843"/>
                    <a:pt x="5340" y="3338"/>
                  </a:cubicBezTo>
                  <a:lnTo>
                    <a:pt x="2397" y="395"/>
                  </a:lnTo>
                  <a:cubicBezTo>
                    <a:pt x="2134" y="132"/>
                    <a:pt x="1792" y="1"/>
                    <a:pt x="1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05;p41">
              <a:extLst>
                <a:ext uri="{FF2B5EF4-FFF2-40B4-BE49-F238E27FC236}">
                  <a16:creationId xmlns:a16="http://schemas.microsoft.com/office/drawing/2014/main" id="{79450533-B46B-36F9-139E-1125C9F2F058}"/>
                </a:ext>
              </a:extLst>
            </p:cNvPr>
            <p:cNvSpPr/>
            <p:nvPr/>
          </p:nvSpPr>
          <p:spPr>
            <a:xfrm>
              <a:off x="3625073" y="1981850"/>
              <a:ext cx="263955" cy="263930"/>
            </a:xfrm>
            <a:custGeom>
              <a:avLst/>
              <a:gdLst/>
              <a:ahLst/>
              <a:cxnLst/>
              <a:rect l="l" t="t" r="r" b="b"/>
              <a:pathLst>
                <a:path w="16190" h="16190" extrusionOk="0">
                  <a:moveTo>
                    <a:pt x="8095" y="1"/>
                  </a:moveTo>
                  <a:cubicBezTo>
                    <a:pt x="3638" y="1"/>
                    <a:pt x="1" y="3617"/>
                    <a:pt x="1" y="8095"/>
                  </a:cubicBezTo>
                  <a:cubicBezTo>
                    <a:pt x="1" y="12573"/>
                    <a:pt x="3638" y="16189"/>
                    <a:pt x="8095" y="16189"/>
                  </a:cubicBezTo>
                  <a:cubicBezTo>
                    <a:pt x="12573" y="16189"/>
                    <a:pt x="16189" y="12573"/>
                    <a:pt x="16189" y="8095"/>
                  </a:cubicBezTo>
                  <a:cubicBezTo>
                    <a:pt x="16189" y="3617"/>
                    <a:pt x="12573" y="1"/>
                    <a:pt x="8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06;p41">
              <a:extLst>
                <a:ext uri="{FF2B5EF4-FFF2-40B4-BE49-F238E27FC236}">
                  <a16:creationId xmlns:a16="http://schemas.microsoft.com/office/drawing/2014/main" id="{35837BE8-63E7-1186-DFB3-5AB326AE7D3E}"/>
                </a:ext>
              </a:extLst>
            </p:cNvPr>
            <p:cNvSpPr/>
            <p:nvPr/>
          </p:nvSpPr>
          <p:spPr>
            <a:xfrm>
              <a:off x="3648306" y="2007069"/>
              <a:ext cx="227353" cy="213769"/>
            </a:xfrm>
            <a:custGeom>
              <a:avLst/>
              <a:gdLst/>
              <a:ahLst/>
              <a:cxnLst/>
              <a:rect l="l" t="t" r="r" b="b"/>
              <a:pathLst>
                <a:path w="13945" h="13113" extrusionOk="0">
                  <a:moveTo>
                    <a:pt x="6722" y="1"/>
                  </a:moveTo>
                  <a:cubicBezTo>
                    <a:pt x="3431" y="1"/>
                    <a:pt x="257" y="2483"/>
                    <a:pt x="131" y="6338"/>
                  </a:cubicBezTo>
                  <a:cubicBezTo>
                    <a:pt x="1" y="10371"/>
                    <a:pt x="3274" y="13112"/>
                    <a:pt x="6717" y="13112"/>
                  </a:cubicBezTo>
                  <a:cubicBezTo>
                    <a:pt x="8264" y="13112"/>
                    <a:pt x="9846" y="12559"/>
                    <a:pt x="11169" y="11321"/>
                  </a:cubicBezTo>
                  <a:cubicBezTo>
                    <a:pt x="13818" y="8861"/>
                    <a:pt x="13944" y="4698"/>
                    <a:pt x="11464" y="2091"/>
                  </a:cubicBezTo>
                  <a:cubicBezTo>
                    <a:pt x="10113" y="648"/>
                    <a:pt x="8402" y="1"/>
                    <a:pt x="6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07;p41">
              <a:extLst>
                <a:ext uri="{FF2B5EF4-FFF2-40B4-BE49-F238E27FC236}">
                  <a16:creationId xmlns:a16="http://schemas.microsoft.com/office/drawing/2014/main" id="{32220E0A-17AA-5482-E63E-DF8C3068404C}"/>
                </a:ext>
              </a:extLst>
            </p:cNvPr>
            <p:cNvSpPr/>
            <p:nvPr/>
          </p:nvSpPr>
          <p:spPr>
            <a:xfrm>
              <a:off x="3689864" y="2008585"/>
              <a:ext cx="204300" cy="210117"/>
            </a:xfrm>
            <a:custGeom>
              <a:avLst/>
              <a:gdLst/>
              <a:ahLst/>
              <a:cxnLst/>
              <a:rect l="l" t="t" r="r" b="b"/>
              <a:pathLst>
                <a:path w="12531" h="12889" extrusionOk="0">
                  <a:moveTo>
                    <a:pt x="5361" y="1"/>
                  </a:moveTo>
                  <a:cubicBezTo>
                    <a:pt x="2250" y="589"/>
                    <a:pt x="0" y="3301"/>
                    <a:pt x="0" y="6455"/>
                  </a:cubicBezTo>
                  <a:cubicBezTo>
                    <a:pt x="0" y="9609"/>
                    <a:pt x="2250" y="12300"/>
                    <a:pt x="5361" y="12889"/>
                  </a:cubicBezTo>
                  <a:cubicBezTo>
                    <a:pt x="6581" y="12657"/>
                    <a:pt x="7695" y="12090"/>
                    <a:pt x="8620" y="11228"/>
                  </a:cubicBezTo>
                  <a:cubicBezTo>
                    <a:pt x="12531" y="7569"/>
                    <a:pt x="10618" y="1010"/>
                    <a:pt x="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8;p41">
              <a:extLst>
                <a:ext uri="{FF2B5EF4-FFF2-40B4-BE49-F238E27FC236}">
                  <a16:creationId xmlns:a16="http://schemas.microsoft.com/office/drawing/2014/main" id="{FA8E3C4B-7A2E-6B15-E398-879C66A7A5AC}"/>
                </a:ext>
              </a:extLst>
            </p:cNvPr>
            <p:cNvSpPr/>
            <p:nvPr/>
          </p:nvSpPr>
          <p:spPr>
            <a:xfrm>
              <a:off x="3741611" y="2033609"/>
              <a:ext cx="28808" cy="102833"/>
            </a:xfrm>
            <a:custGeom>
              <a:avLst/>
              <a:gdLst/>
              <a:ahLst/>
              <a:cxnLst/>
              <a:rect l="l" t="t" r="r" b="b"/>
              <a:pathLst>
                <a:path w="1767" h="6308" extrusionOk="0">
                  <a:moveTo>
                    <a:pt x="884" y="0"/>
                  </a:moveTo>
                  <a:cubicBezTo>
                    <a:pt x="379" y="0"/>
                    <a:pt x="1" y="400"/>
                    <a:pt x="1" y="883"/>
                  </a:cubicBezTo>
                  <a:lnTo>
                    <a:pt x="1" y="5425"/>
                  </a:lnTo>
                  <a:cubicBezTo>
                    <a:pt x="1" y="5908"/>
                    <a:pt x="379" y="6308"/>
                    <a:pt x="884" y="6308"/>
                  </a:cubicBezTo>
                  <a:cubicBezTo>
                    <a:pt x="1367" y="6308"/>
                    <a:pt x="1746" y="5908"/>
                    <a:pt x="1767" y="5425"/>
                  </a:cubicBezTo>
                  <a:lnTo>
                    <a:pt x="1767" y="883"/>
                  </a:lnTo>
                  <a:cubicBezTo>
                    <a:pt x="1746" y="400"/>
                    <a:pt x="1367" y="21"/>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09;p41">
              <a:extLst>
                <a:ext uri="{FF2B5EF4-FFF2-40B4-BE49-F238E27FC236}">
                  <a16:creationId xmlns:a16="http://schemas.microsoft.com/office/drawing/2014/main" id="{60495095-4B29-323E-F81B-6D43D772AE55}"/>
                </a:ext>
              </a:extLst>
            </p:cNvPr>
            <p:cNvSpPr/>
            <p:nvPr/>
          </p:nvSpPr>
          <p:spPr>
            <a:xfrm>
              <a:off x="3740242" y="2108321"/>
              <a:ext cx="70969" cy="68224"/>
            </a:xfrm>
            <a:custGeom>
              <a:avLst/>
              <a:gdLst/>
              <a:ahLst/>
              <a:cxnLst/>
              <a:rect l="l" t="t" r="r" b="b"/>
              <a:pathLst>
                <a:path w="4353" h="4185" extrusionOk="0">
                  <a:moveTo>
                    <a:pt x="957" y="1"/>
                  </a:moveTo>
                  <a:cubicBezTo>
                    <a:pt x="731" y="1"/>
                    <a:pt x="505" y="85"/>
                    <a:pt x="337" y="253"/>
                  </a:cubicBezTo>
                  <a:cubicBezTo>
                    <a:pt x="1" y="589"/>
                    <a:pt x="1" y="1157"/>
                    <a:pt x="337" y="1493"/>
                  </a:cubicBezTo>
                  <a:lnTo>
                    <a:pt x="2776" y="3932"/>
                  </a:lnTo>
                  <a:cubicBezTo>
                    <a:pt x="2944" y="4100"/>
                    <a:pt x="3170" y="4185"/>
                    <a:pt x="3396" y="4185"/>
                  </a:cubicBezTo>
                  <a:cubicBezTo>
                    <a:pt x="3622" y="4185"/>
                    <a:pt x="3848" y="4100"/>
                    <a:pt x="4016" y="3932"/>
                  </a:cubicBezTo>
                  <a:cubicBezTo>
                    <a:pt x="4353" y="3596"/>
                    <a:pt x="4353" y="3028"/>
                    <a:pt x="4016" y="2692"/>
                  </a:cubicBezTo>
                  <a:lnTo>
                    <a:pt x="1578" y="253"/>
                  </a:lnTo>
                  <a:cubicBezTo>
                    <a:pt x="1409" y="85"/>
                    <a:pt x="1183" y="1"/>
                    <a:pt x="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10;p41">
              <a:extLst>
                <a:ext uri="{FF2B5EF4-FFF2-40B4-BE49-F238E27FC236}">
                  <a16:creationId xmlns:a16="http://schemas.microsoft.com/office/drawing/2014/main" id="{F1C37E44-6A24-1502-9C2A-171FBB821E3B}"/>
                </a:ext>
              </a:extLst>
            </p:cNvPr>
            <p:cNvSpPr/>
            <p:nvPr/>
          </p:nvSpPr>
          <p:spPr>
            <a:xfrm>
              <a:off x="3571598" y="1931900"/>
              <a:ext cx="103886" cy="97617"/>
            </a:xfrm>
            <a:custGeom>
              <a:avLst/>
              <a:gdLst/>
              <a:ahLst/>
              <a:cxnLst/>
              <a:rect l="l" t="t" r="r" b="b"/>
              <a:pathLst>
                <a:path w="6372" h="5988" extrusionOk="0">
                  <a:moveTo>
                    <a:pt x="3365" y="0"/>
                  </a:moveTo>
                  <a:cubicBezTo>
                    <a:pt x="2582" y="0"/>
                    <a:pt x="1798" y="300"/>
                    <a:pt x="1199" y="899"/>
                  </a:cubicBezTo>
                  <a:lnTo>
                    <a:pt x="1094" y="983"/>
                  </a:lnTo>
                  <a:cubicBezTo>
                    <a:pt x="1" y="2203"/>
                    <a:pt x="43" y="4074"/>
                    <a:pt x="1199" y="5230"/>
                  </a:cubicBezTo>
                  <a:lnTo>
                    <a:pt x="1494" y="5546"/>
                  </a:lnTo>
                  <a:cubicBezTo>
                    <a:pt x="1798" y="5840"/>
                    <a:pt x="2193" y="5987"/>
                    <a:pt x="2587" y="5987"/>
                  </a:cubicBezTo>
                  <a:cubicBezTo>
                    <a:pt x="2981" y="5987"/>
                    <a:pt x="3375" y="5840"/>
                    <a:pt x="3680" y="5546"/>
                  </a:cubicBezTo>
                  <a:lnTo>
                    <a:pt x="5825" y="3380"/>
                  </a:lnTo>
                  <a:cubicBezTo>
                    <a:pt x="6224" y="3002"/>
                    <a:pt x="6371" y="2434"/>
                    <a:pt x="6224" y="1908"/>
                  </a:cubicBezTo>
                  <a:cubicBezTo>
                    <a:pt x="6161" y="1635"/>
                    <a:pt x="6035" y="1404"/>
                    <a:pt x="5825" y="1215"/>
                  </a:cubicBezTo>
                  <a:lnTo>
                    <a:pt x="5530" y="899"/>
                  </a:lnTo>
                  <a:cubicBezTo>
                    <a:pt x="4931" y="300"/>
                    <a:pt x="4148" y="0"/>
                    <a:pt x="3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11;p41">
              <a:extLst>
                <a:ext uri="{FF2B5EF4-FFF2-40B4-BE49-F238E27FC236}">
                  <a16:creationId xmlns:a16="http://schemas.microsoft.com/office/drawing/2014/main" id="{7FA9D34E-1F52-8429-8EAA-1EF53986D22F}"/>
                </a:ext>
              </a:extLst>
            </p:cNvPr>
            <p:cNvSpPr/>
            <p:nvPr/>
          </p:nvSpPr>
          <p:spPr>
            <a:xfrm>
              <a:off x="3588749" y="1931900"/>
              <a:ext cx="84338" cy="67018"/>
            </a:xfrm>
            <a:custGeom>
              <a:avLst/>
              <a:gdLst/>
              <a:ahLst/>
              <a:cxnLst/>
              <a:rect l="l" t="t" r="r" b="b"/>
              <a:pathLst>
                <a:path w="5173" h="4111" extrusionOk="0">
                  <a:moveTo>
                    <a:pt x="2313" y="0"/>
                  </a:moveTo>
                  <a:cubicBezTo>
                    <a:pt x="1530" y="0"/>
                    <a:pt x="746" y="300"/>
                    <a:pt x="147" y="899"/>
                  </a:cubicBezTo>
                  <a:lnTo>
                    <a:pt x="42" y="983"/>
                  </a:lnTo>
                  <a:cubicBezTo>
                    <a:pt x="0" y="1866"/>
                    <a:pt x="315" y="2728"/>
                    <a:pt x="946" y="3359"/>
                  </a:cubicBezTo>
                  <a:lnTo>
                    <a:pt x="1241" y="3653"/>
                  </a:lnTo>
                  <a:cubicBezTo>
                    <a:pt x="1545" y="3958"/>
                    <a:pt x="1940" y="4111"/>
                    <a:pt x="2334" y="4111"/>
                  </a:cubicBezTo>
                  <a:cubicBezTo>
                    <a:pt x="2728" y="4111"/>
                    <a:pt x="3122" y="3958"/>
                    <a:pt x="3427" y="3653"/>
                  </a:cubicBezTo>
                  <a:lnTo>
                    <a:pt x="5172" y="1908"/>
                  </a:lnTo>
                  <a:cubicBezTo>
                    <a:pt x="5109" y="1635"/>
                    <a:pt x="4983" y="1404"/>
                    <a:pt x="4773" y="1194"/>
                  </a:cubicBezTo>
                  <a:lnTo>
                    <a:pt x="4478" y="899"/>
                  </a:lnTo>
                  <a:cubicBezTo>
                    <a:pt x="3879" y="300"/>
                    <a:pt x="3096" y="0"/>
                    <a:pt x="2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12;p41">
              <a:extLst>
                <a:ext uri="{FF2B5EF4-FFF2-40B4-BE49-F238E27FC236}">
                  <a16:creationId xmlns:a16="http://schemas.microsoft.com/office/drawing/2014/main" id="{801C23CB-577A-EB18-AC2C-5093EE96079A}"/>
                </a:ext>
              </a:extLst>
            </p:cNvPr>
            <p:cNvSpPr/>
            <p:nvPr/>
          </p:nvSpPr>
          <p:spPr>
            <a:xfrm>
              <a:off x="3837932" y="1932080"/>
              <a:ext cx="104571" cy="97503"/>
            </a:xfrm>
            <a:custGeom>
              <a:avLst/>
              <a:gdLst/>
              <a:ahLst/>
              <a:cxnLst/>
              <a:rect l="l" t="t" r="r" b="b"/>
              <a:pathLst>
                <a:path w="6414" h="5981" extrusionOk="0">
                  <a:moveTo>
                    <a:pt x="3077" y="1"/>
                  </a:moveTo>
                  <a:cubicBezTo>
                    <a:pt x="2281" y="1"/>
                    <a:pt x="1496" y="306"/>
                    <a:pt x="905" y="909"/>
                  </a:cubicBezTo>
                  <a:lnTo>
                    <a:pt x="610" y="1204"/>
                  </a:lnTo>
                  <a:cubicBezTo>
                    <a:pt x="1" y="1792"/>
                    <a:pt x="1" y="2780"/>
                    <a:pt x="610" y="3369"/>
                  </a:cubicBezTo>
                  <a:lnTo>
                    <a:pt x="2755" y="5535"/>
                  </a:lnTo>
                  <a:cubicBezTo>
                    <a:pt x="3041" y="5821"/>
                    <a:pt x="3434" y="5980"/>
                    <a:pt x="3835" y="5980"/>
                  </a:cubicBezTo>
                  <a:cubicBezTo>
                    <a:pt x="4023" y="5980"/>
                    <a:pt x="4213" y="5945"/>
                    <a:pt x="4395" y="5871"/>
                  </a:cubicBezTo>
                  <a:cubicBezTo>
                    <a:pt x="4605" y="5787"/>
                    <a:pt x="4773" y="5682"/>
                    <a:pt x="4920" y="5535"/>
                  </a:cubicBezTo>
                  <a:lnTo>
                    <a:pt x="5236" y="5219"/>
                  </a:lnTo>
                  <a:cubicBezTo>
                    <a:pt x="6413" y="4021"/>
                    <a:pt x="6413" y="2087"/>
                    <a:pt x="5236" y="909"/>
                  </a:cubicBezTo>
                  <a:cubicBezTo>
                    <a:pt x="5089" y="762"/>
                    <a:pt x="4941" y="636"/>
                    <a:pt x="4794" y="510"/>
                  </a:cubicBezTo>
                  <a:cubicBezTo>
                    <a:pt x="4266" y="169"/>
                    <a:pt x="3668" y="1"/>
                    <a:pt x="30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13;p41">
              <a:extLst>
                <a:ext uri="{FF2B5EF4-FFF2-40B4-BE49-F238E27FC236}">
                  <a16:creationId xmlns:a16="http://schemas.microsoft.com/office/drawing/2014/main" id="{ABFF0C21-637C-C581-3D42-9320C235CD8F}"/>
                </a:ext>
              </a:extLst>
            </p:cNvPr>
            <p:cNvSpPr/>
            <p:nvPr/>
          </p:nvSpPr>
          <p:spPr>
            <a:xfrm>
              <a:off x="3867752" y="1940377"/>
              <a:ext cx="74752" cy="87412"/>
            </a:xfrm>
            <a:custGeom>
              <a:avLst/>
              <a:gdLst/>
              <a:ahLst/>
              <a:cxnLst/>
              <a:rect l="l" t="t" r="r" b="b"/>
              <a:pathLst>
                <a:path w="4585" h="5362" extrusionOk="0">
                  <a:moveTo>
                    <a:pt x="2965" y="1"/>
                  </a:moveTo>
                  <a:cubicBezTo>
                    <a:pt x="2187" y="22"/>
                    <a:pt x="1452" y="337"/>
                    <a:pt x="905" y="905"/>
                  </a:cubicBezTo>
                  <a:lnTo>
                    <a:pt x="590" y="1199"/>
                  </a:lnTo>
                  <a:cubicBezTo>
                    <a:pt x="1" y="1809"/>
                    <a:pt x="1" y="2776"/>
                    <a:pt x="590" y="3386"/>
                  </a:cubicBezTo>
                  <a:lnTo>
                    <a:pt x="2566" y="5362"/>
                  </a:lnTo>
                  <a:cubicBezTo>
                    <a:pt x="2776" y="5278"/>
                    <a:pt x="2944" y="5173"/>
                    <a:pt x="3091" y="5026"/>
                  </a:cubicBezTo>
                  <a:lnTo>
                    <a:pt x="3407" y="4710"/>
                  </a:lnTo>
                  <a:cubicBezTo>
                    <a:pt x="4584" y="3512"/>
                    <a:pt x="4584" y="1578"/>
                    <a:pt x="3407" y="400"/>
                  </a:cubicBezTo>
                  <a:cubicBezTo>
                    <a:pt x="3260" y="253"/>
                    <a:pt x="3112" y="127"/>
                    <a:pt x="2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2128;p49">
            <a:extLst>
              <a:ext uri="{FF2B5EF4-FFF2-40B4-BE49-F238E27FC236}">
                <a16:creationId xmlns:a16="http://schemas.microsoft.com/office/drawing/2014/main" id="{C923378B-837C-425B-E3B3-36ABBC32F4A4}"/>
              </a:ext>
            </a:extLst>
          </p:cNvPr>
          <p:cNvSpPr txBox="1"/>
          <p:nvPr/>
        </p:nvSpPr>
        <p:spPr>
          <a:xfrm>
            <a:off x="3818294" y="2701480"/>
            <a:ext cx="986338" cy="41108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pt-BR" sz="1200" dirty="0">
                <a:solidFill>
                  <a:schemeClr val="accent3"/>
                </a:solidFill>
                <a:latin typeface="Barlow"/>
                <a:ea typeface="Barlow"/>
                <a:cs typeface="Barlow"/>
                <a:sym typeface="Barlow"/>
              </a:rPr>
              <a:t>4 horas depois</a:t>
            </a:r>
          </a:p>
          <a:p>
            <a:pPr marL="0" lvl="0" indent="0" algn="ctr" rtl="0">
              <a:spcBef>
                <a:spcPts val="0"/>
              </a:spcBef>
              <a:spcAft>
                <a:spcPts val="0"/>
              </a:spcAft>
              <a:buNone/>
            </a:pPr>
            <a:r>
              <a:rPr lang="pt-BR" sz="1200" b="1" dirty="0">
                <a:solidFill>
                  <a:schemeClr val="accent3"/>
                </a:solidFill>
                <a:latin typeface="Barlow"/>
                <a:ea typeface="Barlow"/>
                <a:cs typeface="Barlow"/>
                <a:sym typeface="Barlow"/>
              </a:rPr>
              <a:t>...</a:t>
            </a:r>
            <a:endParaRPr sz="1200" b="1" dirty="0">
              <a:solidFill>
                <a:schemeClr val="accent3"/>
              </a:solidFill>
              <a:latin typeface="Barlow"/>
              <a:ea typeface="Barlow"/>
              <a:cs typeface="Barlow"/>
              <a:sym typeface="Barlow"/>
            </a:endParaRPr>
          </a:p>
        </p:txBody>
      </p:sp>
      <p:pic>
        <p:nvPicPr>
          <p:cNvPr id="11266" name="Picture 2" descr="How many times does Thanos need to snap his fingers to eliminate all people  on Earth? - Quora">
            <a:extLst>
              <a:ext uri="{FF2B5EF4-FFF2-40B4-BE49-F238E27FC236}">
                <a16:creationId xmlns:a16="http://schemas.microsoft.com/office/drawing/2014/main" id="{2B88FA0F-7A95-8888-0E8E-4EABECBB8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6341" y="1565789"/>
            <a:ext cx="2919249" cy="1946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6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animEffect transition="in" filter="fade">
                                      <p:cBhvr>
                                        <p:cTn id="15" dur="500"/>
                                        <p:tgtEl>
                                          <p:spTgt spid="11266"/>
                                        </p:tgtEl>
                                      </p:cBhvr>
                                    </p:animEffect>
                                  </p:childTnLst>
                                </p:cTn>
                              </p:par>
                            </p:childTnLst>
                          </p:cTn>
                        </p:par>
                        <p:par>
                          <p:cTn id="16" fill="hold">
                            <p:stCondLst>
                              <p:cond delay="500"/>
                            </p:stCondLst>
                            <p:childTnLst>
                              <p:par>
                                <p:cTn id="17" presetID="14" presetClass="exit" presetSubtype="10" fill="hold" nodeType="afterEffect">
                                  <p:stCondLst>
                                    <p:cond delay="0"/>
                                  </p:stCondLst>
                                  <p:childTnLst>
                                    <p:animEffect transition="out" filter="randombar(horizontal)">
                                      <p:cBhvr>
                                        <p:cTn id="18" dur="1000"/>
                                        <p:tgtEl>
                                          <p:spTgt spid="42"/>
                                        </p:tgtEl>
                                      </p:cBhvr>
                                    </p:animEffect>
                                    <p:set>
                                      <p:cBhvr>
                                        <p:cTn id="19" dur="1" fill="hold">
                                          <p:stCondLst>
                                            <p:cond delay="9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11266" name="Picture 2" descr="Final diagram with Glue job">
            <a:extLst>
              <a:ext uri="{FF2B5EF4-FFF2-40B4-BE49-F238E27FC236}">
                <a16:creationId xmlns:a16="http://schemas.microsoft.com/office/drawing/2014/main" id="{764800C1-08A2-12DD-B810-C6EDD6CE6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270702"/>
            <a:ext cx="6235374" cy="437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57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1000"/>
                                        <p:tgtEl>
                                          <p:spTgt spid="11266"/>
                                        </p:tgtEl>
                                      </p:cBhvr>
                                    </p:animEffect>
                                    <p:set>
                                      <p:cBhvr>
                                        <p:cTn id="7" dur="1" fill="hold">
                                          <p:stCondLst>
                                            <p:cond delay="999"/>
                                          </p:stCondLst>
                                        </p:cTn>
                                        <p:tgtEl>
                                          <p:spTgt spid="112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6146" name="Picture 2" descr="Storage resources">
            <a:extLst>
              <a:ext uri="{FF2B5EF4-FFF2-40B4-BE49-F238E27FC236}">
                <a16:creationId xmlns:a16="http://schemas.microsoft.com/office/drawing/2014/main" id="{615FE02A-A9FD-2AF6-FD85-E74E7A957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276472"/>
            <a:ext cx="1326087" cy="436195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orage resources with data">
            <a:extLst>
              <a:ext uri="{FF2B5EF4-FFF2-40B4-BE49-F238E27FC236}">
                <a16:creationId xmlns:a16="http://schemas.microsoft.com/office/drawing/2014/main" id="{227DFAE7-D707-5315-5021-AFB34F624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276472"/>
            <a:ext cx="2566987" cy="436132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atalog process using Data Catalog and Athena">
            <a:extLst>
              <a:ext uri="{FF2B5EF4-FFF2-40B4-BE49-F238E27FC236}">
                <a16:creationId xmlns:a16="http://schemas.microsoft.com/office/drawing/2014/main" id="{8FE85A5E-671F-8C5D-AB6E-66BDD4FC9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288" y="276472"/>
            <a:ext cx="5093591" cy="436132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AM role and policies">
            <a:extLst>
              <a:ext uri="{FF2B5EF4-FFF2-40B4-BE49-F238E27FC236}">
                <a16:creationId xmlns:a16="http://schemas.microsoft.com/office/drawing/2014/main" id="{59333DF3-C006-82AF-8E06-3D45D0B44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8288" y="276472"/>
            <a:ext cx="5093591" cy="436709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Final diagram with Glue job">
            <a:extLst>
              <a:ext uri="{FF2B5EF4-FFF2-40B4-BE49-F238E27FC236}">
                <a16:creationId xmlns:a16="http://schemas.microsoft.com/office/drawing/2014/main" id="{764800C1-08A2-12DD-B810-C6EDD6CE66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8288" y="270702"/>
            <a:ext cx="6235374" cy="43728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many times does Thanos need to snap his fingers to eliminate all people  on Earth? - Quora">
            <a:extLst>
              <a:ext uri="{FF2B5EF4-FFF2-40B4-BE49-F238E27FC236}">
                <a16:creationId xmlns:a16="http://schemas.microsoft.com/office/drawing/2014/main" id="{DA6F7F9D-E770-A2AE-A9B6-35BEA5FE70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6016" y="1374403"/>
            <a:ext cx="2919249" cy="1946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91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fade">
                                      <p:cBhvr>
                                        <p:cTn id="15" dur="500"/>
                                        <p:tgtEl>
                                          <p:spTgt spid="92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42"/>
                                        </p:tgtEl>
                                        <p:attrNameLst>
                                          <p:attrName>style.visibility</p:attrName>
                                        </p:attrNameLst>
                                      </p:cBhvr>
                                      <p:to>
                                        <p:strVal val="visible"/>
                                      </p:to>
                                    </p:set>
                                    <p:animEffect transition="in" filter="fade">
                                      <p:cBhvr>
                                        <p:cTn id="19" dur="500"/>
                                        <p:tgtEl>
                                          <p:spTgt spid="102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266"/>
                                        </p:tgtEl>
                                        <p:attrNameLst>
                                          <p:attrName>style.visibility</p:attrName>
                                        </p:attrNameLst>
                                      </p:cBhvr>
                                      <p:to>
                                        <p:strVal val="visible"/>
                                      </p:to>
                                    </p:set>
                                    <p:animEffect transition="in" filter="fade">
                                      <p:cBhvr>
                                        <p:cTn id="23" dur="500"/>
                                        <p:tgtEl>
                                          <p:spTgt spid="1126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par>
                          <p:cTn id="28" fill="hold">
                            <p:stCondLst>
                              <p:cond delay="0"/>
                            </p:stCondLst>
                            <p:childTnLst>
                              <p:par>
                                <p:cTn id="29" presetID="1" presetClass="exit" presetSubtype="0" fill="hold" nodeType="afterEffect">
                                  <p:stCondLst>
                                    <p:cond delay="500"/>
                                  </p:stCondLst>
                                  <p:childTnLst>
                                    <p:set>
                                      <p:cBhvr>
                                        <p:cTn id="30" dur="1" fill="hold">
                                          <p:stCondLst>
                                            <p:cond delay="0"/>
                                          </p:stCondLst>
                                        </p:cTn>
                                        <p:tgtEl>
                                          <p:spTgt spid="5"/>
                                        </p:tgtEl>
                                        <p:attrNameLst>
                                          <p:attrName>style.visibility</p:attrName>
                                        </p:attrNameLst>
                                      </p:cBhvr>
                                      <p:to>
                                        <p:strVal val="hidden"/>
                                      </p:to>
                                    </p:set>
                                  </p:childTnLst>
                                </p:cTn>
                              </p:par>
                            </p:childTnLst>
                          </p:cTn>
                        </p:par>
                        <p:par>
                          <p:cTn id="31" fill="hold">
                            <p:stCondLst>
                              <p:cond delay="500"/>
                            </p:stCondLst>
                            <p:childTnLst>
                              <p:par>
                                <p:cTn id="32" presetID="1" presetClass="exit" presetSubtype="0" fill="hold" nodeType="afterEffect">
                                  <p:stCondLst>
                                    <p:cond delay="0"/>
                                  </p:stCondLst>
                                  <p:childTnLst>
                                    <p:set>
                                      <p:cBhvr>
                                        <p:cTn id="33" dur="1" fill="hold">
                                          <p:stCondLst>
                                            <p:cond delay="0"/>
                                          </p:stCondLst>
                                        </p:cTn>
                                        <p:tgtEl>
                                          <p:spTgt spid="6146"/>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170"/>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921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0242"/>
                                        </p:tgtEl>
                                        <p:attrNameLst>
                                          <p:attrName>style.visibility</p:attrName>
                                        </p:attrNameLst>
                                      </p:cBhvr>
                                      <p:to>
                                        <p:strVal val="hidden"/>
                                      </p:to>
                                    </p:set>
                                  </p:childTnLst>
                                </p:cTn>
                              </p:par>
                            </p:childTnLst>
                          </p:cTn>
                        </p:par>
                        <p:par>
                          <p:cTn id="40" fill="hold">
                            <p:stCondLst>
                              <p:cond delay="500"/>
                            </p:stCondLst>
                            <p:childTnLst>
                              <p:par>
                                <p:cTn id="41" presetID="14" presetClass="exit" presetSubtype="10" fill="hold" nodeType="afterEffect">
                                  <p:stCondLst>
                                    <p:cond delay="0"/>
                                  </p:stCondLst>
                                  <p:childTnLst>
                                    <p:animEffect transition="out" filter="randombar(horizontal)">
                                      <p:cBhvr>
                                        <p:cTn id="42" dur="500"/>
                                        <p:tgtEl>
                                          <p:spTgt spid="11266"/>
                                        </p:tgtEl>
                                      </p:cBhvr>
                                    </p:animEffect>
                                    <p:set>
                                      <p:cBhvr>
                                        <p:cTn id="43" dur="1" fill="hold">
                                          <p:stCondLst>
                                            <p:cond delay="499"/>
                                          </p:stCondLst>
                                        </p:cTn>
                                        <p:tgtEl>
                                          <p:spTgt spid="112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grpSp>
        <p:nvGrpSpPr>
          <p:cNvPr id="1570" name="Google Shape;1570;p38"/>
          <p:cNvGrpSpPr/>
          <p:nvPr/>
        </p:nvGrpSpPr>
        <p:grpSpPr>
          <a:xfrm>
            <a:off x="6295317" y="3533427"/>
            <a:ext cx="2592771" cy="1410682"/>
            <a:chOff x="3480813" y="3203988"/>
            <a:chExt cx="1679800" cy="913950"/>
          </a:xfrm>
        </p:grpSpPr>
        <p:sp>
          <p:nvSpPr>
            <p:cNvPr id="1571" name="Google Shape;1571;p38"/>
            <p:cNvSpPr/>
            <p:nvPr/>
          </p:nvSpPr>
          <p:spPr>
            <a:xfrm>
              <a:off x="3480813" y="3203988"/>
              <a:ext cx="576350" cy="913950"/>
            </a:xfrm>
            <a:custGeom>
              <a:avLst/>
              <a:gdLst/>
              <a:ahLst/>
              <a:cxnLst/>
              <a:rect l="l" t="t" r="r" b="b"/>
              <a:pathLst>
                <a:path w="23054" h="36558" extrusionOk="0">
                  <a:moveTo>
                    <a:pt x="11472" y="1"/>
                  </a:moveTo>
                  <a:cubicBezTo>
                    <a:pt x="4873" y="4611"/>
                    <a:pt x="1" y="15799"/>
                    <a:pt x="394" y="36557"/>
                  </a:cubicBezTo>
                  <a:lnTo>
                    <a:pt x="20628" y="36557"/>
                  </a:lnTo>
                  <a:cubicBezTo>
                    <a:pt x="23053" y="25108"/>
                    <a:pt x="22332" y="3235"/>
                    <a:pt x="13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3514688" y="3203988"/>
              <a:ext cx="1627900" cy="913950"/>
            </a:xfrm>
            <a:custGeom>
              <a:avLst/>
              <a:gdLst/>
              <a:ahLst/>
              <a:cxnLst/>
              <a:rect l="l" t="t" r="r" b="b"/>
              <a:pathLst>
                <a:path w="65116" h="36558" extrusionOk="0">
                  <a:moveTo>
                    <a:pt x="11472" y="1"/>
                  </a:moveTo>
                  <a:cubicBezTo>
                    <a:pt x="4873" y="4611"/>
                    <a:pt x="0" y="15799"/>
                    <a:pt x="372" y="36557"/>
                  </a:cubicBezTo>
                  <a:lnTo>
                    <a:pt x="59872" y="36557"/>
                  </a:lnTo>
                  <a:cubicBezTo>
                    <a:pt x="62909" y="19776"/>
                    <a:pt x="65116" y="3235"/>
                    <a:pt x="56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3550188" y="3655213"/>
              <a:ext cx="1332925" cy="48100"/>
            </a:xfrm>
            <a:custGeom>
              <a:avLst/>
              <a:gdLst/>
              <a:ahLst/>
              <a:cxnLst/>
              <a:rect l="l" t="t" r="r" b="b"/>
              <a:pathLst>
                <a:path w="53317" h="1924" extrusionOk="0">
                  <a:moveTo>
                    <a:pt x="263" y="1"/>
                  </a:moveTo>
                  <a:lnTo>
                    <a:pt x="1" y="1924"/>
                  </a:lnTo>
                  <a:lnTo>
                    <a:pt x="53317" y="1924"/>
                  </a:lnTo>
                  <a:lnTo>
                    <a:pt x="53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3558388" y="3203988"/>
              <a:ext cx="1495700" cy="454000"/>
            </a:xfrm>
            <a:custGeom>
              <a:avLst/>
              <a:gdLst/>
              <a:ahLst/>
              <a:cxnLst/>
              <a:rect l="l" t="t" r="r" b="b"/>
              <a:pathLst>
                <a:path w="59828" h="18160" extrusionOk="0">
                  <a:moveTo>
                    <a:pt x="9724" y="1"/>
                  </a:moveTo>
                  <a:cubicBezTo>
                    <a:pt x="5419" y="2995"/>
                    <a:pt x="1880" y="8785"/>
                    <a:pt x="0" y="18159"/>
                  </a:cubicBezTo>
                  <a:lnTo>
                    <a:pt x="57949" y="18159"/>
                  </a:lnTo>
                  <a:cubicBezTo>
                    <a:pt x="58670" y="14182"/>
                    <a:pt x="59347" y="10227"/>
                    <a:pt x="59828" y="6447"/>
                  </a:cubicBezTo>
                  <a:cubicBezTo>
                    <a:pt x="58910" y="3279"/>
                    <a:pt x="57206" y="1006"/>
                    <a:pt x="54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3539263" y="3637188"/>
              <a:ext cx="1343850" cy="47550"/>
            </a:xfrm>
            <a:custGeom>
              <a:avLst/>
              <a:gdLst/>
              <a:ahLst/>
              <a:cxnLst/>
              <a:rect l="l" t="t" r="r" b="b"/>
              <a:pathLst>
                <a:path w="53754" h="1902" extrusionOk="0">
                  <a:moveTo>
                    <a:pt x="1" y="1"/>
                  </a:moveTo>
                  <a:lnTo>
                    <a:pt x="1" y="1902"/>
                  </a:lnTo>
                  <a:lnTo>
                    <a:pt x="53754" y="1902"/>
                  </a:lnTo>
                  <a:lnTo>
                    <a:pt x="5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3688388" y="3488063"/>
              <a:ext cx="948900" cy="33900"/>
            </a:xfrm>
            <a:custGeom>
              <a:avLst/>
              <a:gdLst/>
              <a:ahLst/>
              <a:cxnLst/>
              <a:rect l="l" t="t" r="r" b="b"/>
              <a:pathLst>
                <a:path w="37956" h="1356" extrusionOk="0">
                  <a:moveTo>
                    <a:pt x="37956" y="0"/>
                  </a:moveTo>
                  <a:lnTo>
                    <a:pt x="1" y="569"/>
                  </a:lnTo>
                  <a:lnTo>
                    <a:pt x="17635" y="1355"/>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3623388" y="3796163"/>
              <a:ext cx="948900" cy="34425"/>
            </a:xfrm>
            <a:custGeom>
              <a:avLst/>
              <a:gdLst/>
              <a:ahLst/>
              <a:cxnLst/>
              <a:rect l="l" t="t" r="r" b="b"/>
              <a:pathLst>
                <a:path w="37956" h="1377" extrusionOk="0">
                  <a:moveTo>
                    <a:pt x="37956" y="0"/>
                  </a:moveTo>
                  <a:lnTo>
                    <a:pt x="1" y="590"/>
                  </a:lnTo>
                  <a:lnTo>
                    <a:pt x="17634" y="1377"/>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3694963" y="3377713"/>
              <a:ext cx="586700" cy="19700"/>
            </a:xfrm>
            <a:custGeom>
              <a:avLst/>
              <a:gdLst/>
              <a:ahLst/>
              <a:cxnLst/>
              <a:rect l="l" t="t" r="r" b="b"/>
              <a:pathLst>
                <a:path w="23468" h="788" extrusionOk="0">
                  <a:moveTo>
                    <a:pt x="23468" y="1"/>
                  </a:moveTo>
                  <a:lnTo>
                    <a:pt x="0" y="88"/>
                  </a:lnTo>
                  <a:lnTo>
                    <a:pt x="10467" y="787"/>
                  </a:lnTo>
                  <a:lnTo>
                    <a:pt x="23468"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3969188" y="3914688"/>
              <a:ext cx="587250" cy="19700"/>
            </a:xfrm>
            <a:custGeom>
              <a:avLst/>
              <a:gdLst/>
              <a:ahLst/>
              <a:cxnLst/>
              <a:rect l="l" t="t" r="r" b="b"/>
              <a:pathLst>
                <a:path w="23490" h="788" extrusionOk="0">
                  <a:moveTo>
                    <a:pt x="23490" y="1"/>
                  </a:moveTo>
                  <a:lnTo>
                    <a:pt x="0" y="110"/>
                  </a:lnTo>
                  <a:lnTo>
                    <a:pt x="10489" y="788"/>
                  </a:lnTo>
                  <a:lnTo>
                    <a:pt x="23490"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3788363" y="3262463"/>
              <a:ext cx="948900" cy="34425"/>
            </a:xfrm>
            <a:custGeom>
              <a:avLst/>
              <a:gdLst/>
              <a:ahLst/>
              <a:cxnLst/>
              <a:rect l="l" t="t" r="r" b="b"/>
              <a:pathLst>
                <a:path w="37956" h="1377" extrusionOk="0">
                  <a:moveTo>
                    <a:pt x="37955" y="0"/>
                  </a:moveTo>
                  <a:lnTo>
                    <a:pt x="1" y="590"/>
                  </a:lnTo>
                  <a:lnTo>
                    <a:pt x="17634" y="1377"/>
                  </a:lnTo>
                  <a:lnTo>
                    <a:pt x="37955"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3550188" y="4014113"/>
              <a:ext cx="835275" cy="33900"/>
            </a:xfrm>
            <a:custGeom>
              <a:avLst/>
              <a:gdLst/>
              <a:ahLst/>
              <a:cxnLst/>
              <a:rect l="l" t="t" r="r" b="b"/>
              <a:pathLst>
                <a:path w="33411" h="1356" extrusionOk="0">
                  <a:moveTo>
                    <a:pt x="17896" y="1"/>
                  </a:moveTo>
                  <a:lnTo>
                    <a:pt x="1" y="1356"/>
                  </a:lnTo>
                  <a:lnTo>
                    <a:pt x="33411" y="787"/>
                  </a:lnTo>
                  <a:lnTo>
                    <a:pt x="17896"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4025988" y="3551963"/>
              <a:ext cx="110375" cy="184125"/>
            </a:xfrm>
            <a:custGeom>
              <a:avLst/>
              <a:gdLst/>
              <a:ahLst/>
              <a:cxnLst/>
              <a:rect l="l" t="t" r="r" b="b"/>
              <a:pathLst>
                <a:path w="4415" h="7365" extrusionOk="0">
                  <a:moveTo>
                    <a:pt x="1421" y="1"/>
                  </a:moveTo>
                  <a:cubicBezTo>
                    <a:pt x="481" y="1"/>
                    <a:pt x="460" y="897"/>
                    <a:pt x="372" y="2142"/>
                  </a:cubicBezTo>
                  <a:lnTo>
                    <a:pt x="1" y="7365"/>
                  </a:lnTo>
                  <a:lnTo>
                    <a:pt x="3978" y="7365"/>
                  </a:lnTo>
                  <a:lnTo>
                    <a:pt x="4305" y="3148"/>
                  </a:lnTo>
                  <a:cubicBezTo>
                    <a:pt x="4415" y="1509"/>
                    <a:pt x="3388" y="1"/>
                    <a:pt x="2164" y="1"/>
                  </a:cubicBezTo>
                  <a:close/>
                </a:path>
              </a:pathLst>
            </a:custGeom>
            <a:solidFill>
              <a:srgbClr val="FF8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4004688" y="3551963"/>
              <a:ext cx="116375" cy="184125"/>
            </a:xfrm>
            <a:custGeom>
              <a:avLst/>
              <a:gdLst/>
              <a:ahLst/>
              <a:cxnLst/>
              <a:rect l="l" t="t" r="r" b="b"/>
              <a:pathLst>
                <a:path w="4655" h="7365" extrusionOk="0">
                  <a:moveTo>
                    <a:pt x="2273" y="1"/>
                  </a:moveTo>
                  <a:cubicBezTo>
                    <a:pt x="1268" y="1"/>
                    <a:pt x="503" y="897"/>
                    <a:pt x="394" y="2142"/>
                  </a:cubicBezTo>
                  <a:lnTo>
                    <a:pt x="1" y="7365"/>
                  </a:lnTo>
                  <a:lnTo>
                    <a:pt x="4196" y="7365"/>
                  </a:lnTo>
                  <a:lnTo>
                    <a:pt x="4524" y="3148"/>
                  </a:lnTo>
                  <a:cubicBezTo>
                    <a:pt x="4655" y="1509"/>
                    <a:pt x="3562" y="1"/>
                    <a:pt x="2273" y="1"/>
                  </a:cubicBezTo>
                  <a:close/>
                </a:path>
              </a:pathLst>
            </a:custGeom>
            <a:solidFill>
              <a:srgbClr val="FFB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4016163" y="3557338"/>
              <a:ext cx="86875" cy="173300"/>
            </a:xfrm>
            <a:custGeom>
              <a:avLst/>
              <a:gdLst/>
              <a:ahLst/>
              <a:cxnLst/>
              <a:rect l="l" t="t" r="r" b="b"/>
              <a:pathLst>
                <a:path w="3475" h="6932" extrusionOk="0">
                  <a:moveTo>
                    <a:pt x="1531" y="1"/>
                  </a:moveTo>
                  <a:cubicBezTo>
                    <a:pt x="63" y="1"/>
                    <a:pt x="0" y="2168"/>
                    <a:pt x="0" y="2168"/>
                  </a:cubicBezTo>
                  <a:lnTo>
                    <a:pt x="1836" y="6931"/>
                  </a:lnTo>
                  <a:lnTo>
                    <a:pt x="3475" y="6931"/>
                  </a:lnTo>
                  <a:lnTo>
                    <a:pt x="1639" y="4"/>
                  </a:lnTo>
                  <a:cubicBezTo>
                    <a:pt x="1602" y="2"/>
                    <a:pt x="1566" y="1"/>
                    <a:pt x="1531" y="1"/>
                  </a:cubicBezTo>
                  <a:close/>
                </a:path>
              </a:pathLst>
            </a:custGeom>
            <a:solidFill>
              <a:srgbClr val="FFD6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4045113" y="3660138"/>
              <a:ext cx="19150" cy="34450"/>
            </a:xfrm>
            <a:custGeom>
              <a:avLst/>
              <a:gdLst/>
              <a:ahLst/>
              <a:cxnLst/>
              <a:rect l="l" t="t" r="r" b="b"/>
              <a:pathLst>
                <a:path w="766" h="1378" extrusionOk="0">
                  <a:moveTo>
                    <a:pt x="372" y="0"/>
                  </a:moveTo>
                  <a:cubicBezTo>
                    <a:pt x="219" y="0"/>
                    <a:pt x="110" y="153"/>
                    <a:pt x="66" y="394"/>
                  </a:cubicBezTo>
                  <a:lnTo>
                    <a:pt x="0" y="1377"/>
                  </a:lnTo>
                  <a:lnTo>
                    <a:pt x="678" y="1377"/>
                  </a:lnTo>
                  <a:lnTo>
                    <a:pt x="743" y="590"/>
                  </a:lnTo>
                  <a:cubicBezTo>
                    <a:pt x="765" y="263"/>
                    <a:pt x="590" y="0"/>
                    <a:pt x="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4611588" y="3241138"/>
              <a:ext cx="536475" cy="865875"/>
            </a:xfrm>
            <a:custGeom>
              <a:avLst/>
              <a:gdLst/>
              <a:ahLst/>
              <a:cxnLst/>
              <a:rect l="l" t="t" r="r" b="b"/>
              <a:pathLst>
                <a:path w="21459" h="34635" extrusionOk="0">
                  <a:moveTo>
                    <a:pt x="10664" y="1"/>
                  </a:moveTo>
                  <a:cubicBezTo>
                    <a:pt x="4524" y="4371"/>
                    <a:pt x="1" y="14969"/>
                    <a:pt x="350" y="34634"/>
                  </a:cubicBezTo>
                  <a:lnTo>
                    <a:pt x="19186" y="34634"/>
                  </a:lnTo>
                  <a:cubicBezTo>
                    <a:pt x="21458" y="23775"/>
                    <a:pt x="20781" y="3060"/>
                    <a:pt x="1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4653663" y="3637188"/>
              <a:ext cx="461075" cy="47550"/>
            </a:xfrm>
            <a:custGeom>
              <a:avLst/>
              <a:gdLst/>
              <a:ahLst/>
              <a:cxnLst/>
              <a:rect l="l" t="t" r="r" b="b"/>
              <a:pathLst>
                <a:path w="18443" h="1902" extrusionOk="0">
                  <a:moveTo>
                    <a:pt x="0" y="1"/>
                  </a:moveTo>
                  <a:lnTo>
                    <a:pt x="0" y="1902"/>
                  </a:lnTo>
                  <a:lnTo>
                    <a:pt x="18442" y="1902"/>
                  </a:lnTo>
                  <a:lnTo>
                    <a:pt x="18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4698988" y="3506088"/>
              <a:ext cx="293925" cy="33900"/>
            </a:xfrm>
            <a:custGeom>
              <a:avLst/>
              <a:gdLst/>
              <a:ahLst/>
              <a:cxnLst/>
              <a:rect l="l" t="t" r="r" b="b"/>
              <a:pathLst>
                <a:path w="11757" h="1356" extrusionOk="0">
                  <a:moveTo>
                    <a:pt x="547" y="1"/>
                  </a:moveTo>
                  <a:lnTo>
                    <a:pt x="1" y="1355"/>
                  </a:lnTo>
                  <a:lnTo>
                    <a:pt x="11757" y="1268"/>
                  </a:lnTo>
                  <a:lnTo>
                    <a:pt x="547"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4871063" y="3415413"/>
              <a:ext cx="199425" cy="32800"/>
            </a:xfrm>
            <a:custGeom>
              <a:avLst/>
              <a:gdLst/>
              <a:ahLst/>
              <a:cxnLst/>
              <a:rect l="l" t="t" r="r" b="b"/>
              <a:pathLst>
                <a:path w="7977" h="1312" extrusionOk="0">
                  <a:moveTo>
                    <a:pt x="7452" y="0"/>
                  </a:moveTo>
                  <a:lnTo>
                    <a:pt x="1" y="656"/>
                  </a:lnTo>
                  <a:lnTo>
                    <a:pt x="7976" y="1311"/>
                  </a:lnTo>
                  <a:lnTo>
                    <a:pt x="7452"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4648738" y="3798888"/>
              <a:ext cx="461625" cy="25700"/>
            </a:xfrm>
            <a:custGeom>
              <a:avLst/>
              <a:gdLst/>
              <a:ahLst/>
              <a:cxnLst/>
              <a:rect l="l" t="t" r="r" b="b"/>
              <a:pathLst>
                <a:path w="18465" h="1028" extrusionOk="0">
                  <a:moveTo>
                    <a:pt x="18465" y="1"/>
                  </a:moveTo>
                  <a:lnTo>
                    <a:pt x="1" y="285"/>
                  </a:lnTo>
                  <a:lnTo>
                    <a:pt x="7495" y="1028"/>
                  </a:lnTo>
                  <a:lnTo>
                    <a:pt x="18465"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4766188" y="3998838"/>
              <a:ext cx="330525" cy="27325"/>
            </a:xfrm>
            <a:custGeom>
              <a:avLst/>
              <a:gdLst/>
              <a:ahLst/>
              <a:cxnLst/>
              <a:rect l="l" t="t" r="r" b="b"/>
              <a:pathLst>
                <a:path w="13221" h="1093" extrusionOk="0">
                  <a:moveTo>
                    <a:pt x="13220" y="0"/>
                  </a:moveTo>
                  <a:lnTo>
                    <a:pt x="1" y="656"/>
                  </a:lnTo>
                  <a:lnTo>
                    <a:pt x="13111" y="1093"/>
                  </a:lnTo>
                  <a:lnTo>
                    <a:pt x="13220"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4584288" y="3203988"/>
              <a:ext cx="576325" cy="913950"/>
            </a:xfrm>
            <a:custGeom>
              <a:avLst/>
              <a:gdLst/>
              <a:ahLst/>
              <a:cxnLst/>
              <a:rect l="l" t="t" r="r" b="b"/>
              <a:pathLst>
                <a:path w="23053" h="36558" extrusionOk="0">
                  <a:moveTo>
                    <a:pt x="13613" y="1662"/>
                  </a:moveTo>
                  <a:cubicBezTo>
                    <a:pt x="21480" y="4633"/>
                    <a:pt x="22135" y="24758"/>
                    <a:pt x="19972" y="35290"/>
                  </a:cubicBezTo>
                  <a:lnTo>
                    <a:pt x="2054" y="35290"/>
                  </a:lnTo>
                  <a:cubicBezTo>
                    <a:pt x="1726" y="16192"/>
                    <a:pt x="6031" y="5923"/>
                    <a:pt x="11887" y="1662"/>
                  </a:cubicBezTo>
                  <a:close/>
                  <a:moveTo>
                    <a:pt x="11472" y="1"/>
                  </a:moveTo>
                  <a:cubicBezTo>
                    <a:pt x="4873" y="4611"/>
                    <a:pt x="0" y="15799"/>
                    <a:pt x="394" y="36557"/>
                  </a:cubicBezTo>
                  <a:lnTo>
                    <a:pt x="20627" y="36557"/>
                  </a:lnTo>
                  <a:cubicBezTo>
                    <a:pt x="23053" y="25108"/>
                    <a:pt x="22944" y="3235"/>
                    <a:pt x="14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4043463" y="3620263"/>
              <a:ext cx="25700" cy="39900"/>
            </a:xfrm>
            <a:custGeom>
              <a:avLst/>
              <a:gdLst/>
              <a:ahLst/>
              <a:cxnLst/>
              <a:rect l="l" t="t" r="r" b="b"/>
              <a:pathLst>
                <a:path w="1028" h="1596" extrusionOk="0">
                  <a:moveTo>
                    <a:pt x="525" y="0"/>
                  </a:moveTo>
                  <a:cubicBezTo>
                    <a:pt x="241" y="0"/>
                    <a:pt x="1" y="350"/>
                    <a:pt x="1" y="787"/>
                  </a:cubicBezTo>
                  <a:cubicBezTo>
                    <a:pt x="1" y="1246"/>
                    <a:pt x="219" y="1595"/>
                    <a:pt x="504" y="1595"/>
                  </a:cubicBezTo>
                  <a:cubicBezTo>
                    <a:pt x="766" y="1595"/>
                    <a:pt x="1006" y="1224"/>
                    <a:pt x="1006" y="787"/>
                  </a:cubicBezTo>
                  <a:cubicBezTo>
                    <a:pt x="1028" y="350"/>
                    <a:pt x="809"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4" name="Google Shape;1594;p38"/>
          <p:cNvSpPr txBox="1">
            <a:spLocks noGrp="1"/>
          </p:cNvSpPr>
          <p:nvPr>
            <p:ph type="title"/>
          </p:nvPr>
        </p:nvSpPr>
        <p:spPr>
          <a:xfrm>
            <a:off x="2047325" y="1640375"/>
            <a:ext cx="5901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Soluções Propostas</a:t>
            </a:r>
            <a:endParaRPr dirty="0"/>
          </a:p>
        </p:txBody>
      </p:sp>
      <p:sp>
        <p:nvSpPr>
          <p:cNvPr id="1595" name="Google Shape;1595;p38"/>
          <p:cNvSpPr txBox="1">
            <a:spLocks noGrp="1"/>
          </p:cNvSpPr>
          <p:nvPr>
            <p:ph type="title" idx="2"/>
          </p:nvPr>
        </p:nvSpPr>
        <p:spPr>
          <a:xfrm>
            <a:off x="4797725" y="79857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596" name="Google Shape;1596;p38"/>
          <p:cNvSpPr txBox="1">
            <a:spLocks noGrp="1"/>
          </p:cNvSpPr>
          <p:nvPr>
            <p:ph type="subTitle" idx="1"/>
          </p:nvPr>
        </p:nvSpPr>
        <p:spPr>
          <a:xfrm>
            <a:off x="2895600" y="2509607"/>
            <a:ext cx="5053025" cy="4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Contornando os problemas encontrados em alto estilo</a:t>
            </a:r>
            <a:endParaRPr dirty="0"/>
          </a:p>
        </p:txBody>
      </p:sp>
    </p:spTree>
    <p:extLst>
      <p:ext uri="{BB962C8B-B14F-4D97-AF65-F5344CB8AC3E}">
        <p14:creationId xmlns:p14="http://schemas.microsoft.com/office/powerpoint/2010/main" val="1999045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7" name="Google Shape;2263;p51">
            <a:extLst>
              <a:ext uri="{FF2B5EF4-FFF2-40B4-BE49-F238E27FC236}">
                <a16:creationId xmlns:a16="http://schemas.microsoft.com/office/drawing/2014/main" id="{B1B9C376-F437-B852-7C13-32EBAB40B5C3}"/>
              </a:ext>
            </a:extLst>
          </p:cNvPr>
          <p:cNvSpPr/>
          <p:nvPr/>
        </p:nvSpPr>
        <p:spPr>
          <a:xfrm>
            <a:off x="4114683" y="4832641"/>
            <a:ext cx="312188" cy="86643"/>
          </a:xfrm>
          <a:custGeom>
            <a:avLst/>
            <a:gdLst/>
            <a:ahLst/>
            <a:cxnLst/>
            <a:rect l="l" t="t" r="r" b="b"/>
            <a:pathLst>
              <a:path w="5509" h="1529" extrusionOk="0">
                <a:moveTo>
                  <a:pt x="977" y="0"/>
                </a:moveTo>
                <a:cubicBezTo>
                  <a:pt x="551" y="0"/>
                  <a:pt x="0" y="1102"/>
                  <a:pt x="42" y="1528"/>
                </a:cubicBezTo>
                <a:lnTo>
                  <a:pt x="5508" y="1528"/>
                </a:lnTo>
                <a:lnTo>
                  <a:pt x="4926" y="946"/>
                </a:lnTo>
                <a:cubicBezTo>
                  <a:pt x="4926" y="946"/>
                  <a:pt x="1414" y="0"/>
                  <a:pt x="977"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4;p51">
            <a:extLst>
              <a:ext uri="{FF2B5EF4-FFF2-40B4-BE49-F238E27FC236}">
                <a16:creationId xmlns:a16="http://schemas.microsoft.com/office/drawing/2014/main" id="{CB941E62-D1E9-EC7E-F338-220084FFE9AA}"/>
              </a:ext>
            </a:extLst>
          </p:cNvPr>
          <p:cNvSpPr/>
          <p:nvPr/>
        </p:nvSpPr>
        <p:spPr>
          <a:xfrm>
            <a:off x="4728917" y="4813771"/>
            <a:ext cx="389938" cy="105512"/>
          </a:xfrm>
          <a:custGeom>
            <a:avLst/>
            <a:gdLst/>
            <a:ahLst/>
            <a:cxnLst/>
            <a:rect l="l" t="t" r="r" b="b"/>
            <a:pathLst>
              <a:path w="6881" h="1862" extrusionOk="0">
                <a:moveTo>
                  <a:pt x="5665" y="1"/>
                </a:moveTo>
                <a:cubicBezTo>
                  <a:pt x="5124" y="1"/>
                  <a:pt x="728" y="1154"/>
                  <a:pt x="728" y="1154"/>
                </a:cubicBezTo>
                <a:lnTo>
                  <a:pt x="1" y="1861"/>
                </a:lnTo>
                <a:lnTo>
                  <a:pt x="6839" y="1861"/>
                </a:lnTo>
                <a:cubicBezTo>
                  <a:pt x="6880" y="1352"/>
                  <a:pt x="6205" y="1"/>
                  <a:pt x="5665" y="1"/>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5;p51">
            <a:extLst>
              <a:ext uri="{FF2B5EF4-FFF2-40B4-BE49-F238E27FC236}">
                <a16:creationId xmlns:a16="http://schemas.microsoft.com/office/drawing/2014/main" id="{EEDFB364-5E97-59B4-93A8-CBC13D373AFA}"/>
              </a:ext>
            </a:extLst>
          </p:cNvPr>
          <p:cNvSpPr/>
          <p:nvPr/>
        </p:nvSpPr>
        <p:spPr>
          <a:xfrm>
            <a:off x="3718342" y="4022882"/>
            <a:ext cx="157880" cy="175552"/>
          </a:xfrm>
          <a:custGeom>
            <a:avLst/>
            <a:gdLst/>
            <a:ahLst/>
            <a:cxnLst/>
            <a:rect l="l" t="t" r="r" b="b"/>
            <a:pathLst>
              <a:path w="2786" h="3098" extrusionOk="0">
                <a:moveTo>
                  <a:pt x="1050" y="1"/>
                </a:moveTo>
                <a:lnTo>
                  <a:pt x="0" y="999"/>
                </a:lnTo>
                <a:lnTo>
                  <a:pt x="1985" y="3098"/>
                </a:lnTo>
                <a:lnTo>
                  <a:pt x="2785"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9;p51">
            <a:extLst>
              <a:ext uri="{FF2B5EF4-FFF2-40B4-BE49-F238E27FC236}">
                <a16:creationId xmlns:a16="http://schemas.microsoft.com/office/drawing/2014/main" id="{AD4E43C1-8687-A244-716D-CC153D550E17}"/>
              </a:ext>
            </a:extLst>
          </p:cNvPr>
          <p:cNvSpPr/>
          <p:nvPr/>
        </p:nvSpPr>
        <p:spPr>
          <a:xfrm>
            <a:off x="5182381" y="3968879"/>
            <a:ext cx="111355" cy="135601"/>
          </a:xfrm>
          <a:custGeom>
            <a:avLst/>
            <a:gdLst/>
            <a:ahLst/>
            <a:cxnLst/>
            <a:rect l="l" t="t" r="r" b="b"/>
            <a:pathLst>
              <a:path w="1965" h="2393" extrusionOk="0">
                <a:moveTo>
                  <a:pt x="1131" y="0"/>
                </a:moveTo>
                <a:cubicBezTo>
                  <a:pt x="719" y="0"/>
                  <a:pt x="305" y="411"/>
                  <a:pt x="157" y="995"/>
                </a:cubicBezTo>
                <a:cubicBezTo>
                  <a:pt x="1" y="1640"/>
                  <a:pt x="240" y="2263"/>
                  <a:pt x="697" y="2378"/>
                </a:cubicBezTo>
                <a:cubicBezTo>
                  <a:pt x="741" y="2388"/>
                  <a:pt x="786" y="2393"/>
                  <a:pt x="831" y="2393"/>
                </a:cubicBezTo>
                <a:cubicBezTo>
                  <a:pt x="1240" y="2393"/>
                  <a:pt x="1659" y="1981"/>
                  <a:pt x="1809" y="1401"/>
                </a:cubicBezTo>
                <a:cubicBezTo>
                  <a:pt x="1965" y="746"/>
                  <a:pt x="1726" y="133"/>
                  <a:pt x="1279" y="19"/>
                </a:cubicBezTo>
                <a:cubicBezTo>
                  <a:pt x="1230" y="6"/>
                  <a:pt x="1181" y="0"/>
                  <a:pt x="1131" y="0"/>
                </a:cubicBezTo>
                <a:close/>
              </a:path>
            </a:pathLst>
          </a:custGeom>
          <a:solidFill>
            <a:srgbClr val="995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70;p51">
            <a:extLst>
              <a:ext uri="{FF2B5EF4-FFF2-40B4-BE49-F238E27FC236}">
                <a16:creationId xmlns:a16="http://schemas.microsoft.com/office/drawing/2014/main" id="{DF46542C-13FC-F209-251B-962A91C32933}"/>
              </a:ext>
            </a:extLst>
          </p:cNvPr>
          <p:cNvSpPr/>
          <p:nvPr/>
        </p:nvSpPr>
        <p:spPr>
          <a:xfrm>
            <a:off x="5222445" y="3968937"/>
            <a:ext cx="226222" cy="135772"/>
          </a:xfrm>
          <a:custGeom>
            <a:avLst/>
            <a:gdLst/>
            <a:ahLst/>
            <a:cxnLst/>
            <a:rect l="l" t="t" r="r" b="b"/>
            <a:pathLst>
              <a:path w="3992" h="2396" extrusionOk="0">
                <a:moveTo>
                  <a:pt x="3767" y="1"/>
                </a:moveTo>
                <a:cubicBezTo>
                  <a:pt x="2895" y="1"/>
                  <a:pt x="2546" y="299"/>
                  <a:pt x="2008" y="299"/>
                </a:cubicBezTo>
                <a:cubicBezTo>
                  <a:pt x="1951" y="299"/>
                  <a:pt x="1892" y="295"/>
                  <a:pt x="1830" y="288"/>
                </a:cubicBezTo>
                <a:cubicBezTo>
                  <a:pt x="1362" y="225"/>
                  <a:pt x="894" y="132"/>
                  <a:pt x="437" y="7"/>
                </a:cubicBezTo>
                <a:lnTo>
                  <a:pt x="1" y="2387"/>
                </a:lnTo>
                <a:cubicBezTo>
                  <a:pt x="70" y="2393"/>
                  <a:pt x="138" y="2395"/>
                  <a:pt x="204" y="2395"/>
                </a:cubicBezTo>
                <a:cubicBezTo>
                  <a:pt x="990" y="2395"/>
                  <a:pt x="1497" y="2033"/>
                  <a:pt x="1816" y="2033"/>
                </a:cubicBezTo>
                <a:cubicBezTo>
                  <a:pt x="1824" y="2033"/>
                  <a:pt x="1832" y="2033"/>
                  <a:pt x="1840" y="2034"/>
                </a:cubicBezTo>
                <a:cubicBezTo>
                  <a:pt x="2183" y="2044"/>
                  <a:pt x="3596" y="2387"/>
                  <a:pt x="3596" y="2387"/>
                </a:cubicBezTo>
                <a:lnTo>
                  <a:pt x="3991" y="7"/>
                </a:lnTo>
                <a:cubicBezTo>
                  <a:pt x="3913" y="3"/>
                  <a:pt x="3838"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1;p51">
            <a:extLst>
              <a:ext uri="{FF2B5EF4-FFF2-40B4-BE49-F238E27FC236}">
                <a16:creationId xmlns:a16="http://schemas.microsoft.com/office/drawing/2014/main" id="{BCE04A19-5487-4897-BCC9-42B7740CFF4D}"/>
              </a:ext>
            </a:extLst>
          </p:cNvPr>
          <p:cNvSpPr/>
          <p:nvPr/>
        </p:nvSpPr>
        <p:spPr>
          <a:xfrm>
            <a:off x="5383838" y="3968879"/>
            <a:ext cx="111355" cy="135601"/>
          </a:xfrm>
          <a:custGeom>
            <a:avLst/>
            <a:gdLst/>
            <a:ahLst/>
            <a:cxnLst/>
            <a:rect l="l" t="t" r="r" b="b"/>
            <a:pathLst>
              <a:path w="1965" h="2393" extrusionOk="0">
                <a:moveTo>
                  <a:pt x="1123" y="0"/>
                </a:moveTo>
                <a:cubicBezTo>
                  <a:pt x="718" y="0"/>
                  <a:pt x="304" y="411"/>
                  <a:pt x="156" y="995"/>
                </a:cubicBezTo>
                <a:cubicBezTo>
                  <a:pt x="0" y="1640"/>
                  <a:pt x="229" y="2263"/>
                  <a:pt x="686" y="2378"/>
                </a:cubicBezTo>
                <a:cubicBezTo>
                  <a:pt x="731" y="2388"/>
                  <a:pt x="777" y="2393"/>
                  <a:pt x="823" y="2393"/>
                </a:cubicBezTo>
                <a:cubicBezTo>
                  <a:pt x="1239" y="2393"/>
                  <a:pt x="1659" y="1981"/>
                  <a:pt x="1808" y="1401"/>
                </a:cubicBezTo>
                <a:cubicBezTo>
                  <a:pt x="1964" y="746"/>
                  <a:pt x="1725" y="133"/>
                  <a:pt x="1268" y="19"/>
                </a:cubicBezTo>
                <a:cubicBezTo>
                  <a:pt x="1220" y="6"/>
                  <a:pt x="1171"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84;p51">
            <a:extLst>
              <a:ext uri="{FF2B5EF4-FFF2-40B4-BE49-F238E27FC236}">
                <a16:creationId xmlns:a16="http://schemas.microsoft.com/office/drawing/2014/main" id="{4A8A0883-664C-9FC5-B807-E83E934E3646}"/>
              </a:ext>
            </a:extLst>
          </p:cNvPr>
          <p:cNvSpPr/>
          <p:nvPr/>
        </p:nvSpPr>
        <p:spPr>
          <a:xfrm>
            <a:off x="3738969" y="3682546"/>
            <a:ext cx="1683745" cy="1170777"/>
          </a:xfrm>
          <a:custGeom>
            <a:avLst/>
            <a:gdLst/>
            <a:ahLst/>
            <a:cxnLst/>
            <a:rect l="l" t="t" r="r" b="b"/>
            <a:pathLst>
              <a:path w="29712"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9712" y="10029"/>
                  <a:pt x="26116" y="0"/>
                  <a:pt x="26116" y="0"/>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5;p51">
            <a:extLst>
              <a:ext uri="{FF2B5EF4-FFF2-40B4-BE49-F238E27FC236}">
                <a16:creationId xmlns:a16="http://schemas.microsoft.com/office/drawing/2014/main" id="{06488760-2D0B-F4CF-091E-AB4753230419}"/>
              </a:ext>
            </a:extLst>
          </p:cNvPr>
          <p:cNvSpPr/>
          <p:nvPr/>
        </p:nvSpPr>
        <p:spPr>
          <a:xfrm>
            <a:off x="3738969" y="3682546"/>
            <a:ext cx="1616025" cy="1170777"/>
          </a:xfrm>
          <a:custGeom>
            <a:avLst/>
            <a:gdLst/>
            <a:ahLst/>
            <a:cxnLst/>
            <a:rect l="l" t="t" r="r" b="b"/>
            <a:pathLst>
              <a:path w="28517"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8403" y="13084"/>
                  <a:pt x="28517" y="11899"/>
                  <a:pt x="28465" y="10590"/>
                </a:cubicBezTo>
                <a:lnTo>
                  <a:pt x="28465" y="10590"/>
                </a:lnTo>
                <a:cubicBezTo>
                  <a:pt x="27550" y="14175"/>
                  <a:pt x="22635" y="16909"/>
                  <a:pt x="16701" y="16909"/>
                </a:cubicBezTo>
                <a:cubicBezTo>
                  <a:pt x="10112" y="16909"/>
                  <a:pt x="4781" y="13541"/>
                  <a:pt x="4781" y="9384"/>
                </a:cubicBezTo>
                <a:cubicBezTo>
                  <a:pt x="4781" y="5227"/>
                  <a:pt x="10112" y="1860"/>
                  <a:pt x="16701" y="1860"/>
                </a:cubicBezTo>
                <a:cubicBezTo>
                  <a:pt x="21980" y="1860"/>
                  <a:pt x="26459" y="4032"/>
                  <a:pt x="28028" y="7036"/>
                </a:cubicBezTo>
                <a:cubicBezTo>
                  <a:pt x="27550" y="4645"/>
                  <a:pt x="26916" y="2297"/>
                  <a:pt x="26116" y="0"/>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6;p51">
            <a:extLst>
              <a:ext uri="{FF2B5EF4-FFF2-40B4-BE49-F238E27FC236}">
                <a16:creationId xmlns:a16="http://schemas.microsoft.com/office/drawing/2014/main" id="{EE5FA1CD-BD23-82BD-10B1-48E39E62A38F}"/>
              </a:ext>
            </a:extLst>
          </p:cNvPr>
          <p:cNvSpPr/>
          <p:nvPr/>
        </p:nvSpPr>
        <p:spPr>
          <a:xfrm>
            <a:off x="3870271" y="3682546"/>
            <a:ext cx="1403460" cy="241453"/>
          </a:xfrm>
          <a:custGeom>
            <a:avLst/>
            <a:gdLst/>
            <a:ahLst/>
            <a:cxnLst/>
            <a:rect l="l" t="t" r="r" b="b"/>
            <a:pathLst>
              <a:path w="24766" h="4261" extrusionOk="0">
                <a:moveTo>
                  <a:pt x="1289" y="0"/>
                </a:moveTo>
                <a:cubicBezTo>
                  <a:pt x="1289" y="0"/>
                  <a:pt x="624" y="1840"/>
                  <a:pt x="1" y="4261"/>
                </a:cubicBezTo>
                <a:cubicBezTo>
                  <a:pt x="2524" y="3158"/>
                  <a:pt x="7413" y="1240"/>
                  <a:pt x="13860" y="1240"/>
                </a:cubicBezTo>
                <a:cubicBezTo>
                  <a:pt x="17130" y="1240"/>
                  <a:pt x="20800" y="1733"/>
                  <a:pt x="24766" y="3076"/>
                </a:cubicBezTo>
                <a:cubicBezTo>
                  <a:pt x="24256" y="1268"/>
                  <a:pt x="23799" y="0"/>
                  <a:pt x="23799"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87;p51">
            <a:extLst>
              <a:ext uri="{FF2B5EF4-FFF2-40B4-BE49-F238E27FC236}">
                <a16:creationId xmlns:a16="http://schemas.microsoft.com/office/drawing/2014/main" id="{51927D00-39DD-0990-ADE4-A15A24C9DA59}"/>
              </a:ext>
            </a:extLst>
          </p:cNvPr>
          <p:cNvSpPr/>
          <p:nvPr/>
        </p:nvSpPr>
        <p:spPr>
          <a:xfrm>
            <a:off x="3800794" y="4148341"/>
            <a:ext cx="1542412" cy="704982"/>
          </a:xfrm>
          <a:custGeom>
            <a:avLst/>
            <a:gdLst/>
            <a:ahLst/>
            <a:cxnLst/>
            <a:rect l="l" t="t" r="r" b="b"/>
            <a:pathLst>
              <a:path w="27218" h="12441" extrusionOk="0">
                <a:moveTo>
                  <a:pt x="406" y="0"/>
                </a:moveTo>
                <a:cubicBezTo>
                  <a:pt x="63" y="2204"/>
                  <a:pt x="0" y="4355"/>
                  <a:pt x="603" y="5747"/>
                </a:cubicBezTo>
                <a:cubicBezTo>
                  <a:pt x="1725" y="8387"/>
                  <a:pt x="3981" y="12326"/>
                  <a:pt x="13542" y="12440"/>
                </a:cubicBezTo>
                <a:lnTo>
                  <a:pt x="13988" y="12440"/>
                </a:lnTo>
                <a:cubicBezTo>
                  <a:pt x="23560" y="12326"/>
                  <a:pt x="25805" y="8387"/>
                  <a:pt x="26937" y="5747"/>
                </a:cubicBezTo>
                <a:cubicBezTo>
                  <a:pt x="27062" y="5436"/>
                  <a:pt x="27156" y="5114"/>
                  <a:pt x="27218" y="4791"/>
                </a:cubicBezTo>
                <a:lnTo>
                  <a:pt x="27218" y="4791"/>
                </a:lnTo>
                <a:cubicBezTo>
                  <a:pt x="24661" y="8387"/>
                  <a:pt x="20058" y="10788"/>
                  <a:pt x="14809" y="10788"/>
                </a:cubicBezTo>
                <a:cubicBezTo>
                  <a:pt x="7472" y="10788"/>
                  <a:pt x="1403" y="6101"/>
                  <a:pt x="406"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8;p51">
            <a:extLst>
              <a:ext uri="{FF2B5EF4-FFF2-40B4-BE49-F238E27FC236}">
                <a16:creationId xmlns:a16="http://schemas.microsoft.com/office/drawing/2014/main" id="{49172D29-2244-CD2B-08E7-068164DAB46E}"/>
              </a:ext>
            </a:extLst>
          </p:cNvPr>
          <p:cNvSpPr/>
          <p:nvPr/>
        </p:nvSpPr>
        <p:spPr>
          <a:xfrm>
            <a:off x="3886762" y="3660730"/>
            <a:ext cx="1398191" cy="64827"/>
          </a:xfrm>
          <a:custGeom>
            <a:avLst/>
            <a:gdLst/>
            <a:ahLst/>
            <a:cxnLst/>
            <a:rect l="l" t="t" r="r" b="b"/>
            <a:pathLst>
              <a:path w="24673" h="1144" extrusionOk="0">
                <a:moveTo>
                  <a:pt x="582" y="1"/>
                </a:moveTo>
                <a:cubicBezTo>
                  <a:pt x="260" y="1"/>
                  <a:pt x="1" y="260"/>
                  <a:pt x="1" y="572"/>
                </a:cubicBezTo>
                <a:cubicBezTo>
                  <a:pt x="1" y="894"/>
                  <a:pt x="260" y="1144"/>
                  <a:pt x="582" y="1144"/>
                </a:cubicBezTo>
                <a:cubicBezTo>
                  <a:pt x="4205" y="1105"/>
                  <a:pt x="7842" y="1089"/>
                  <a:pt x="11486" y="1089"/>
                </a:cubicBezTo>
                <a:cubicBezTo>
                  <a:pt x="15683" y="1089"/>
                  <a:pt x="19890" y="1110"/>
                  <a:pt x="24101" y="1144"/>
                </a:cubicBezTo>
                <a:cubicBezTo>
                  <a:pt x="24423" y="1144"/>
                  <a:pt x="24672" y="894"/>
                  <a:pt x="24672" y="572"/>
                </a:cubicBezTo>
                <a:cubicBezTo>
                  <a:pt x="24672" y="260"/>
                  <a:pt x="24423" y="1"/>
                  <a:pt x="24101" y="1"/>
                </a:cubicBezTo>
                <a:cubicBezTo>
                  <a:pt x="20181" y="175"/>
                  <a:pt x="16291" y="258"/>
                  <a:pt x="12430" y="258"/>
                </a:cubicBezTo>
                <a:cubicBezTo>
                  <a:pt x="8450" y="258"/>
                  <a:pt x="4502" y="169"/>
                  <a:pt x="582" y="1"/>
                </a:cubicBezTo>
                <a:close/>
              </a:path>
            </a:pathLst>
          </a:custGeom>
          <a:solidFill>
            <a:srgbClr val="544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89;p51">
            <a:extLst>
              <a:ext uri="{FF2B5EF4-FFF2-40B4-BE49-F238E27FC236}">
                <a16:creationId xmlns:a16="http://schemas.microsoft.com/office/drawing/2014/main" id="{73D923BD-476B-EDC6-0FB7-85F1F0FFBB66}"/>
              </a:ext>
            </a:extLst>
          </p:cNvPr>
          <p:cNvSpPr/>
          <p:nvPr/>
        </p:nvSpPr>
        <p:spPr>
          <a:xfrm>
            <a:off x="3795468" y="4465161"/>
            <a:ext cx="347549" cy="455879"/>
          </a:xfrm>
          <a:custGeom>
            <a:avLst/>
            <a:gdLst/>
            <a:ahLst/>
            <a:cxnLst/>
            <a:rect l="l" t="t" r="r" b="b"/>
            <a:pathLst>
              <a:path w="6133" h="8045" extrusionOk="0">
                <a:moveTo>
                  <a:pt x="1050" y="1"/>
                </a:moveTo>
                <a:lnTo>
                  <a:pt x="1" y="8044"/>
                </a:lnTo>
                <a:lnTo>
                  <a:pt x="1861" y="8044"/>
                </a:lnTo>
                <a:lnTo>
                  <a:pt x="6132" y="5093"/>
                </a:lnTo>
                <a:lnTo>
                  <a:pt x="1050"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90;p51">
            <a:extLst>
              <a:ext uri="{FF2B5EF4-FFF2-40B4-BE49-F238E27FC236}">
                <a16:creationId xmlns:a16="http://schemas.microsoft.com/office/drawing/2014/main" id="{172F9251-D78A-48DA-94BE-87FAA6956136}"/>
              </a:ext>
            </a:extLst>
          </p:cNvPr>
          <p:cNvSpPr/>
          <p:nvPr/>
        </p:nvSpPr>
        <p:spPr>
          <a:xfrm>
            <a:off x="5035779" y="4465161"/>
            <a:ext cx="347493" cy="455879"/>
          </a:xfrm>
          <a:custGeom>
            <a:avLst/>
            <a:gdLst/>
            <a:ahLst/>
            <a:cxnLst/>
            <a:rect l="l" t="t" r="r" b="b"/>
            <a:pathLst>
              <a:path w="6132" h="8045" extrusionOk="0">
                <a:moveTo>
                  <a:pt x="5082" y="1"/>
                </a:moveTo>
                <a:lnTo>
                  <a:pt x="0" y="5093"/>
                </a:lnTo>
                <a:lnTo>
                  <a:pt x="4282" y="8044"/>
                </a:lnTo>
                <a:lnTo>
                  <a:pt x="6132" y="8044"/>
                </a:lnTo>
                <a:lnTo>
                  <a:pt x="5082"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91;p51">
            <a:extLst>
              <a:ext uri="{FF2B5EF4-FFF2-40B4-BE49-F238E27FC236}">
                <a16:creationId xmlns:a16="http://schemas.microsoft.com/office/drawing/2014/main" id="{E6B35677-424B-EC0B-EB6C-356C720DF22D}"/>
              </a:ext>
            </a:extLst>
          </p:cNvPr>
          <p:cNvSpPr/>
          <p:nvPr/>
        </p:nvSpPr>
        <p:spPr>
          <a:xfrm>
            <a:off x="5217119" y="4580024"/>
            <a:ext cx="166153" cy="341016"/>
          </a:xfrm>
          <a:custGeom>
            <a:avLst/>
            <a:gdLst/>
            <a:ahLst/>
            <a:cxnLst/>
            <a:rect l="l" t="t" r="r" b="b"/>
            <a:pathLst>
              <a:path w="2932" h="6018" extrusionOk="0">
                <a:moveTo>
                  <a:pt x="2152" y="0"/>
                </a:moveTo>
                <a:cubicBezTo>
                  <a:pt x="1061" y="447"/>
                  <a:pt x="188" y="2567"/>
                  <a:pt x="1" y="5269"/>
                </a:cubicBezTo>
                <a:lnTo>
                  <a:pt x="1082" y="6017"/>
                </a:lnTo>
                <a:lnTo>
                  <a:pt x="2932" y="6017"/>
                </a:lnTo>
                <a:lnTo>
                  <a:pt x="2152" y="0"/>
                </a:ln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92;p51">
            <a:extLst>
              <a:ext uri="{FF2B5EF4-FFF2-40B4-BE49-F238E27FC236}">
                <a16:creationId xmlns:a16="http://schemas.microsoft.com/office/drawing/2014/main" id="{8FE8A80D-B3C3-47C4-1C9F-E69C954A2123}"/>
              </a:ext>
            </a:extLst>
          </p:cNvPr>
          <p:cNvSpPr/>
          <p:nvPr/>
        </p:nvSpPr>
        <p:spPr>
          <a:xfrm>
            <a:off x="4244229" y="4447709"/>
            <a:ext cx="752731" cy="471574"/>
          </a:xfrm>
          <a:custGeom>
            <a:avLst/>
            <a:gdLst/>
            <a:ahLst/>
            <a:cxnLst/>
            <a:rect l="l" t="t" r="r" b="b"/>
            <a:pathLst>
              <a:path w="13283" h="8322" extrusionOk="0">
                <a:moveTo>
                  <a:pt x="4830" y="0"/>
                </a:moveTo>
                <a:cubicBezTo>
                  <a:pt x="4615" y="0"/>
                  <a:pt x="4353" y="51"/>
                  <a:pt x="4064" y="215"/>
                </a:cubicBezTo>
                <a:cubicBezTo>
                  <a:pt x="3306" y="652"/>
                  <a:pt x="3139" y="1753"/>
                  <a:pt x="3836" y="2210"/>
                </a:cubicBezTo>
                <a:cubicBezTo>
                  <a:pt x="4532" y="2668"/>
                  <a:pt x="4719" y="2875"/>
                  <a:pt x="4760" y="4486"/>
                </a:cubicBezTo>
                <a:cubicBezTo>
                  <a:pt x="4799" y="5672"/>
                  <a:pt x="4432" y="6244"/>
                  <a:pt x="3821" y="6244"/>
                </a:cubicBezTo>
                <a:cubicBezTo>
                  <a:pt x="3602" y="6244"/>
                  <a:pt x="3351" y="6170"/>
                  <a:pt x="3077" y="6024"/>
                </a:cubicBezTo>
                <a:cubicBezTo>
                  <a:pt x="2038" y="5474"/>
                  <a:pt x="3524" y="3936"/>
                  <a:pt x="3285" y="3312"/>
                </a:cubicBezTo>
                <a:cubicBezTo>
                  <a:pt x="3160" y="2948"/>
                  <a:pt x="2838" y="2688"/>
                  <a:pt x="2464" y="2626"/>
                </a:cubicBezTo>
                <a:lnTo>
                  <a:pt x="2464" y="2626"/>
                </a:lnTo>
                <a:cubicBezTo>
                  <a:pt x="2464" y="2626"/>
                  <a:pt x="2911" y="3291"/>
                  <a:pt x="2485" y="3821"/>
                </a:cubicBezTo>
                <a:cubicBezTo>
                  <a:pt x="2069" y="4351"/>
                  <a:pt x="718" y="4507"/>
                  <a:pt x="354" y="5952"/>
                </a:cubicBezTo>
                <a:cubicBezTo>
                  <a:pt x="1" y="7407"/>
                  <a:pt x="1175" y="8321"/>
                  <a:pt x="1175" y="8321"/>
                </a:cubicBezTo>
                <a:lnTo>
                  <a:pt x="9790" y="8321"/>
                </a:lnTo>
                <a:cubicBezTo>
                  <a:pt x="13282" y="6554"/>
                  <a:pt x="11110" y="3748"/>
                  <a:pt x="9822" y="2969"/>
                </a:cubicBezTo>
                <a:cubicBezTo>
                  <a:pt x="8533" y="2190"/>
                  <a:pt x="8429" y="631"/>
                  <a:pt x="8429" y="631"/>
                </a:cubicBezTo>
                <a:lnTo>
                  <a:pt x="8429" y="631"/>
                </a:lnTo>
                <a:cubicBezTo>
                  <a:pt x="8128" y="1192"/>
                  <a:pt x="8117" y="2387"/>
                  <a:pt x="8626" y="2875"/>
                </a:cubicBezTo>
                <a:cubicBezTo>
                  <a:pt x="8951" y="3210"/>
                  <a:pt x="9404" y="4187"/>
                  <a:pt x="8597" y="4187"/>
                </a:cubicBezTo>
                <a:cubicBezTo>
                  <a:pt x="8576" y="4187"/>
                  <a:pt x="8555" y="4186"/>
                  <a:pt x="8533" y="4185"/>
                </a:cubicBezTo>
                <a:cubicBezTo>
                  <a:pt x="7650" y="4143"/>
                  <a:pt x="7670" y="3229"/>
                  <a:pt x="7078" y="2366"/>
                </a:cubicBezTo>
                <a:cubicBezTo>
                  <a:pt x="6496" y="1514"/>
                  <a:pt x="5394" y="1566"/>
                  <a:pt x="4937" y="1296"/>
                </a:cubicBezTo>
                <a:cubicBezTo>
                  <a:pt x="4469" y="1015"/>
                  <a:pt x="4303" y="329"/>
                  <a:pt x="5415" y="142"/>
                </a:cubicBezTo>
                <a:cubicBezTo>
                  <a:pt x="5415" y="142"/>
                  <a:pt x="5188" y="0"/>
                  <a:pt x="4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93;p51">
            <a:extLst>
              <a:ext uri="{FF2B5EF4-FFF2-40B4-BE49-F238E27FC236}">
                <a16:creationId xmlns:a16="http://schemas.microsoft.com/office/drawing/2014/main" id="{1F2471E5-3033-7431-3763-99407E447054}"/>
              </a:ext>
            </a:extLst>
          </p:cNvPr>
          <p:cNvSpPr/>
          <p:nvPr/>
        </p:nvSpPr>
        <p:spPr>
          <a:xfrm>
            <a:off x="4500428" y="4569709"/>
            <a:ext cx="376962" cy="349572"/>
          </a:xfrm>
          <a:custGeom>
            <a:avLst/>
            <a:gdLst/>
            <a:ahLst/>
            <a:cxnLst/>
            <a:rect l="l" t="t" r="r" b="b"/>
            <a:pathLst>
              <a:path w="6652" h="6169" extrusionOk="0">
                <a:moveTo>
                  <a:pt x="935" y="0"/>
                </a:moveTo>
                <a:cubicBezTo>
                  <a:pt x="776" y="0"/>
                  <a:pt x="615" y="26"/>
                  <a:pt x="458" y="78"/>
                </a:cubicBezTo>
                <a:cubicBezTo>
                  <a:pt x="1081" y="473"/>
                  <a:pt x="2235" y="3289"/>
                  <a:pt x="0" y="6168"/>
                </a:cubicBezTo>
                <a:lnTo>
                  <a:pt x="4053" y="6168"/>
                </a:lnTo>
                <a:cubicBezTo>
                  <a:pt x="6288" y="5254"/>
                  <a:pt x="6652" y="4131"/>
                  <a:pt x="6392" y="2936"/>
                </a:cubicBezTo>
                <a:cubicBezTo>
                  <a:pt x="6132" y="1720"/>
                  <a:pt x="4885" y="1159"/>
                  <a:pt x="4885" y="1159"/>
                </a:cubicBezTo>
                <a:lnTo>
                  <a:pt x="4885" y="1159"/>
                </a:lnTo>
                <a:cubicBezTo>
                  <a:pt x="4885" y="1159"/>
                  <a:pt x="5249" y="2022"/>
                  <a:pt x="5145" y="2344"/>
                </a:cubicBezTo>
                <a:cubicBezTo>
                  <a:pt x="5001" y="2811"/>
                  <a:pt x="4788" y="3094"/>
                  <a:pt x="4282" y="3094"/>
                </a:cubicBezTo>
                <a:cubicBezTo>
                  <a:pt x="4056" y="3094"/>
                  <a:pt x="3772" y="3037"/>
                  <a:pt x="3409" y="2915"/>
                </a:cubicBezTo>
                <a:cubicBezTo>
                  <a:pt x="2245" y="2520"/>
                  <a:pt x="2806" y="1377"/>
                  <a:pt x="2089" y="546"/>
                </a:cubicBezTo>
                <a:cubicBezTo>
                  <a:pt x="1799" y="195"/>
                  <a:pt x="1374" y="0"/>
                  <a:pt x="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00;p51">
            <a:extLst>
              <a:ext uri="{FF2B5EF4-FFF2-40B4-BE49-F238E27FC236}">
                <a16:creationId xmlns:a16="http://schemas.microsoft.com/office/drawing/2014/main" id="{72F0FDF5-F7F7-18F3-D5A1-CBDF4ACCB9DF}"/>
              </a:ext>
            </a:extLst>
          </p:cNvPr>
          <p:cNvSpPr/>
          <p:nvPr/>
        </p:nvSpPr>
        <p:spPr>
          <a:xfrm>
            <a:off x="3795468" y="4603597"/>
            <a:ext cx="167343" cy="317443"/>
          </a:xfrm>
          <a:custGeom>
            <a:avLst/>
            <a:gdLst/>
            <a:ahLst/>
            <a:cxnLst/>
            <a:rect l="l" t="t" r="r" b="b"/>
            <a:pathLst>
              <a:path w="2953" h="5602" extrusionOk="0">
                <a:moveTo>
                  <a:pt x="1304" y="1"/>
                </a:moveTo>
                <a:cubicBezTo>
                  <a:pt x="1093" y="1"/>
                  <a:pt x="886" y="57"/>
                  <a:pt x="707" y="166"/>
                </a:cubicBezTo>
                <a:lnTo>
                  <a:pt x="1" y="5601"/>
                </a:lnTo>
                <a:lnTo>
                  <a:pt x="1861" y="5601"/>
                </a:lnTo>
                <a:lnTo>
                  <a:pt x="2235" y="5341"/>
                </a:lnTo>
                <a:cubicBezTo>
                  <a:pt x="2266" y="5217"/>
                  <a:pt x="2297" y="5092"/>
                  <a:pt x="2329" y="4967"/>
                </a:cubicBezTo>
                <a:cubicBezTo>
                  <a:pt x="2952" y="2504"/>
                  <a:pt x="2588" y="291"/>
                  <a:pt x="1518" y="21"/>
                </a:cubicBezTo>
                <a:cubicBezTo>
                  <a:pt x="1447" y="7"/>
                  <a:pt x="1375" y="1"/>
                  <a:pt x="1304" y="1"/>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09;p51">
            <a:extLst>
              <a:ext uri="{FF2B5EF4-FFF2-40B4-BE49-F238E27FC236}">
                <a16:creationId xmlns:a16="http://schemas.microsoft.com/office/drawing/2014/main" id="{93B6C53E-22D9-7FF6-1E69-B9E80295A64F}"/>
              </a:ext>
            </a:extLst>
          </p:cNvPr>
          <p:cNvSpPr/>
          <p:nvPr/>
        </p:nvSpPr>
        <p:spPr>
          <a:xfrm>
            <a:off x="3880869" y="3680166"/>
            <a:ext cx="1404084" cy="53153"/>
          </a:xfrm>
          <a:custGeom>
            <a:avLst/>
            <a:gdLst/>
            <a:ahLst/>
            <a:cxnLst/>
            <a:rect l="l" t="t" r="r" b="b"/>
            <a:pathLst>
              <a:path w="24777" h="938" extrusionOk="0">
                <a:moveTo>
                  <a:pt x="24735" y="1"/>
                </a:moveTo>
                <a:cubicBezTo>
                  <a:pt x="24641" y="208"/>
                  <a:pt x="24433" y="343"/>
                  <a:pt x="24205" y="354"/>
                </a:cubicBezTo>
                <a:cubicBezTo>
                  <a:pt x="20441" y="478"/>
                  <a:pt x="16682" y="533"/>
                  <a:pt x="12931" y="533"/>
                </a:cubicBezTo>
                <a:cubicBezTo>
                  <a:pt x="8840" y="533"/>
                  <a:pt x="4758" y="468"/>
                  <a:pt x="686" y="354"/>
                </a:cubicBezTo>
                <a:cubicBezTo>
                  <a:pt x="458" y="343"/>
                  <a:pt x="260" y="208"/>
                  <a:pt x="167" y="1"/>
                </a:cubicBezTo>
                <a:lnTo>
                  <a:pt x="167" y="1"/>
                </a:lnTo>
                <a:cubicBezTo>
                  <a:pt x="1" y="375"/>
                  <a:pt x="271" y="801"/>
                  <a:pt x="686" y="801"/>
                </a:cubicBezTo>
                <a:cubicBezTo>
                  <a:pt x="4309" y="897"/>
                  <a:pt x="7932" y="938"/>
                  <a:pt x="11569" y="938"/>
                </a:cubicBezTo>
                <a:cubicBezTo>
                  <a:pt x="15756" y="938"/>
                  <a:pt x="19961" y="884"/>
                  <a:pt x="24205" y="801"/>
                </a:cubicBezTo>
                <a:cubicBezTo>
                  <a:pt x="24527" y="801"/>
                  <a:pt x="24776" y="551"/>
                  <a:pt x="24776" y="229"/>
                </a:cubicBezTo>
                <a:cubicBezTo>
                  <a:pt x="24776" y="156"/>
                  <a:pt x="24766" y="73"/>
                  <a:pt x="24735" y="1"/>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10;p51">
            <a:extLst>
              <a:ext uri="{FF2B5EF4-FFF2-40B4-BE49-F238E27FC236}">
                <a16:creationId xmlns:a16="http://schemas.microsoft.com/office/drawing/2014/main" id="{64116F54-8475-488B-5037-0994487800FA}"/>
              </a:ext>
            </a:extLst>
          </p:cNvPr>
          <p:cNvSpPr/>
          <p:nvPr/>
        </p:nvSpPr>
        <p:spPr>
          <a:xfrm>
            <a:off x="4698883" y="3845461"/>
            <a:ext cx="533028" cy="326679"/>
          </a:xfrm>
          <a:custGeom>
            <a:avLst/>
            <a:gdLst/>
            <a:ahLst/>
            <a:cxnLst/>
            <a:rect l="l" t="t" r="r" b="b"/>
            <a:pathLst>
              <a:path w="9406" h="5765" extrusionOk="0">
                <a:moveTo>
                  <a:pt x="3404" y="0"/>
                </a:moveTo>
                <a:cubicBezTo>
                  <a:pt x="1931" y="0"/>
                  <a:pt x="756" y="553"/>
                  <a:pt x="448" y="1521"/>
                </a:cubicBezTo>
                <a:cubicBezTo>
                  <a:pt x="1" y="2914"/>
                  <a:pt x="1539" y="4660"/>
                  <a:pt x="3887" y="5418"/>
                </a:cubicBezTo>
                <a:cubicBezTo>
                  <a:pt x="4616" y="5654"/>
                  <a:pt x="5338" y="5765"/>
                  <a:pt x="6000" y="5765"/>
                </a:cubicBezTo>
                <a:cubicBezTo>
                  <a:pt x="7472" y="5765"/>
                  <a:pt x="8651" y="5215"/>
                  <a:pt x="8959" y="4254"/>
                </a:cubicBezTo>
                <a:cubicBezTo>
                  <a:pt x="9406" y="2851"/>
                  <a:pt x="7868" y="1105"/>
                  <a:pt x="5519" y="347"/>
                </a:cubicBezTo>
                <a:cubicBezTo>
                  <a:pt x="4788" y="112"/>
                  <a:pt x="4066" y="0"/>
                  <a:pt x="3404" y="0"/>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11;p51">
            <a:extLst>
              <a:ext uri="{FF2B5EF4-FFF2-40B4-BE49-F238E27FC236}">
                <a16:creationId xmlns:a16="http://schemas.microsoft.com/office/drawing/2014/main" id="{39713B0A-AFBA-14A3-144B-387FDCB43619}"/>
              </a:ext>
            </a:extLst>
          </p:cNvPr>
          <p:cNvSpPr/>
          <p:nvPr/>
        </p:nvSpPr>
        <p:spPr>
          <a:xfrm>
            <a:off x="4498672" y="3802848"/>
            <a:ext cx="233250" cy="136849"/>
          </a:xfrm>
          <a:custGeom>
            <a:avLst/>
            <a:gdLst/>
            <a:ahLst/>
            <a:cxnLst/>
            <a:rect l="l" t="t" r="r" b="b"/>
            <a:pathLst>
              <a:path w="4116" h="2415" extrusionOk="0">
                <a:moveTo>
                  <a:pt x="2408" y="1"/>
                </a:moveTo>
                <a:cubicBezTo>
                  <a:pt x="2231" y="1"/>
                  <a:pt x="2047" y="16"/>
                  <a:pt x="1860" y="49"/>
                </a:cubicBezTo>
                <a:cubicBezTo>
                  <a:pt x="780" y="236"/>
                  <a:pt x="0" y="901"/>
                  <a:pt x="104" y="1546"/>
                </a:cubicBezTo>
                <a:cubicBezTo>
                  <a:pt x="198" y="2069"/>
                  <a:pt x="866" y="2415"/>
                  <a:pt x="1704" y="2415"/>
                </a:cubicBezTo>
                <a:cubicBezTo>
                  <a:pt x="1881" y="2415"/>
                  <a:pt x="2066" y="2399"/>
                  <a:pt x="2255" y="2367"/>
                </a:cubicBezTo>
                <a:cubicBezTo>
                  <a:pt x="3326" y="2190"/>
                  <a:pt x="4116" y="1525"/>
                  <a:pt x="4001" y="880"/>
                </a:cubicBezTo>
                <a:cubicBezTo>
                  <a:pt x="3916" y="349"/>
                  <a:pt x="3242" y="1"/>
                  <a:pt x="2408" y="1"/>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12;p51">
            <a:extLst>
              <a:ext uri="{FF2B5EF4-FFF2-40B4-BE49-F238E27FC236}">
                <a16:creationId xmlns:a16="http://schemas.microsoft.com/office/drawing/2014/main" id="{FDD6E3DD-773B-3D1D-6699-009F898AED4A}"/>
              </a:ext>
            </a:extLst>
          </p:cNvPr>
          <p:cNvSpPr/>
          <p:nvPr/>
        </p:nvSpPr>
        <p:spPr>
          <a:xfrm>
            <a:off x="3894413" y="4022882"/>
            <a:ext cx="109599" cy="175552"/>
          </a:xfrm>
          <a:custGeom>
            <a:avLst/>
            <a:gdLst/>
            <a:ahLst/>
            <a:cxnLst/>
            <a:rect l="l" t="t" r="r" b="b"/>
            <a:pathLst>
              <a:path w="1934" h="3098" extrusionOk="0">
                <a:moveTo>
                  <a:pt x="738" y="1"/>
                </a:moveTo>
                <a:lnTo>
                  <a:pt x="1" y="999"/>
                </a:lnTo>
                <a:lnTo>
                  <a:pt x="1383" y="3098"/>
                </a:lnTo>
                <a:lnTo>
                  <a:pt x="1934"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13;p51">
            <a:extLst>
              <a:ext uri="{FF2B5EF4-FFF2-40B4-BE49-F238E27FC236}">
                <a16:creationId xmlns:a16="http://schemas.microsoft.com/office/drawing/2014/main" id="{782E1EF5-8996-B378-F463-8A5B151BBA48}"/>
              </a:ext>
            </a:extLst>
          </p:cNvPr>
          <p:cNvSpPr/>
          <p:nvPr/>
        </p:nvSpPr>
        <p:spPr>
          <a:xfrm>
            <a:off x="3649433" y="3968484"/>
            <a:ext cx="262716" cy="135772"/>
          </a:xfrm>
          <a:custGeom>
            <a:avLst/>
            <a:gdLst/>
            <a:ahLst/>
            <a:cxnLst/>
            <a:rect l="l" t="t" r="r" b="b"/>
            <a:pathLst>
              <a:path w="4636" h="2396" extrusionOk="0">
                <a:moveTo>
                  <a:pt x="4445" y="0"/>
                </a:moveTo>
                <a:cubicBezTo>
                  <a:pt x="3548" y="0"/>
                  <a:pt x="3197" y="307"/>
                  <a:pt x="2645" y="307"/>
                </a:cubicBezTo>
                <a:cubicBezTo>
                  <a:pt x="2587" y="307"/>
                  <a:pt x="2527" y="303"/>
                  <a:pt x="2463" y="296"/>
                </a:cubicBezTo>
                <a:cubicBezTo>
                  <a:pt x="2100" y="254"/>
                  <a:pt x="1736" y="181"/>
                  <a:pt x="1372" y="88"/>
                </a:cubicBezTo>
                <a:cubicBezTo>
                  <a:pt x="1279" y="46"/>
                  <a:pt x="1175" y="15"/>
                  <a:pt x="1081" y="15"/>
                </a:cubicBezTo>
                <a:cubicBezTo>
                  <a:pt x="603" y="15"/>
                  <a:pt x="146" y="556"/>
                  <a:pt x="73" y="1210"/>
                </a:cubicBezTo>
                <a:cubicBezTo>
                  <a:pt x="0" y="1803"/>
                  <a:pt x="250" y="2291"/>
                  <a:pt x="645" y="2385"/>
                </a:cubicBezTo>
                <a:lnTo>
                  <a:pt x="645" y="2395"/>
                </a:lnTo>
                <a:lnTo>
                  <a:pt x="811" y="2395"/>
                </a:lnTo>
                <a:cubicBezTo>
                  <a:pt x="1631" y="2395"/>
                  <a:pt x="2148" y="2031"/>
                  <a:pt x="2471" y="2031"/>
                </a:cubicBezTo>
                <a:cubicBezTo>
                  <a:pt x="2475" y="2031"/>
                  <a:pt x="2480" y="2031"/>
                  <a:pt x="2484" y="2031"/>
                </a:cubicBezTo>
                <a:cubicBezTo>
                  <a:pt x="2827" y="2052"/>
                  <a:pt x="4240" y="2395"/>
                  <a:pt x="4240" y="2395"/>
                </a:cubicBezTo>
                <a:lnTo>
                  <a:pt x="4635" y="5"/>
                </a:lnTo>
                <a:cubicBezTo>
                  <a:pt x="4569" y="2"/>
                  <a:pt x="4506" y="0"/>
                  <a:pt x="4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14;p51">
            <a:extLst>
              <a:ext uri="{FF2B5EF4-FFF2-40B4-BE49-F238E27FC236}">
                <a16:creationId xmlns:a16="http://schemas.microsoft.com/office/drawing/2014/main" id="{5EBE9008-5A72-D03B-B758-6DD3B92342BF}"/>
              </a:ext>
            </a:extLst>
          </p:cNvPr>
          <p:cNvSpPr/>
          <p:nvPr/>
        </p:nvSpPr>
        <p:spPr>
          <a:xfrm>
            <a:off x="3654136" y="3968937"/>
            <a:ext cx="257389" cy="65677"/>
          </a:xfrm>
          <a:custGeom>
            <a:avLst/>
            <a:gdLst/>
            <a:ahLst/>
            <a:cxnLst/>
            <a:rect l="l" t="t" r="r" b="b"/>
            <a:pathLst>
              <a:path w="4542" h="1159" extrusionOk="0">
                <a:moveTo>
                  <a:pt x="4320" y="1"/>
                </a:moveTo>
                <a:cubicBezTo>
                  <a:pt x="3455" y="1"/>
                  <a:pt x="3107" y="299"/>
                  <a:pt x="2562" y="299"/>
                </a:cubicBezTo>
                <a:cubicBezTo>
                  <a:pt x="2504" y="299"/>
                  <a:pt x="2444" y="295"/>
                  <a:pt x="2380" y="288"/>
                </a:cubicBezTo>
                <a:cubicBezTo>
                  <a:pt x="2017" y="246"/>
                  <a:pt x="1653" y="173"/>
                  <a:pt x="1289" y="80"/>
                </a:cubicBezTo>
                <a:cubicBezTo>
                  <a:pt x="1196" y="38"/>
                  <a:pt x="1092" y="7"/>
                  <a:pt x="998" y="7"/>
                </a:cubicBezTo>
                <a:cubicBezTo>
                  <a:pt x="541" y="7"/>
                  <a:pt x="104" y="496"/>
                  <a:pt x="1" y="1119"/>
                </a:cubicBezTo>
                <a:cubicBezTo>
                  <a:pt x="266" y="1145"/>
                  <a:pt x="531" y="1158"/>
                  <a:pt x="796" y="1158"/>
                </a:cubicBezTo>
                <a:cubicBezTo>
                  <a:pt x="1061" y="1158"/>
                  <a:pt x="1326" y="1145"/>
                  <a:pt x="1591" y="1119"/>
                </a:cubicBezTo>
                <a:cubicBezTo>
                  <a:pt x="2858" y="1005"/>
                  <a:pt x="3939" y="652"/>
                  <a:pt x="4511" y="215"/>
                </a:cubicBezTo>
                <a:lnTo>
                  <a:pt x="4542" y="7"/>
                </a:lnTo>
                <a:cubicBezTo>
                  <a:pt x="4464" y="3"/>
                  <a:pt x="4390" y="1"/>
                  <a:pt x="4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15;p51">
            <a:extLst>
              <a:ext uri="{FF2B5EF4-FFF2-40B4-BE49-F238E27FC236}">
                <a16:creationId xmlns:a16="http://schemas.microsoft.com/office/drawing/2014/main" id="{E8E549F9-6CBC-0CFB-0F4C-D2C4C4D77F0A}"/>
              </a:ext>
            </a:extLst>
          </p:cNvPr>
          <p:cNvSpPr/>
          <p:nvPr/>
        </p:nvSpPr>
        <p:spPr>
          <a:xfrm>
            <a:off x="3847319" y="3968879"/>
            <a:ext cx="111355" cy="135206"/>
          </a:xfrm>
          <a:custGeom>
            <a:avLst/>
            <a:gdLst/>
            <a:ahLst/>
            <a:cxnLst/>
            <a:rect l="l" t="t" r="r" b="b"/>
            <a:pathLst>
              <a:path w="1965" h="2386" extrusionOk="0">
                <a:moveTo>
                  <a:pt x="1123" y="0"/>
                </a:moveTo>
                <a:cubicBezTo>
                  <a:pt x="718" y="0"/>
                  <a:pt x="305" y="411"/>
                  <a:pt x="156" y="995"/>
                </a:cubicBezTo>
                <a:cubicBezTo>
                  <a:pt x="0" y="1640"/>
                  <a:pt x="239" y="2263"/>
                  <a:pt x="686" y="2367"/>
                </a:cubicBezTo>
                <a:cubicBezTo>
                  <a:pt x="735" y="2380"/>
                  <a:pt x="785" y="2385"/>
                  <a:pt x="834" y="2385"/>
                </a:cubicBezTo>
                <a:cubicBezTo>
                  <a:pt x="1247" y="2385"/>
                  <a:pt x="1660" y="1976"/>
                  <a:pt x="1809" y="1401"/>
                </a:cubicBezTo>
                <a:cubicBezTo>
                  <a:pt x="1964" y="746"/>
                  <a:pt x="1725" y="133"/>
                  <a:pt x="1268" y="19"/>
                </a:cubicBezTo>
                <a:cubicBezTo>
                  <a:pt x="1220" y="6"/>
                  <a:pt x="1172"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16;p51">
            <a:extLst>
              <a:ext uri="{FF2B5EF4-FFF2-40B4-BE49-F238E27FC236}">
                <a16:creationId xmlns:a16="http://schemas.microsoft.com/office/drawing/2014/main" id="{AD571EC8-8F7B-E91F-E3DA-6E1B546C85F7}"/>
              </a:ext>
            </a:extLst>
          </p:cNvPr>
          <p:cNvSpPr/>
          <p:nvPr/>
        </p:nvSpPr>
        <p:spPr>
          <a:xfrm>
            <a:off x="4584071" y="4829184"/>
            <a:ext cx="164339" cy="90100"/>
          </a:xfrm>
          <a:custGeom>
            <a:avLst/>
            <a:gdLst/>
            <a:ahLst/>
            <a:cxnLst/>
            <a:rect l="l" t="t" r="r" b="b"/>
            <a:pathLst>
              <a:path w="2900" h="1590" extrusionOk="0">
                <a:moveTo>
                  <a:pt x="1818" y="1"/>
                </a:moveTo>
                <a:cubicBezTo>
                  <a:pt x="558" y="1"/>
                  <a:pt x="0" y="1589"/>
                  <a:pt x="0" y="1589"/>
                </a:cubicBezTo>
                <a:lnTo>
                  <a:pt x="2806" y="1589"/>
                </a:lnTo>
                <a:cubicBezTo>
                  <a:pt x="2827" y="1163"/>
                  <a:pt x="2900" y="228"/>
                  <a:pt x="2255" y="61"/>
                </a:cubicBezTo>
                <a:cubicBezTo>
                  <a:pt x="2101" y="20"/>
                  <a:pt x="1955" y="1"/>
                  <a:pt x="1818"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17;p51">
            <a:extLst>
              <a:ext uri="{FF2B5EF4-FFF2-40B4-BE49-F238E27FC236}">
                <a16:creationId xmlns:a16="http://schemas.microsoft.com/office/drawing/2014/main" id="{C20D0A5E-2C88-C71E-FA5C-DD81DDD07203}"/>
              </a:ext>
            </a:extLst>
          </p:cNvPr>
          <p:cNvSpPr/>
          <p:nvPr/>
        </p:nvSpPr>
        <p:spPr>
          <a:xfrm>
            <a:off x="4584071" y="4839724"/>
            <a:ext cx="75994" cy="79560"/>
          </a:xfrm>
          <a:custGeom>
            <a:avLst/>
            <a:gdLst/>
            <a:ahLst/>
            <a:cxnLst/>
            <a:rect l="l" t="t" r="r" b="b"/>
            <a:pathLst>
              <a:path w="1341" h="1404" extrusionOk="0">
                <a:moveTo>
                  <a:pt x="1102" y="0"/>
                </a:moveTo>
                <a:lnTo>
                  <a:pt x="1102" y="0"/>
                </a:lnTo>
                <a:cubicBezTo>
                  <a:pt x="343" y="426"/>
                  <a:pt x="0" y="1403"/>
                  <a:pt x="0" y="1403"/>
                </a:cubicBezTo>
                <a:lnTo>
                  <a:pt x="1341" y="1403"/>
                </a:lnTo>
                <a:cubicBezTo>
                  <a:pt x="1310" y="1320"/>
                  <a:pt x="1268" y="1247"/>
                  <a:pt x="1237" y="1164"/>
                </a:cubicBezTo>
                <a:cubicBezTo>
                  <a:pt x="1102" y="790"/>
                  <a:pt x="1050" y="395"/>
                  <a:pt x="1102"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8;p51">
            <a:extLst>
              <a:ext uri="{FF2B5EF4-FFF2-40B4-BE49-F238E27FC236}">
                <a16:creationId xmlns:a16="http://schemas.microsoft.com/office/drawing/2014/main" id="{96D7D4E1-9CD3-4CD8-9EF6-E839BFAF7199}"/>
              </a:ext>
            </a:extLst>
          </p:cNvPr>
          <p:cNvSpPr/>
          <p:nvPr/>
        </p:nvSpPr>
        <p:spPr>
          <a:xfrm>
            <a:off x="4892066" y="4814395"/>
            <a:ext cx="226789" cy="104889"/>
          </a:xfrm>
          <a:custGeom>
            <a:avLst/>
            <a:gdLst/>
            <a:ahLst/>
            <a:cxnLst/>
            <a:rect l="l" t="t" r="r" b="b"/>
            <a:pathLst>
              <a:path w="4002" h="1851" extrusionOk="0">
                <a:moveTo>
                  <a:pt x="2858" y="0"/>
                </a:moveTo>
                <a:cubicBezTo>
                  <a:pt x="1507" y="520"/>
                  <a:pt x="447" y="1227"/>
                  <a:pt x="0" y="1850"/>
                </a:cubicBezTo>
                <a:lnTo>
                  <a:pt x="3960" y="1850"/>
                </a:lnTo>
                <a:cubicBezTo>
                  <a:pt x="4001" y="1362"/>
                  <a:pt x="3378" y="115"/>
                  <a:pt x="2858" y="0"/>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19;p51">
            <a:extLst>
              <a:ext uri="{FF2B5EF4-FFF2-40B4-BE49-F238E27FC236}">
                <a16:creationId xmlns:a16="http://schemas.microsoft.com/office/drawing/2014/main" id="{27D8CC1A-2D30-FF6E-7E5E-201FAF2BF962}"/>
              </a:ext>
            </a:extLst>
          </p:cNvPr>
          <p:cNvSpPr/>
          <p:nvPr/>
        </p:nvSpPr>
        <p:spPr>
          <a:xfrm>
            <a:off x="4114683" y="4833207"/>
            <a:ext cx="183776" cy="86076"/>
          </a:xfrm>
          <a:custGeom>
            <a:avLst/>
            <a:gdLst/>
            <a:ahLst/>
            <a:cxnLst/>
            <a:rect l="l" t="t" r="r" b="b"/>
            <a:pathLst>
              <a:path w="3243" h="1519" extrusionOk="0">
                <a:moveTo>
                  <a:pt x="915" y="1"/>
                </a:moveTo>
                <a:cubicBezTo>
                  <a:pt x="499" y="105"/>
                  <a:pt x="0" y="1123"/>
                  <a:pt x="42" y="1518"/>
                </a:cubicBezTo>
                <a:lnTo>
                  <a:pt x="3243" y="1518"/>
                </a:lnTo>
                <a:cubicBezTo>
                  <a:pt x="2765" y="988"/>
                  <a:pt x="2183" y="562"/>
                  <a:pt x="1538" y="261"/>
                </a:cubicBezTo>
                <a:cubicBezTo>
                  <a:pt x="1331" y="167"/>
                  <a:pt x="1123" y="74"/>
                  <a:pt x="915"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4" name="Picture 6" descr="terraform&quot; Icon - Download for free – Iconduck">
            <a:extLst>
              <a:ext uri="{FF2B5EF4-FFF2-40B4-BE49-F238E27FC236}">
                <a16:creationId xmlns:a16="http://schemas.microsoft.com/office/drawing/2014/main" id="{9200C7A4-0590-F469-56A6-5B0C07B42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597" y="791867"/>
            <a:ext cx="95343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445" name="Picture 2">
            <a:extLst>
              <a:ext uri="{FF2B5EF4-FFF2-40B4-BE49-F238E27FC236}">
                <a16:creationId xmlns:a16="http://schemas.microsoft.com/office/drawing/2014/main" id="{526FDB40-29EA-B9AD-F019-6D61202DC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219" y="258855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446" name="Picture 4">
            <a:extLst>
              <a:ext uri="{FF2B5EF4-FFF2-40B4-BE49-F238E27FC236}">
                <a16:creationId xmlns:a16="http://schemas.microsoft.com/office/drawing/2014/main" id="{B98E90B8-8A65-B6E2-48FE-B481A70587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7183" y="120708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448" name="Picture 14">
            <a:extLst>
              <a:ext uri="{FF2B5EF4-FFF2-40B4-BE49-F238E27FC236}">
                <a16:creationId xmlns:a16="http://schemas.microsoft.com/office/drawing/2014/main" id="{2A050FC8-EEC6-45F5-1DF5-C8A97630A2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8395" y="21459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0F27258-0ED6-B49E-F9D3-F7F71AEE985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422714" y="125199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345" name="Picture 6">
            <a:extLst>
              <a:ext uri="{FF2B5EF4-FFF2-40B4-BE49-F238E27FC236}">
                <a16:creationId xmlns:a16="http://schemas.microsoft.com/office/drawing/2014/main" id="{FFB8D57C-D4CF-132C-AC3E-5DE653D396EF}"/>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3624907" y="2146938"/>
            <a:ext cx="676364"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1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5"/>
                                        </p:tgtEl>
                                        <p:attrNameLst>
                                          <p:attrName>style.visibility</p:attrName>
                                        </p:attrNameLst>
                                      </p:cBhvr>
                                      <p:to>
                                        <p:strVal val="visible"/>
                                      </p:to>
                                    </p:set>
                                    <p:animEffect transition="in" filter="fade">
                                      <p:cBhvr>
                                        <p:cTn id="7" dur="500"/>
                                        <p:tgtEl>
                                          <p:spTgt spid="2445"/>
                                        </p:tgtEl>
                                      </p:cBhvr>
                                    </p:animEffect>
                                  </p:childTnLst>
                                </p:cTn>
                              </p:par>
                              <p:par>
                                <p:cTn id="8" presetID="50" presetClass="path" presetSubtype="0" accel="50000" decel="50000" fill="hold" nodeType="withEffect">
                                  <p:stCondLst>
                                    <p:cond delay="0"/>
                                  </p:stCondLst>
                                  <p:childTnLst>
                                    <p:animMotion origin="layout" path="M 0 1.85185E-6 L 0.07847 1.85185E-6 C 0.11389 1.85185E-6 0.15729 0.03025 0.15729 0.05463 L 0.15729 0.10987 " pathEditMode="relative" rAng="0" ptsTypes="AAAA">
                                      <p:cBhvr>
                                        <p:cTn id="9" dur="1000" fill="hold"/>
                                        <p:tgtEl>
                                          <p:spTgt spid="2445"/>
                                        </p:tgtEl>
                                        <p:attrNameLst>
                                          <p:attrName>ppt_x</p:attrName>
                                          <p:attrName>ppt_y</p:attrName>
                                        </p:attrNameLst>
                                      </p:cBhvr>
                                      <p:rCtr x="7865" y="5494"/>
                                    </p:animMotion>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500"/>
                                        <p:tgtEl>
                                          <p:spTgt spid="2445"/>
                                        </p:tgtEl>
                                      </p:cBhvr>
                                    </p:animEffect>
                                    <p:set>
                                      <p:cBhvr>
                                        <p:cTn id="13" dur="1" fill="hold">
                                          <p:stCondLst>
                                            <p:cond delay="499"/>
                                          </p:stCondLst>
                                        </p:cTn>
                                        <p:tgtEl>
                                          <p:spTgt spid="2445"/>
                                        </p:tgtEl>
                                        <p:attrNameLst>
                                          <p:attrName>style.visibility</p:attrName>
                                        </p:attrNameLst>
                                      </p:cBhvr>
                                      <p:to>
                                        <p:strVal val="hidden"/>
                                      </p:to>
                                    </p:se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446"/>
                                        </p:tgtEl>
                                        <p:attrNameLst>
                                          <p:attrName>style.visibility</p:attrName>
                                        </p:attrNameLst>
                                      </p:cBhvr>
                                      <p:to>
                                        <p:strVal val="visible"/>
                                      </p:to>
                                    </p:set>
                                    <p:animEffect transition="in" filter="fade">
                                      <p:cBhvr>
                                        <p:cTn id="17" dur="500"/>
                                        <p:tgtEl>
                                          <p:spTgt spid="2446"/>
                                        </p:tgtEl>
                                      </p:cBhvr>
                                    </p:animEffect>
                                  </p:childTnLst>
                                </p:cTn>
                              </p:par>
                              <p:par>
                                <p:cTn id="18" presetID="50" presetClass="path" presetSubtype="0" accel="50000" decel="50000" fill="hold" nodeType="withEffect">
                                  <p:stCondLst>
                                    <p:cond delay="0"/>
                                  </p:stCondLst>
                                  <p:childTnLst>
                                    <p:animMotion origin="layout" path="M -2.77778E-6 -1.11111E-6 L 0.06841 -1.11111E-6 C 0.09913 -1.11111E-6 0.1375 0.10494 0.1375 0.19105 L 0.1375 0.38272 " pathEditMode="relative" rAng="0" ptsTypes="AAAA">
                                      <p:cBhvr>
                                        <p:cTn id="19" dur="1000" fill="hold"/>
                                        <p:tgtEl>
                                          <p:spTgt spid="2446"/>
                                        </p:tgtEl>
                                        <p:attrNameLst>
                                          <p:attrName>ppt_x</p:attrName>
                                          <p:attrName>ppt_y</p:attrName>
                                        </p:attrNameLst>
                                      </p:cBhvr>
                                      <p:rCtr x="6875" y="19136"/>
                                    </p:animMotion>
                                  </p:childTnLst>
                                </p:cTn>
                              </p:par>
                            </p:childTnLst>
                          </p:cTn>
                        </p:par>
                        <p:par>
                          <p:cTn id="20" fill="hold">
                            <p:stCondLst>
                              <p:cond delay="2500"/>
                            </p:stCondLst>
                            <p:childTnLst>
                              <p:par>
                                <p:cTn id="21" presetID="10" presetClass="exit" presetSubtype="0" fill="hold" nodeType="afterEffect">
                                  <p:stCondLst>
                                    <p:cond delay="0"/>
                                  </p:stCondLst>
                                  <p:childTnLst>
                                    <p:animEffect transition="out" filter="fade">
                                      <p:cBhvr>
                                        <p:cTn id="22" dur="500"/>
                                        <p:tgtEl>
                                          <p:spTgt spid="2446"/>
                                        </p:tgtEl>
                                      </p:cBhvr>
                                    </p:animEffect>
                                    <p:set>
                                      <p:cBhvr>
                                        <p:cTn id="23" dur="1" fill="hold">
                                          <p:stCondLst>
                                            <p:cond delay="499"/>
                                          </p:stCondLst>
                                        </p:cTn>
                                        <p:tgtEl>
                                          <p:spTgt spid="2446"/>
                                        </p:tgtEl>
                                        <p:attrNameLst>
                                          <p:attrName>style.visibility</p:attrName>
                                        </p:attrNameLst>
                                      </p:cBhvr>
                                      <p:to>
                                        <p:strVal val="hidden"/>
                                      </p:to>
                                    </p:se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448"/>
                                        </p:tgtEl>
                                        <p:attrNameLst>
                                          <p:attrName>style.visibility</p:attrName>
                                        </p:attrNameLst>
                                      </p:cBhvr>
                                      <p:to>
                                        <p:strVal val="visible"/>
                                      </p:to>
                                    </p:set>
                                    <p:animEffect transition="in" filter="fade">
                                      <p:cBhvr>
                                        <p:cTn id="27" dur="500"/>
                                        <p:tgtEl>
                                          <p:spTgt spid="2448"/>
                                        </p:tgtEl>
                                      </p:cBhvr>
                                    </p:animEffect>
                                  </p:childTnLst>
                                </p:cTn>
                              </p:par>
                              <p:par>
                                <p:cTn id="28" presetID="50" presetClass="path" presetSubtype="0" accel="50000" decel="50000" fill="hold" nodeType="withEffect">
                                  <p:stCondLst>
                                    <p:cond delay="0"/>
                                  </p:stCondLst>
                                  <p:childTnLst>
                                    <p:animMotion origin="layout" path="M -2.77778E-7 2.96296E-6 L -0.05677 2.96296E-6 C -0.08229 2.96296E-6 -0.11354 0.05339 -0.11354 0.09691 L -0.11354 0.19413 " pathEditMode="relative" rAng="0" ptsTypes="AAAA">
                                      <p:cBhvr>
                                        <p:cTn id="29" dur="1000" fill="hold"/>
                                        <p:tgtEl>
                                          <p:spTgt spid="2448"/>
                                        </p:tgtEl>
                                        <p:attrNameLst>
                                          <p:attrName>ppt_x</p:attrName>
                                          <p:attrName>ppt_y</p:attrName>
                                        </p:attrNameLst>
                                      </p:cBhvr>
                                      <p:rCtr x="-5677" y="9691"/>
                                    </p:animMotion>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500"/>
                                        <p:tgtEl>
                                          <p:spTgt spid="2448"/>
                                        </p:tgtEl>
                                      </p:cBhvr>
                                    </p:animEffect>
                                    <p:set>
                                      <p:cBhvr>
                                        <p:cTn id="33" dur="1" fill="hold">
                                          <p:stCondLst>
                                            <p:cond delay="499"/>
                                          </p:stCondLst>
                                        </p:cTn>
                                        <p:tgtEl>
                                          <p:spTgt spid="2448"/>
                                        </p:tgtEl>
                                        <p:attrNameLst>
                                          <p:attrName>style.visibility</p:attrName>
                                        </p:attrNameLst>
                                      </p:cBhvr>
                                      <p:to>
                                        <p:strVal val="hidden"/>
                                      </p:to>
                                    </p:se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4338"/>
                                        </p:tgtEl>
                                        <p:attrNameLst>
                                          <p:attrName>style.visibility</p:attrName>
                                        </p:attrNameLst>
                                      </p:cBhvr>
                                      <p:to>
                                        <p:strVal val="visible"/>
                                      </p:to>
                                    </p:set>
                                    <p:animEffect transition="in" filter="fade">
                                      <p:cBhvr>
                                        <p:cTn id="37" dur="500"/>
                                        <p:tgtEl>
                                          <p:spTgt spid="14338"/>
                                        </p:tgtEl>
                                      </p:cBhvr>
                                    </p:animEffect>
                                  </p:childTnLst>
                                </p:cTn>
                              </p:par>
                              <p:par>
                                <p:cTn id="38" presetID="50" presetClass="path" presetSubtype="0" accel="50000" decel="50000" fill="hold" nodeType="withEffect">
                                  <p:stCondLst>
                                    <p:cond delay="0"/>
                                  </p:stCondLst>
                                  <p:childTnLst>
                                    <p:animMotion origin="layout" path="M -1.66667E-6 -1.60494E-6 L -0.06094 -1.60494E-6 C -0.08837 -1.60494E-6 -0.12187 0.10617 -0.12187 0.19198 L -0.12187 0.38426 " pathEditMode="relative" rAng="0" ptsTypes="AAAA">
                                      <p:cBhvr>
                                        <p:cTn id="39" dur="1000" fill="hold"/>
                                        <p:tgtEl>
                                          <p:spTgt spid="14338"/>
                                        </p:tgtEl>
                                        <p:attrNameLst>
                                          <p:attrName>ppt_x</p:attrName>
                                          <p:attrName>ppt_y</p:attrName>
                                        </p:attrNameLst>
                                      </p:cBhvr>
                                      <p:rCtr x="-6094" y="19198"/>
                                    </p:animMotion>
                                  </p:childTnLst>
                                </p:cTn>
                              </p:par>
                            </p:childTnLst>
                          </p:cTn>
                        </p:par>
                        <p:par>
                          <p:cTn id="40" fill="hold">
                            <p:stCondLst>
                              <p:cond delay="5500"/>
                            </p:stCondLst>
                            <p:childTnLst>
                              <p:par>
                                <p:cTn id="41" presetID="10" presetClass="exit" presetSubtype="0" fill="hold" nodeType="afterEffect">
                                  <p:stCondLst>
                                    <p:cond delay="0"/>
                                  </p:stCondLst>
                                  <p:childTnLst>
                                    <p:animEffect transition="out" filter="fade">
                                      <p:cBhvr>
                                        <p:cTn id="42" dur="500"/>
                                        <p:tgtEl>
                                          <p:spTgt spid="14338"/>
                                        </p:tgtEl>
                                      </p:cBhvr>
                                    </p:animEffect>
                                    <p:set>
                                      <p:cBhvr>
                                        <p:cTn id="43" dur="1" fill="hold">
                                          <p:stCondLst>
                                            <p:cond delay="499"/>
                                          </p:stCondLst>
                                        </p:cTn>
                                        <p:tgtEl>
                                          <p:spTgt spid="14338"/>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14345"/>
                                        </p:tgtEl>
                                        <p:attrNameLst>
                                          <p:attrName>style.visibility</p:attrName>
                                        </p:attrNameLst>
                                      </p:cBhvr>
                                      <p:to>
                                        <p:strVal val="visible"/>
                                      </p:to>
                                    </p:set>
                                    <p:animEffect transition="in" filter="fade">
                                      <p:cBhvr>
                                        <p:cTn id="47" dur="500"/>
                                        <p:tgtEl>
                                          <p:spTgt spid="14345"/>
                                        </p:tgtEl>
                                      </p:cBhvr>
                                    </p:animEffect>
                                  </p:childTnLst>
                                </p:cTn>
                              </p:par>
                              <p:par>
                                <p:cTn id="48" presetID="50" presetClass="path" presetSubtype="0" accel="50000" decel="50000" fill="hold" nodeType="withEffect">
                                  <p:stCondLst>
                                    <p:cond delay="0"/>
                                  </p:stCondLst>
                                  <p:childTnLst>
                                    <p:animMotion origin="layout" path="M -3.33333E-6 4.32099E-6 L 0.03802 4.32099E-6 C 0.05504 4.32099E-6 0.07622 0.05648 0.07622 0.10246 L 0.07622 0.20524 " pathEditMode="relative" rAng="0" ptsTypes="AAAA">
                                      <p:cBhvr>
                                        <p:cTn id="49" dur="1000" fill="hold"/>
                                        <p:tgtEl>
                                          <p:spTgt spid="14345"/>
                                        </p:tgtEl>
                                        <p:attrNameLst>
                                          <p:attrName>ppt_x</p:attrName>
                                          <p:attrName>ppt_y</p:attrName>
                                        </p:attrNameLst>
                                      </p:cBhvr>
                                      <p:rCtr x="3802" y="10247"/>
                                    </p:animMotion>
                                  </p:childTnLst>
                                </p:cTn>
                              </p:par>
                            </p:childTnLst>
                          </p:cTn>
                        </p:par>
                        <p:par>
                          <p:cTn id="50" fill="hold">
                            <p:stCondLst>
                              <p:cond delay="7000"/>
                            </p:stCondLst>
                            <p:childTnLst>
                              <p:par>
                                <p:cTn id="51" presetID="10" presetClass="exit" presetSubtype="0" fill="hold" nodeType="afterEffect">
                                  <p:stCondLst>
                                    <p:cond delay="0"/>
                                  </p:stCondLst>
                                  <p:childTnLst>
                                    <p:animEffect transition="out" filter="fade">
                                      <p:cBhvr>
                                        <p:cTn id="52" dur="500"/>
                                        <p:tgtEl>
                                          <p:spTgt spid="14345"/>
                                        </p:tgtEl>
                                      </p:cBhvr>
                                    </p:animEffect>
                                    <p:set>
                                      <p:cBhvr>
                                        <p:cTn id="53" dur="1" fill="hold">
                                          <p:stCondLst>
                                            <p:cond delay="499"/>
                                          </p:stCondLst>
                                        </p:cTn>
                                        <p:tgtEl>
                                          <p:spTgt spid="14345"/>
                                        </p:tgtEl>
                                        <p:attrNameLst>
                                          <p:attrName>style.visibility</p:attrName>
                                        </p:attrNameLst>
                                      </p:cBhvr>
                                      <p:to>
                                        <p:strVal val="hidden"/>
                                      </p:to>
                                    </p:set>
                                  </p:childTnLst>
                                </p:cTn>
                              </p:par>
                            </p:childTnLst>
                          </p:cTn>
                        </p:par>
                        <p:par>
                          <p:cTn id="54" fill="hold">
                            <p:stCondLst>
                              <p:cond delay="7500"/>
                            </p:stCondLst>
                            <p:childTnLst>
                              <p:par>
                                <p:cTn id="55" presetID="10" presetClass="entr" presetSubtype="0" fill="hold" nodeType="afterEffect">
                                  <p:stCondLst>
                                    <p:cond delay="0"/>
                                  </p:stCondLst>
                                  <p:childTnLst>
                                    <p:set>
                                      <p:cBhvr>
                                        <p:cTn id="56" dur="1" fill="hold">
                                          <p:stCondLst>
                                            <p:cond delay="0"/>
                                          </p:stCondLst>
                                        </p:cTn>
                                        <p:tgtEl>
                                          <p:spTgt spid="2444"/>
                                        </p:tgtEl>
                                        <p:attrNameLst>
                                          <p:attrName>style.visibility</p:attrName>
                                        </p:attrNameLst>
                                      </p:cBhvr>
                                      <p:to>
                                        <p:strVal val="visible"/>
                                      </p:to>
                                    </p:set>
                                    <p:animEffect transition="in" filter="fade">
                                      <p:cBhvr>
                                        <p:cTn id="57" dur="500"/>
                                        <p:tgtEl>
                                          <p:spTgt spid="2444"/>
                                        </p:tgtEl>
                                      </p:cBhvr>
                                    </p:animEffect>
                                  </p:childTnLst>
                                </p:cTn>
                              </p:par>
                            </p:childTnLst>
                          </p:cTn>
                        </p:par>
                        <p:par>
                          <p:cTn id="58" fill="hold">
                            <p:stCondLst>
                              <p:cond delay="8000"/>
                            </p:stCondLst>
                            <p:childTnLst>
                              <p:par>
                                <p:cTn id="59" presetID="6" presetClass="emph" presetSubtype="0" fill="hold" nodeType="afterEffect">
                                  <p:stCondLst>
                                    <p:cond delay="0"/>
                                  </p:stCondLst>
                                  <p:childTnLst>
                                    <p:animScale>
                                      <p:cBhvr>
                                        <p:cTn id="60" dur="2000" fill="hold"/>
                                        <p:tgtEl>
                                          <p:spTgt spid="2444"/>
                                        </p:tgtEl>
                                      </p:cBhvr>
                                      <p:by x="150000" y="150000"/>
                                    </p:animScale>
                                  </p:childTnLst>
                                </p:cTn>
                              </p:par>
                              <p:par>
                                <p:cTn id="61" presetID="42" presetClass="path" presetSubtype="0" accel="50000" decel="50000" fill="hold" nodeType="withEffect">
                                  <p:stCondLst>
                                    <p:cond delay="0"/>
                                  </p:stCondLst>
                                  <p:childTnLst>
                                    <p:animMotion origin="layout" path="M -3.88889E-6 3.95062E-6 L 0.01632 0.4037 " pathEditMode="relative" rAng="0" ptsTypes="AA">
                                      <p:cBhvr>
                                        <p:cTn id="62" dur="2000" fill="hold"/>
                                        <p:tgtEl>
                                          <p:spTgt spid="2444"/>
                                        </p:tgtEl>
                                        <p:attrNameLst>
                                          <p:attrName>ppt_x</p:attrName>
                                          <p:attrName>ppt_y</p:attrName>
                                        </p:attrNameLst>
                                      </p:cBhvr>
                                      <p:rCtr x="660" y="20247"/>
                                    </p:animMotion>
                                  </p:childTnLst>
                                </p:cTn>
                              </p:par>
                            </p:childTnLst>
                          </p:cTn>
                        </p:par>
                        <p:par>
                          <p:cTn id="63" fill="hold">
                            <p:stCondLst>
                              <p:cond delay="10000"/>
                            </p:stCondLst>
                            <p:childTnLst>
                              <p:par>
                                <p:cTn id="64" presetID="10" presetClass="exit" presetSubtype="0" fill="hold" nodeType="afterEffect">
                                  <p:stCondLst>
                                    <p:cond delay="0"/>
                                  </p:stCondLst>
                                  <p:childTnLst>
                                    <p:animEffect transition="out" filter="fade">
                                      <p:cBhvr>
                                        <p:cTn id="65" dur="500"/>
                                        <p:tgtEl>
                                          <p:spTgt spid="2444"/>
                                        </p:tgtEl>
                                      </p:cBhvr>
                                    </p:animEffect>
                                    <p:set>
                                      <p:cBhvr>
                                        <p:cTn id="66" dur="1" fill="hold">
                                          <p:stCondLst>
                                            <p:cond delay="499"/>
                                          </p:stCondLst>
                                        </p:cTn>
                                        <p:tgtEl>
                                          <p:spTgt spid="24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36"/>
          <p:cNvSpPr txBox="1">
            <a:spLocks noGrp="1"/>
          </p:cNvSpPr>
          <p:nvPr>
            <p:ph type="title"/>
          </p:nvPr>
        </p:nvSpPr>
        <p:spPr>
          <a:xfrm>
            <a:off x="720000" y="1744613"/>
            <a:ext cx="340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Contexto</a:t>
            </a:r>
            <a:endParaRPr dirty="0"/>
          </a:p>
        </p:txBody>
      </p:sp>
      <p:sp>
        <p:nvSpPr>
          <p:cNvPr id="1443" name="Google Shape;1443;p36"/>
          <p:cNvSpPr txBox="1">
            <a:spLocks noGrp="1"/>
          </p:cNvSpPr>
          <p:nvPr>
            <p:ph type="title" idx="2"/>
          </p:nvPr>
        </p:nvSpPr>
        <p:spPr>
          <a:xfrm>
            <a:off x="720000" y="1276800"/>
            <a:ext cx="789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444" name="Google Shape;1444;p36"/>
          <p:cNvSpPr txBox="1">
            <a:spLocks noGrp="1"/>
          </p:cNvSpPr>
          <p:nvPr>
            <p:ph type="subTitle" idx="1"/>
          </p:nvPr>
        </p:nvSpPr>
        <p:spPr>
          <a:xfrm>
            <a:off x="720000" y="2195050"/>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Compreendo as dores e as motivações da história</a:t>
            </a:r>
            <a:endParaRPr dirty="0"/>
          </a:p>
        </p:txBody>
      </p:sp>
      <p:sp>
        <p:nvSpPr>
          <p:cNvPr id="1445" name="Google Shape;1445;p36"/>
          <p:cNvSpPr txBox="1">
            <a:spLocks noGrp="1"/>
          </p:cNvSpPr>
          <p:nvPr>
            <p:ph type="title" idx="3"/>
          </p:nvPr>
        </p:nvSpPr>
        <p:spPr>
          <a:xfrm>
            <a:off x="4404775" y="1744613"/>
            <a:ext cx="340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 Início do Trabalho</a:t>
            </a:r>
            <a:endParaRPr dirty="0"/>
          </a:p>
        </p:txBody>
      </p:sp>
      <p:sp>
        <p:nvSpPr>
          <p:cNvPr id="1446" name="Google Shape;1446;p36"/>
          <p:cNvSpPr txBox="1">
            <a:spLocks noGrp="1"/>
          </p:cNvSpPr>
          <p:nvPr>
            <p:ph type="title" idx="4"/>
          </p:nvPr>
        </p:nvSpPr>
        <p:spPr>
          <a:xfrm>
            <a:off x="4404775" y="1276800"/>
            <a:ext cx="789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447" name="Google Shape;1447;p36"/>
          <p:cNvSpPr txBox="1">
            <a:spLocks noGrp="1"/>
          </p:cNvSpPr>
          <p:nvPr>
            <p:ph type="subTitle" idx="5"/>
          </p:nvPr>
        </p:nvSpPr>
        <p:spPr>
          <a:xfrm>
            <a:off x="4404775" y="2195050"/>
            <a:ext cx="2789924"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Os primeiros passos práticos rumo ao aprendizado</a:t>
            </a:r>
            <a:endParaRPr dirty="0"/>
          </a:p>
        </p:txBody>
      </p:sp>
      <p:sp>
        <p:nvSpPr>
          <p:cNvPr id="1448" name="Google Shape;1448;p36"/>
          <p:cNvSpPr txBox="1">
            <a:spLocks noGrp="1"/>
          </p:cNvSpPr>
          <p:nvPr>
            <p:ph type="title" idx="6"/>
          </p:nvPr>
        </p:nvSpPr>
        <p:spPr>
          <a:xfrm>
            <a:off x="720000" y="3535524"/>
            <a:ext cx="340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Obstáculos</a:t>
            </a:r>
            <a:endParaRPr dirty="0"/>
          </a:p>
        </p:txBody>
      </p:sp>
      <p:sp>
        <p:nvSpPr>
          <p:cNvPr id="1449" name="Google Shape;1449;p36"/>
          <p:cNvSpPr txBox="1">
            <a:spLocks noGrp="1"/>
          </p:cNvSpPr>
          <p:nvPr>
            <p:ph type="title" idx="7"/>
          </p:nvPr>
        </p:nvSpPr>
        <p:spPr>
          <a:xfrm>
            <a:off x="720000" y="3066200"/>
            <a:ext cx="789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450" name="Google Shape;1450;p36"/>
          <p:cNvSpPr txBox="1">
            <a:spLocks noGrp="1"/>
          </p:cNvSpPr>
          <p:nvPr>
            <p:ph type="subTitle" idx="8"/>
          </p:nvPr>
        </p:nvSpPr>
        <p:spPr>
          <a:xfrm>
            <a:off x="720000" y="3977049"/>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Dificuldades encontradas pelo caminho</a:t>
            </a:r>
            <a:endParaRPr dirty="0"/>
          </a:p>
        </p:txBody>
      </p:sp>
      <p:sp>
        <p:nvSpPr>
          <p:cNvPr id="1451" name="Google Shape;1451;p36"/>
          <p:cNvSpPr txBox="1">
            <a:spLocks noGrp="1"/>
          </p:cNvSpPr>
          <p:nvPr>
            <p:ph type="title" idx="9"/>
          </p:nvPr>
        </p:nvSpPr>
        <p:spPr>
          <a:xfrm>
            <a:off x="4404775" y="3535524"/>
            <a:ext cx="340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Soluções Propostas</a:t>
            </a:r>
            <a:endParaRPr dirty="0"/>
          </a:p>
        </p:txBody>
      </p:sp>
      <p:sp>
        <p:nvSpPr>
          <p:cNvPr id="1452" name="Google Shape;1452;p36"/>
          <p:cNvSpPr txBox="1">
            <a:spLocks noGrp="1"/>
          </p:cNvSpPr>
          <p:nvPr>
            <p:ph type="title" idx="13"/>
          </p:nvPr>
        </p:nvSpPr>
        <p:spPr>
          <a:xfrm>
            <a:off x="4404775" y="3066200"/>
            <a:ext cx="789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453" name="Google Shape;1453;p36"/>
          <p:cNvSpPr txBox="1">
            <a:spLocks noGrp="1"/>
          </p:cNvSpPr>
          <p:nvPr>
            <p:ph type="subTitle" idx="14"/>
          </p:nvPr>
        </p:nvSpPr>
        <p:spPr>
          <a:xfrm>
            <a:off x="4404775" y="3977049"/>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Contornando os problemas encontrados</a:t>
            </a:r>
            <a:endParaRPr dirty="0"/>
          </a:p>
        </p:txBody>
      </p:sp>
      <p:sp>
        <p:nvSpPr>
          <p:cNvPr id="1454" name="Google Shape;1454;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Table of contents</a:t>
            </a:r>
            <a:endParaRPr>
              <a:solidFill>
                <a:schemeClr val="accent3"/>
              </a:solidFill>
            </a:endParaRPr>
          </a:p>
        </p:txBody>
      </p:sp>
    </p:spTree>
    <p:extLst>
      <p:ext uri="{BB962C8B-B14F-4D97-AF65-F5344CB8AC3E}">
        <p14:creationId xmlns:p14="http://schemas.microsoft.com/office/powerpoint/2010/main" val="901417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7" name="Google Shape;2263;p51">
            <a:extLst>
              <a:ext uri="{FF2B5EF4-FFF2-40B4-BE49-F238E27FC236}">
                <a16:creationId xmlns:a16="http://schemas.microsoft.com/office/drawing/2014/main" id="{B1B9C376-F437-B852-7C13-32EBAB40B5C3}"/>
              </a:ext>
            </a:extLst>
          </p:cNvPr>
          <p:cNvSpPr/>
          <p:nvPr/>
        </p:nvSpPr>
        <p:spPr>
          <a:xfrm>
            <a:off x="4114683" y="4832641"/>
            <a:ext cx="312188" cy="86643"/>
          </a:xfrm>
          <a:custGeom>
            <a:avLst/>
            <a:gdLst/>
            <a:ahLst/>
            <a:cxnLst/>
            <a:rect l="l" t="t" r="r" b="b"/>
            <a:pathLst>
              <a:path w="5509" h="1529" extrusionOk="0">
                <a:moveTo>
                  <a:pt x="977" y="0"/>
                </a:moveTo>
                <a:cubicBezTo>
                  <a:pt x="551" y="0"/>
                  <a:pt x="0" y="1102"/>
                  <a:pt x="42" y="1528"/>
                </a:cubicBezTo>
                <a:lnTo>
                  <a:pt x="5508" y="1528"/>
                </a:lnTo>
                <a:lnTo>
                  <a:pt x="4926" y="946"/>
                </a:lnTo>
                <a:cubicBezTo>
                  <a:pt x="4926" y="946"/>
                  <a:pt x="1414" y="0"/>
                  <a:pt x="977"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4;p51">
            <a:extLst>
              <a:ext uri="{FF2B5EF4-FFF2-40B4-BE49-F238E27FC236}">
                <a16:creationId xmlns:a16="http://schemas.microsoft.com/office/drawing/2014/main" id="{CB941E62-D1E9-EC7E-F338-220084FFE9AA}"/>
              </a:ext>
            </a:extLst>
          </p:cNvPr>
          <p:cNvSpPr/>
          <p:nvPr/>
        </p:nvSpPr>
        <p:spPr>
          <a:xfrm>
            <a:off x="4728917" y="4813771"/>
            <a:ext cx="389938" cy="105512"/>
          </a:xfrm>
          <a:custGeom>
            <a:avLst/>
            <a:gdLst/>
            <a:ahLst/>
            <a:cxnLst/>
            <a:rect l="l" t="t" r="r" b="b"/>
            <a:pathLst>
              <a:path w="6881" h="1862" extrusionOk="0">
                <a:moveTo>
                  <a:pt x="5665" y="1"/>
                </a:moveTo>
                <a:cubicBezTo>
                  <a:pt x="5124" y="1"/>
                  <a:pt x="728" y="1154"/>
                  <a:pt x="728" y="1154"/>
                </a:cubicBezTo>
                <a:lnTo>
                  <a:pt x="1" y="1861"/>
                </a:lnTo>
                <a:lnTo>
                  <a:pt x="6839" y="1861"/>
                </a:lnTo>
                <a:cubicBezTo>
                  <a:pt x="6880" y="1352"/>
                  <a:pt x="6205" y="1"/>
                  <a:pt x="5665" y="1"/>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5;p51">
            <a:extLst>
              <a:ext uri="{FF2B5EF4-FFF2-40B4-BE49-F238E27FC236}">
                <a16:creationId xmlns:a16="http://schemas.microsoft.com/office/drawing/2014/main" id="{EEDFB364-5E97-59B4-93A8-CBC13D373AFA}"/>
              </a:ext>
            </a:extLst>
          </p:cNvPr>
          <p:cNvSpPr/>
          <p:nvPr/>
        </p:nvSpPr>
        <p:spPr>
          <a:xfrm>
            <a:off x="3718342" y="4022882"/>
            <a:ext cx="157880" cy="175552"/>
          </a:xfrm>
          <a:custGeom>
            <a:avLst/>
            <a:gdLst/>
            <a:ahLst/>
            <a:cxnLst/>
            <a:rect l="l" t="t" r="r" b="b"/>
            <a:pathLst>
              <a:path w="2786" h="3098" extrusionOk="0">
                <a:moveTo>
                  <a:pt x="1050" y="1"/>
                </a:moveTo>
                <a:lnTo>
                  <a:pt x="0" y="999"/>
                </a:lnTo>
                <a:lnTo>
                  <a:pt x="1985" y="3098"/>
                </a:lnTo>
                <a:lnTo>
                  <a:pt x="2785"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9;p51">
            <a:extLst>
              <a:ext uri="{FF2B5EF4-FFF2-40B4-BE49-F238E27FC236}">
                <a16:creationId xmlns:a16="http://schemas.microsoft.com/office/drawing/2014/main" id="{AD4E43C1-8687-A244-716D-CC153D550E17}"/>
              </a:ext>
            </a:extLst>
          </p:cNvPr>
          <p:cNvSpPr/>
          <p:nvPr/>
        </p:nvSpPr>
        <p:spPr>
          <a:xfrm>
            <a:off x="5182381" y="3968879"/>
            <a:ext cx="111355" cy="135601"/>
          </a:xfrm>
          <a:custGeom>
            <a:avLst/>
            <a:gdLst/>
            <a:ahLst/>
            <a:cxnLst/>
            <a:rect l="l" t="t" r="r" b="b"/>
            <a:pathLst>
              <a:path w="1965" h="2393" extrusionOk="0">
                <a:moveTo>
                  <a:pt x="1131" y="0"/>
                </a:moveTo>
                <a:cubicBezTo>
                  <a:pt x="719" y="0"/>
                  <a:pt x="305" y="411"/>
                  <a:pt x="157" y="995"/>
                </a:cubicBezTo>
                <a:cubicBezTo>
                  <a:pt x="1" y="1640"/>
                  <a:pt x="240" y="2263"/>
                  <a:pt x="697" y="2378"/>
                </a:cubicBezTo>
                <a:cubicBezTo>
                  <a:pt x="741" y="2388"/>
                  <a:pt x="786" y="2393"/>
                  <a:pt x="831" y="2393"/>
                </a:cubicBezTo>
                <a:cubicBezTo>
                  <a:pt x="1240" y="2393"/>
                  <a:pt x="1659" y="1981"/>
                  <a:pt x="1809" y="1401"/>
                </a:cubicBezTo>
                <a:cubicBezTo>
                  <a:pt x="1965" y="746"/>
                  <a:pt x="1726" y="133"/>
                  <a:pt x="1279" y="19"/>
                </a:cubicBezTo>
                <a:cubicBezTo>
                  <a:pt x="1230" y="6"/>
                  <a:pt x="1181" y="0"/>
                  <a:pt x="1131" y="0"/>
                </a:cubicBezTo>
                <a:close/>
              </a:path>
            </a:pathLst>
          </a:custGeom>
          <a:solidFill>
            <a:srgbClr val="995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70;p51">
            <a:extLst>
              <a:ext uri="{FF2B5EF4-FFF2-40B4-BE49-F238E27FC236}">
                <a16:creationId xmlns:a16="http://schemas.microsoft.com/office/drawing/2014/main" id="{DF46542C-13FC-F209-251B-962A91C32933}"/>
              </a:ext>
            </a:extLst>
          </p:cNvPr>
          <p:cNvSpPr/>
          <p:nvPr/>
        </p:nvSpPr>
        <p:spPr>
          <a:xfrm>
            <a:off x="5222445" y="3968937"/>
            <a:ext cx="226222" cy="135772"/>
          </a:xfrm>
          <a:custGeom>
            <a:avLst/>
            <a:gdLst/>
            <a:ahLst/>
            <a:cxnLst/>
            <a:rect l="l" t="t" r="r" b="b"/>
            <a:pathLst>
              <a:path w="3992" h="2396" extrusionOk="0">
                <a:moveTo>
                  <a:pt x="3767" y="1"/>
                </a:moveTo>
                <a:cubicBezTo>
                  <a:pt x="2895" y="1"/>
                  <a:pt x="2546" y="299"/>
                  <a:pt x="2008" y="299"/>
                </a:cubicBezTo>
                <a:cubicBezTo>
                  <a:pt x="1951" y="299"/>
                  <a:pt x="1892" y="295"/>
                  <a:pt x="1830" y="288"/>
                </a:cubicBezTo>
                <a:cubicBezTo>
                  <a:pt x="1362" y="225"/>
                  <a:pt x="894" y="132"/>
                  <a:pt x="437" y="7"/>
                </a:cubicBezTo>
                <a:lnTo>
                  <a:pt x="1" y="2387"/>
                </a:lnTo>
                <a:cubicBezTo>
                  <a:pt x="70" y="2393"/>
                  <a:pt x="138" y="2395"/>
                  <a:pt x="204" y="2395"/>
                </a:cubicBezTo>
                <a:cubicBezTo>
                  <a:pt x="990" y="2395"/>
                  <a:pt x="1497" y="2033"/>
                  <a:pt x="1816" y="2033"/>
                </a:cubicBezTo>
                <a:cubicBezTo>
                  <a:pt x="1824" y="2033"/>
                  <a:pt x="1832" y="2033"/>
                  <a:pt x="1840" y="2034"/>
                </a:cubicBezTo>
                <a:cubicBezTo>
                  <a:pt x="2183" y="2044"/>
                  <a:pt x="3596" y="2387"/>
                  <a:pt x="3596" y="2387"/>
                </a:cubicBezTo>
                <a:lnTo>
                  <a:pt x="3991" y="7"/>
                </a:lnTo>
                <a:cubicBezTo>
                  <a:pt x="3913" y="3"/>
                  <a:pt x="3838"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1;p51">
            <a:extLst>
              <a:ext uri="{FF2B5EF4-FFF2-40B4-BE49-F238E27FC236}">
                <a16:creationId xmlns:a16="http://schemas.microsoft.com/office/drawing/2014/main" id="{BCE04A19-5487-4897-BCC9-42B7740CFF4D}"/>
              </a:ext>
            </a:extLst>
          </p:cNvPr>
          <p:cNvSpPr/>
          <p:nvPr/>
        </p:nvSpPr>
        <p:spPr>
          <a:xfrm>
            <a:off x="5383838" y="3968879"/>
            <a:ext cx="111355" cy="135601"/>
          </a:xfrm>
          <a:custGeom>
            <a:avLst/>
            <a:gdLst/>
            <a:ahLst/>
            <a:cxnLst/>
            <a:rect l="l" t="t" r="r" b="b"/>
            <a:pathLst>
              <a:path w="1965" h="2393" extrusionOk="0">
                <a:moveTo>
                  <a:pt x="1123" y="0"/>
                </a:moveTo>
                <a:cubicBezTo>
                  <a:pt x="718" y="0"/>
                  <a:pt x="304" y="411"/>
                  <a:pt x="156" y="995"/>
                </a:cubicBezTo>
                <a:cubicBezTo>
                  <a:pt x="0" y="1640"/>
                  <a:pt x="229" y="2263"/>
                  <a:pt x="686" y="2378"/>
                </a:cubicBezTo>
                <a:cubicBezTo>
                  <a:pt x="731" y="2388"/>
                  <a:pt x="777" y="2393"/>
                  <a:pt x="823" y="2393"/>
                </a:cubicBezTo>
                <a:cubicBezTo>
                  <a:pt x="1239" y="2393"/>
                  <a:pt x="1659" y="1981"/>
                  <a:pt x="1808" y="1401"/>
                </a:cubicBezTo>
                <a:cubicBezTo>
                  <a:pt x="1964" y="746"/>
                  <a:pt x="1725" y="133"/>
                  <a:pt x="1268" y="19"/>
                </a:cubicBezTo>
                <a:cubicBezTo>
                  <a:pt x="1220" y="6"/>
                  <a:pt x="1171"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098B2AE6-F217-27DD-9B4D-902829BB6F33}"/>
              </a:ext>
            </a:extLst>
          </p:cNvPr>
          <p:cNvGrpSpPr/>
          <p:nvPr/>
        </p:nvGrpSpPr>
        <p:grpSpPr>
          <a:xfrm>
            <a:off x="3717718" y="2236655"/>
            <a:ext cx="1490051" cy="1602008"/>
            <a:chOff x="3717718" y="2236655"/>
            <a:chExt cx="1490051" cy="1602008"/>
          </a:xfrm>
        </p:grpSpPr>
        <p:grpSp>
          <p:nvGrpSpPr>
            <p:cNvPr id="2252" name="Group 2251">
              <a:extLst>
                <a:ext uri="{FF2B5EF4-FFF2-40B4-BE49-F238E27FC236}">
                  <a16:creationId xmlns:a16="http://schemas.microsoft.com/office/drawing/2014/main" id="{7028CBE3-DDC2-07EA-D88F-334E9A648538}"/>
                </a:ext>
              </a:extLst>
            </p:cNvPr>
            <p:cNvGrpSpPr/>
            <p:nvPr/>
          </p:nvGrpSpPr>
          <p:grpSpPr>
            <a:xfrm>
              <a:off x="3717718" y="2236655"/>
              <a:ext cx="1490051" cy="1602007"/>
              <a:chOff x="3780865" y="2236655"/>
              <a:chExt cx="1490051" cy="1602007"/>
            </a:xfrm>
          </p:grpSpPr>
          <p:sp>
            <p:nvSpPr>
              <p:cNvPr id="10" name="Google Shape;2266;p51">
                <a:extLst>
                  <a:ext uri="{FF2B5EF4-FFF2-40B4-BE49-F238E27FC236}">
                    <a16:creationId xmlns:a16="http://schemas.microsoft.com/office/drawing/2014/main" id="{EB1106FC-67F5-0606-7E46-519B7260F398}"/>
                  </a:ext>
                </a:extLst>
              </p:cNvPr>
              <p:cNvSpPr/>
              <p:nvPr/>
            </p:nvSpPr>
            <p:spPr>
              <a:xfrm>
                <a:off x="4849187" y="3618910"/>
                <a:ext cx="100191" cy="89589"/>
              </a:xfrm>
              <a:custGeom>
                <a:avLst/>
                <a:gdLst/>
                <a:ahLst/>
                <a:cxnLst/>
                <a:rect l="l" t="t" r="r" b="b"/>
                <a:pathLst>
                  <a:path w="1768" h="1581" extrusionOk="0">
                    <a:moveTo>
                      <a:pt x="874" y="0"/>
                    </a:moveTo>
                    <a:cubicBezTo>
                      <a:pt x="405" y="0"/>
                      <a:pt x="21" y="350"/>
                      <a:pt x="11" y="780"/>
                    </a:cubicBezTo>
                    <a:cubicBezTo>
                      <a:pt x="1" y="1217"/>
                      <a:pt x="396" y="1580"/>
                      <a:pt x="874" y="1580"/>
                    </a:cubicBezTo>
                    <a:cubicBezTo>
                      <a:pt x="881" y="1581"/>
                      <a:pt x="888" y="1581"/>
                      <a:pt x="895" y="1581"/>
                    </a:cubicBezTo>
                    <a:cubicBezTo>
                      <a:pt x="1373" y="1581"/>
                      <a:pt x="1757" y="1231"/>
                      <a:pt x="1757" y="801"/>
                    </a:cubicBezTo>
                    <a:cubicBezTo>
                      <a:pt x="1767" y="364"/>
                      <a:pt x="1383" y="1"/>
                      <a:pt x="894" y="1"/>
                    </a:cubicBezTo>
                    <a:cubicBezTo>
                      <a:pt x="888" y="1"/>
                      <a:pt x="881" y="0"/>
                      <a:pt x="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7;p51">
                <a:extLst>
                  <a:ext uri="{FF2B5EF4-FFF2-40B4-BE49-F238E27FC236}">
                    <a16:creationId xmlns:a16="http://schemas.microsoft.com/office/drawing/2014/main" id="{7EBB7620-DB44-2496-90F3-295CF561B1DE}"/>
                  </a:ext>
                </a:extLst>
              </p:cNvPr>
              <p:cNvSpPr/>
              <p:nvPr/>
            </p:nvSpPr>
            <p:spPr>
              <a:xfrm>
                <a:off x="4995846" y="3214824"/>
                <a:ext cx="70723" cy="60859"/>
              </a:xfrm>
              <a:custGeom>
                <a:avLst/>
                <a:gdLst/>
                <a:ahLst/>
                <a:cxnLst/>
                <a:rect l="l" t="t" r="r" b="b"/>
                <a:pathLst>
                  <a:path w="1248" h="1074" extrusionOk="0">
                    <a:moveTo>
                      <a:pt x="540" y="0"/>
                    </a:moveTo>
                    <a:cubicBezTo>
                      <a:pt x="267" y="0"/>
                      <a:pt x="8" y="213"/>
                      <a:pt x="0" y="533"/>
                    </a:cubicBezTo>
                    <a:cubicBezTo>
                      <a:pt x="11" y="838"/>
                      <a:pt x="260" y="1073"/>
                      <a:pt x="563" y="1073"/>
                    </a:cubicBezTo>
                    <a:cubicBezTo>
                      <a:pt x="569" y="1073"/>
                      <a:pt x="576" y="1073"/>
                      <a:pt x="582" y="1073"/>
                    </a:cubicBezTo>
                    <a:cubicBezTo>
                      <a:pt x="1050" y="1042"/>
                      <a:pt x="1248" y="470"/>
                      <a:pt x="905" y="148"/>
                    </a:cubicBezTo>
                    <a:cubicBezTo>
                      <a:pt x="796" y="46"/>
                      <a:pt x="666"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68;p51">
                <a:extLst>
                  <a:ext uri="{FF2B5EF4-FFF2-40B4-BE49-F238E27FC236}">
                    <a16:creationId xmlns:a16="http://schemas.microsoft.com/office/drawing/2014/main" id="{86810F3E-F961-89F8-7BB5-8ACE808F0D48}"/>
                  </a:ext>
                </a:extLst>
              </p:cNvPr>
              <p:cNvSpPr/>
              <p:nvPr/>
            </p:nvSpPr>
            <p:spPr>
              <a:xfrm>
                <a:off x="4987457" y="3644864"/>
                <a:ext cx="80867" cy="66356"/>
              </a:xfrm>
              <a:custGeom>
                <a:avLst/>
                <a:gdLst/>
                <a:ahLst/>
                <a:cxnLst/>
                <a:rect l="l" t="t" r="r" b="b"/>
                <a:pathLst>
                  <a:path w="1427" h="1171" extrusionOk="0">
                    <a:moveTo>
                      <a:pt x="692" y="0"/>
                    </a:moveTo>
                    <a:cubicBezTo>
                      <a:pt x="305" y="0"/>
                      <a:pt x="0" y="405"/>
                      <a:pt x="159" y="811"/>
                    </a:cubicBezTo>
                    <a:cubicBezTo>
                      <a:pt x="265" y="1037"/>
                      <a:pt x="486" y="1171"/>
                      <a:pt x="714" y="1171"/>
                    </a:cubicBezTo>
                    <a:cubicBezTo>
                      <a:pt x="800" y="1171"/>
                      <a:pt x="887" y="1152"/>
                      <a:pt x="969" y="1112"/>
                    </a:cubicBezTo>
                    <a:cubicBezTo>
                      <a:pt x="1427" y="873"/>
                      <a:pt x="1385" y="218"/>
                      <a:pt x="907" y="42"/>
                    </a:cubicBezTo>
                    <a:cubicBezTo>
                      <a:pt x="834" y="13"/>
                      <a:pt x="762"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2;p51">
                <a:extLst>
                  <a:ext uri="{FF2B5EF4-FFF2-40B4-BE49-F238E27FC236}">
                    <a16:creationId xmlns:a16="http://schemas.microsoft.com/office/drawing/2014/main" id="{FB97D9E7-2B4F-782A-4F76-BE765ECFACA9}"/>
                  </a:ext>
                </a:extLst>
              </p:cNvPr>
              <p:cNvSpPr/>
              <p:nvPr/>
            </p:nvSpPr>
            <p:spPr>
              <a:xfrm>
                <a:off x="4355091" y="2590137"/>
                <a:ext cx="338086" cy="1042995"/>
              </a:xfrm>
              <a:custGeom>
                <a:avLst/>
                <a:gdLst/>
                <a:ahLst/>
                <a:cxnLst/>
                <a:rect l="l" t="t" r="r" b="b"/>
                <a:pathLst>
                  <a:path w="5966" h="18406" extrusionOk="0">
                    <a:moveTo>
                      <a:pt x="3295" y="0"/>
                    </a:moveTo>
                    <a:lnTo>
                      <a:pt x="1" y="31"/>
                    </a:lnTo>
                    <a:cubicBezTo>
                      <a:pt x="686" y="426"/>
                      <a:pt x="2058" y="2048"/>
                      <a:pt x="3097" y="3222"/>
                    </a:cubicBezTo>
                    <a:cubicBezTo>
                      <a:pt x="4137" y="4396"/>
                      <a:pt x="4823" y="6184"/>
                      <a:pt x="4241" y="7815"/>
                    </a:cubicBezTo>
                    <a:cubicBezTo>
                      <a:pt x="3648" y="9447"/>
                      <a:pt x="1570" y="12378"/>
                      <a:pt x="2973" y="13417"/>
                    </a:cubicBezTo>
                    <a:cubicBezTo>
                      <a:pt x="4376" y="14456"/>
                      <a:pt x="4594" y="16285"/>
                      <a:pt x="1892" y="17428"/>
                    </a:cubicBezTo>
                    <a:lnTo>
                      <a:pt x="4625" y="18405"/>
                    </a:lnTo>
                    <a:cubicBezTo>
                      <a:pt x="3617" y="17459"/>
                      <a:pt x="5966" y="14820"/>
                      <a:pt x="3846" y="13095"/>
                    </a:cubicBezTo>
                    <a:cubicBezTo>
                      <a:pt x="3170" y="12544"/>
                      <a:pt x="4958" y="9187"/>
                      <a:pt x="5124" y="6901"/>
                    </a:cubicBezTo>
                    <a:cubicBezTo>
                      <a:pt x="5280" y="4625"/>
                      <a:pt x="3586" y="3450"/>
                      <a:pt x="2671" y="2120"/>
                    </a:cubicBezTo>
                    <a:cubicBezTo>
                      <a:pt x="1767" y="780"/>
                      <a:pt x="3295" y="0"/>
                      <a:pt x="3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3;p51">
                <a:extLst>
                  <a:ext uri="{FF2B5EF4-FFF2-40B4-BE49-F238E27FC236}">
                    <a16:creationId xmlns:a16="http://schemas.microsoft.com/office/drawing/2014/main" id="{15A320C7-5FD1-576A-DF7D-C4E6BEF2DBC5}"/>
                  </a:ext>
                </a:extLst>
              </p:cNvPr>
              <p:cNvSpPr/>
              <p:nvPr/>
            </p:nvSpPr>
            <p:spPr>
              <a:xfrm>
                <a:off x="4459305" y="3092426"/>
                <a:ext cx="233872" cy="540708"/>
              </a:xfrm>
              <a:custGeom>
                <a:avLst/>
                <a:gdLst/>
                <a:ahLst/>
                <a:cxnLst/>
                <a:rect l="l" t="t" r="r" b="b"/>
                <a:pathLst>
                  <a:path w="4127" h="9542" extrusionOk="0">
                    <a:moveTo>
                      <a:pt x="1934" y="1"/>
                    </a:moveTo>
                    <a:cubicBezTo>
                      <a:pt x="1144" y="1633"/>
                      <a:pt x="1" y="3711"/>
                      <a:pt x="1134" y="4553"/>
                    </a:cubicBezTo>
                    <a:cubicBezTo>
                      <a:pt x="2537" y="5592"/>
                      <a:pt x="2755" y="7421"/>
                      <a:pt x="53" y="8564"/>
                    </a:cubicBezTo>
                    <a:lnTo>
                      <a:pt x="2786" y="9541"/>
                    </a:lnTo>
                    <a:cubicBezTo>
                      <a:pt x="1778" y="8595"/>
                      <a:pt x="4127" y="5956"/>
                      <a:pt x="2007" y="4231"/>
                    </a:cubicBezTo>
                    <a:cubicBezTo>
                      <a:pt x="1622" y="3908"/>
                      <a:pt x="2059" y="2630"/>
                      <a:pt x="2526" y="1165"/>
                    </a:cubicBezTo>
                    <a:cubicBezTo>
                      <a:pt x="2339" y="760"/>
                      <a:pt x="2142" y="365"/>
                      <a:pt x="1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4;p51">
                <a:extLst>
                  <a:ext uri="{FF2B5EF4-FFF2-40B4-BE49-F238E27FC236}">
                    <a16:creationId xmlns:a16="http://schemas.microsoft.com/office/drawing/2014/main" id="{F7F078B7-2C1F-9B7A-41CF-D1781F80AEEB}"/>
                  </a:ext>
                </a:extLst>
              </p:cNvPr>
              <p:cNvSpPr/>
              <p:nvPr/>
            </p:nvSpPr>
            <p:spPr>
              <a:xfrm>
                <a:off x="4074750" y="3461548"/>
                <a:ext cx="64263" cy="54966"/>
              </a:xfrm>
              <a:custGeom>
                <a:avLst/>
                <a:gdLst/>
                <a:ahLst/>
                <a:cxnLst/>
                <a:rect l="l" t="t" r="r" b="b"/>
                <a:pathLst>
                  <a:path w="1134" h="970" extrusionOk="0">
                    <a:moveTo>
                      <a:pt x="642" y="1"/>
                    </a:moveTo>
                    <a:cubicBezTo>
                      <a:pt x="517" y="1"/>
                      <a:pt x="390" y="50"/>
                      <a:pt x="292" y="159"/>
                    </a:cubicBezTo>
                    <a:cubicBezTo>
                      <a:pt x="1" y="460"/>
                      <a:pt x="219" y="959"/>
                      <a:pt x="635" y="969"/>
                    </a:cubicBezTo>
                    <a:cubicBezTo>
                      <a:pt x="915" y="949"/>
                      <a:pt x="1133" y="720"/>
                      <a:pt x="1123" y="450"/>
                    </a:cubicBezTo>
                    <a:cubicBezTo>
                      <a:pt x="1103" y="172"/>
                      <a:pt x="875" y="1"/>
                      <a:pt x="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75;p51">
                <a:extLst>
                  <a:ext uri="{FF2B5EF4-FFF2-40B4-BE49-F238E27FC236}">
                    <a16:creationId xmlns:a16="http://schemas.microsoft.com/office/drawing/2014/main" id="{78904402-AC35-1591-9B9E-2D53040E38FF}"/>
                  </a:ext>
                </a:extLst>
              </p:cNvPr>
              <p:cNvSpPr/>
              <p:nvPr/>
            </p:nvSpPr>
            <p:spPr>
              <a:xfrm>
                <a:off x="4315649" y="3409983"/>
                <a:ext cx="86023" cy="78652"/>
              </a:xfrm>
              <a:custGeom>
                <a:avLst/>
                <a:gdLst/>
                <a:ahLst/>
                <a:cxnLst/>
                <a:rect l="l" t="t" r="r" b="b"/>
                <a:pathLst>
                  <a:path w="1518" h="1388" extrusionOk="0">
                    <a:moveTo>
                      <a:pt x="821" y="1"/>
                    </a:moveTo>
                    <a:cubicBezTo>
                      <a:pt x="608" y="1"/>
                      <a:pt x="388" y="106"/>
                      <a:pt x="239" y="300"/>
                    </a:cubicBezTo>
                    <a:cubicBezTo>
                      <a:pt x="0" y="622"/>
                      <a:pt x="42" y="1048"/>
                      <a:pt x="333" y="1266"/>
                    </a:cubicBezTo>
                    <a:cubicBezTo>
                      <a:pt x="438" y="1349"/>
                      <a:pt x="565" y="1388"/>
                      <a:pt x="694" y="1388"/>
                    </a:cubicBezTo>
                    <a:cubicBezTo>
                      <a:pt x="908" y="1388"/>
                      <a:pt x="1130" y="1280"/>
                      <a:pt x="1278" y="1079"/>
                    </a:cubicBezTo>
                    <a:cubicBezTo>
                      <a:pt x="1518" y="767"/>
                      <a:pt x="1476" y="331"/>
                      <a:pt x="1185" y="123"/>
                    </a:cubicBezTo>
                    <a:cubicBezTo>
                      <a:pt x="1078" y="40"/>
                      <a:pt x="951"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76;p51">
                <a:extLst>
                  <a:ext uri="{FF2B5EF4-FFF2-40B4-BE49-F238E27FC236}">
                    <a16:creationId xmlns:a16="http://schemas.microsoft.com/office/drawing/2014/main" id="{112A776C-5604-E798-BCB6-81546C17BBBC}"/>
                  </a:ext>
                </a:extLst>
              </p:cNvPr>
              <p:cNvSpPr/>
              <p:nvPr/>
            </p:nvSpPr>
            <p:spPr>
              <a:xfrm>
                <a:off x="4591853" y="3535271"/>
                <a:ext cx="230925" cy="150845"/>
              </a:xfrm>
              <a:custGeom>
                <a:avLst/>
                <a:gdLst/>
                <a:ahLst/>
                <a:cxnLst/>
                <a:rect l="l" t="t" r="r" b="b"/>
                <a:pathLst>
                  <a:path w="4075" h="2662" extrusionOk="0">
                    <a:moveTo>
                      <a:pt x="1216" y="1"/>
                    </a:moveTo>
                    <a:lnTo>
                      <a:pt x="1216" y="1"/>
                    </a:lnTo>
                    <a:cubicBezTo>
                      <a:pt x="468" y="282"/>
                      <a:pt x="0" y="1227"/>
                      <a:pt x="478" y="2017"/>
                    </a:cubicBezTo>
                    <a:lnTo>
                      <a:pt x="3201" y="2661"/>
                    </a:lnTo>
                    <a:cubicBezTo>
                      <a:pt x="2578" y="2225"/>
                      <a:pt x="4074" y="1581"/>
                      <a:pt x="3399" y="1497"/>
                    </a:cubicBezTo>
                    <a:cubicBezTo>
                      <a:pt x="3393" y="1497"/>
                      <a:pt x="3387" y="1496"/>
                      <a:pt x="3382" y="1496"/>
                    </a:cubicBezTo>
                    <a:cubicBezTo>
                      <a:pt x="3143" y="1496"/>
                      <a:pt x="3284" y="2211"/>
                      <a:pt x="2520" y="2211"/>
                    </a:cubicBezTo>
                    <a:cubicBezTo>
                      <a:pt x="2343" y="2211"/>
                      <a:pt x="2118" y="2173"/>
                      <a:pt x="1829" y="2079"/>
                    </a:cubicBezTo>
                    <a:cubicBezTo>
                      <a:pt x="1143" y="1851"/>
                      <a:pt x="634" y="770"/>
                      <a:pt x="1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7;p51">
                <a:extLst>
                  <a:ext uri="{FF2B5EF4-FFF2-40B4-BE49-F238E27FC236}">
                    <a16:creationId xmlns:a16="http://schemas.microsoft.com/office/drawing/2014/main" id="{91D47A26-FBE8-CA49-D3A0-5056B4FB8FA9}"/>
                  </a:ext>
                </a:extLst>
              </p:cNvPr>
              <p:cNvSpPr/>
              <p:nvPr/>
            </p:nvSpPr>
            <p:spPr>
              <a:xfrm>
                <a:off x="4759083" y="3548361"/>
                <a:ext cx="28165" cy="47089"/>
              </a:xfrm>
              <a:custGeom>
                <a:avLst/>
                <a:gdLst/>
                <a:ahLst/>
                <a:cxnLst/>
                <a:rect l="l" t="t" r="r" b="b"/>
                <a:pathLst>
                  <a:path w="497" h="831" extrusionOk="0">
                    <a:moveTo>
                      <a:pt x="280" y="0"/>
                    </a:moveTo>
                    <a:cubicBezTo>
                      <a:pt x="259" y="0"/>
                      <a:pt x="235" y="6"/>
                      <a:pt x="209" y="19"/>
                    </a:cubicBezTo>
                    <a:cubicBezTo>
                      <a:pt x="1" y="113"/>
                      <a:pt x="406" y="487"/>
                      <a:pt x="333" y="830"/>
                    </a:cubicBezTo>
                    <a:cubicBezTo>
                      <a:pt x="475" y="613"/>
                      <a:pt x="496"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8;p51">
                <a:extLst>
                  <a:ext uri="{FF2B5EF4-FFF2-40B4-BE49-F238E27FC236}">
                    <a16:creationId xmlns:a16="http://schemas.microsoft.com/office/drawing/2014/main" id="{BE27CA6D-8410-F020-E073-C3796AE4C652}"/>
                  </a:ext>
                </a:extLst>
              </p:cNvPr>
              <p:cNvSpPr/>
              <p:nvPr/>
            </p:nvSpPr>
            <p:spPr>
              <a:xfrm>
                <a:off x="4641325" y="3507562"/>
                <a:ext cx="70949" cy="54909"/>
              </a:xfrm>
              <a:custGeom>
                <a:avLst/>
                <a:gdLst/>
                <a:ahLst/>
                <a:cxnLst/>
                <a:rect l="l" t="t" r="r" b="b"/>
                <a:pathLst>
                  <a:path w="1252" h="969" extrusionOk="0">
                    <a:moveTo>
                      <a:pt x="1126" y="1"/>
                    </a:moveTo>
                    <a:cubicBezTo>
                      <a:pt x="913" y="1"/>
                      <a:pt x="374" y="339"/>
                      <a:pt x="0" y="677"/>
                    </a:cubicBezTo>
                    <a:lnTo>
                      <a:pt x="52" y="968"/>
                    </a:lnTo>
                    <a:cubicBezTo>
                      <a:pt x="406" y="74"/>
                      <a:pt x="998" y="594"/>
                      <a:pt x="1175" y="230"/>
                    </a:cubicBezTo>
                    <a:cubicBezTo>
                      <a:pt x="1251" y="67"/>
                      <a:pt x="1221" y="1"/>
                      <a:pt x="1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9;p51">
                <a:extLst>
                  <a:ext uri="{FF2B5EF4-FFF2-40B4-BE49-F238E27FC236}">
                    <a16:creationId xmlns:a16="http://schemas.microsoft.com/office/drawing/2014/main" id="{DA4B8725-0077-7737-2BA4-0CEC0AC7B41A}"/>
                  </a:ext>
                </a:extLst>
              </p:cNvPr>
              <p:cNvSpPr/>
              <p:nvPr/>
            </p:nvSpPr>
            <p:spPr>
              <a:xfrm>
                <a:off x="4044149" y="3330707"/>
                <a:ext cx="1226767" cy="507955"/>
              </a:xfrm>
              <a:custGeom>
                <a:avLst/>
                <a:gdLst/>
                <a:ahLst/>
                <a:cxnLst/>
                <a:rect l="l" t="t" r="r" b="b"/>
                <a:pathLst>
                  <a:path w="21648" h="8964" extrusionOk="0">
                    <a:moveTo>
                      <a:pt x="17161" y="0"/>
                    </a:moveTo>
                    <a:cubicBezTo>
                      <a:pt x="17044" y="0"/>
                      <a:pt x="16942" y="54"/>
                      <a:pt x="16857" y="171"/>
                    </a:cubicBezTo>
                    <a:cubicBezTo>
                      <a:pt x="16077" y="1242"/>
                      <a:pt x="18000" y="691"/>
                      <a:pt x="19268" y="2593"/>
                    </a:cubicBezTo>
                    <a:cubicBezTo>
                      <a:pt x="20536" y="4505"/>
                      <a:pt x="18572" y="6084"/>
                      <a:pt x="16420" y="6427"/>
                    </a:cubicBezTo>
                    <a:cubicBezTo>
                      <a:pt x="16108" y="6476"/>
                      <a:pt x="15789" y="6498"/>
                      <a:pt x="15463" y="6498"/>
                    </a:cubicBezTo>
                    <a:cubicBezTo>
                      <a:pt x="13540" y="6498"/>
                      <a:pt x="11371" y="5703"/>
                      <a:pt x="8990" y="4619"/>
                    </a:cubicBezTo>
                    <a:cubicBezTo>
                      <a:pt x="7802" y="4074"/>
                      <a:pt x="6385" y="3690"/>
                      <a:pt x="4982" y="3690"/>
                    </a:cubicBezTo>
                    <a:cubicBezTo>
                      <a:pt x="3094" y="3690"/>
                      <a:pt x="1234" y="4386"/>
                      <a:pt x="0" y="6323"/>
                    </a:cubicBezTo>
                    <a:lnTo>
                      <a:pt x="17148" y="8963"/>
                    </a:lnTo>
                    <a:lnTo>
                      <a:pt x="21648" y="6427"/>
                    </a:lnTo>
                    <a:cubicBezTo>
                      <a:pt x="21118" y="5908"/>
                      <a:pt x="20702" y="5295"/>
                      <a:pt x="20421" y="4619"/>
                    </a:cubicBezTo>
                    <a:cubicBezTo>
                      <a:pt x="19986" y="3572"/>
                      <a:pt x="18115" y="0"/>
                      <a:pt x="17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81;p51">
                <a:extLst>
                  <a:ext uri="{FF2B5EF4-FFF2-40B4-BE49-F238E27FC236}">
                    <a16:creationId xmlns:a16="http://schemas.microsoft.com/office/drawing/2014/main" id="{78BB0D5F-67E6-60BF-AC7B-FEBB9F7EA7F1}"/>
                  </a:ext>
                </a:extLst>
              </p:cNvPr>
              <p:cNvSpPr/>
              <p:nvPr/>
            </p:nvSpPr>
            <p:spPr>
              <a:xfrm>
                <a:off x="4240224" y="3547795"/>
                <a:ext cx="70780" cy="84715"/>
              </a:xfrm>
              <a:custGeom>
                <a:avLst/>
                <a:gdLst/>
                <a:ahLst/>
                <a:cxnLst/>
                <a:rect l="l" t="t" r="r" b="b"/>
                <a:pathLst>
                  <a:path w="1249" h="1495" extrusionOk="0">
                    <a:moveTo>
                      <a:pt x="1113" y="1"/>
                    </a:moveTo>
                    <a:cubicBezTo>
                      <a:pt x="1069" y="1"/>
                      <a:pt x="1025" y="3"/>
                      <a:pt x="978" y="9"/>
                    </a:cubicBezTo>
                    <a:cubicBezTo>
                      <a:pt x="417" y="61"/>
                      <a:pt x="1" y="445"/>
                      <a:pt x="32" y="871"/>
                    </a:cubicBezTo>
                    <a:cubicBezTo>
                      <a:pt x="59" y="1117"/>
                      <a:pt x="241" y="1319"/>
                      <a:pt x="505" y="1438"/>
                    </a:cubicBezTo>
                    <a:lnTo>
                      <a:pt x="505" y="1438"/>
                    </a:lnTo>
                    <a:cubicBezTo>
                      <a:pt x="287" y="1325"/>
                      <a:pt x="148" y="1098"/>
                      <a:pt x="157" y="850"/>
                    </a:cubicBezTo>
                    <a:cubicBezTo>
                      <a:pt x="167" y="435"/>
                      <a:pt x="573" y="61"/>
                      <a:pt x="1071" y="9"/>
                    </a:cubicBezTo>
                    <a:lnTo>
                      <a:pt x="1248" y="9"/>
                    </a:lnTo>
                    <a:cubicBezTo>
                      <a:pt x="1201" y="3"/>
                      <a:pt x="1157" y="1"/>
                      <a:pt x="1113" y="1"/>
                    </a:cubicBezTo>
                    <a:close/>
                    <a:moveTo>
                      <a:pt x="505" y="1438"/>
                    </a:moveTo>
                    <a:cubicBezTo>
                      <a:pt x="552" y="1463"/>
                      <a:pt x="602" y="1482"/>
                      <a:pt x="656" y="1495"/>
                    </a:cubicBezTo>
                    <a:cubicBezTo>
                      <a:pt x="603" y="1479"/>
                      <a:pt x="552" y="1460"/>
                      <a:pt x="505" y="14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2;p51">
                <a:extLst>
                  <a:ext uri="{FF2B5EF4-FFF2-40B4-BE49-F238E27FC236}">
                    <a16:creationId xmlns:a16="http://schemas.microsoft.com/office/drawing/2014/main" id="{2926B593-2C49-9444-8C2E-98833518DDE3}"/>
                  </a:ext>
                </a:extLst>
              </p:cNvPr>
              <p:cNvSpPr/>
              <p:nvPr/>
            </p:nvSpPr>
            <p:spPr>
              <a:xfrm>
                <a:off x="4299158" y="3552384"/>
                <a:ext cx="70723" cy="84092"/>
              </a:xfrm>
              <a:custGeom>
                <a:avLst/>
                <a:gdLst/>
                <a:ahLst/>
                <a:cxnLst/>
                <a:rect l="l" t="t" r="r" b="b"/>
                <a:pathLst>
                  <a:path w="1248" h="1484" extrusionOk="0">
                    <a:moveTo>
                      <a:pt x="582" y="0"/>
                    </a:moveTo>
                    <a:cubicBezTo>
                      <a:pt x="605" y="7"/>
                      <a:pt x="628" y="14"/>
                      <a:pt x="651" y="21"/>
                    </a:cubicBezTo>
                    <a:lnTo>
                      <a:pt x="651" y="21"/>
                    </a:lnTo>
                    <a:cubicBezTo>
                      <a:pt x="628" y="13"/>
                      <a:pt x="605" y="6"/>
                      <a:pt x="582" y="0"/>
                    </a:cubicBezTo>
                    <a:close/>
                    <a:moveTo>
                      <a:pt x="651" y="21"/>
                    </a:moveTo>
                    <a:lnTo>
                      <a:pt x="651" y="21"/>
                    </a:lnTo>
                    <a:cubicBezTo>
                      <a:pt x="907" y="115"/>
                      <a:pt x="1091" y="358"/>
                      <a:pt x="1091" y="645"/>
                    </a:cubicBezTo>
                    <a:cubicBezTo>
                      <a:pt x="1081" y="1060"/>
                      <a:pt x="665" y="1435"/>
                      <a:pt x="167" y="1476"/>
                    </a:cubicBezTo>
                    <a:cubicBezTo>
                      <a:pt x="146" y="1480"/>
                      <a:pt x="124" y="1483"/>
                      <a:pt x="102" y="1484"/>
                    </a:cubicBezTo>
                    <a:lnTo>
                      <a:pt x="102" y="1484"/>
                    </a:lnTo>
                    <a:cubicBezTo>
                      <a:pt x="67" y="1483"/>
                      <a:pt x="33" y="1480"/>
                      <a:pt x="0" y="1476"/>
                    </a:cubicBezTo>
                    <a:lnTo>
                      <a:pt x="0" y="1476"/>
                    </a:lnTo>
                    <a:cubicBezTo>
                      <a:pt x="26" y="1481"/>
                      <a:pt x="55" y="1484"/>
                      <a:pt x="83" y="1484"/>
                    </a:cubicBezTo>
                    <a:cubicBezTo>
                      <a:pt x="89" y="1484"/>
                      <a:pt x="96" y="1484"/>
                      <a:pt x="102" y="1484"/>
                    </a:cubicBezTo>
                    <a:lnTo>
                      <a:pt x="102" y="1484"/>
                    </a:lnTo>
                    <a:cubicBezTo>
                      <a:pt x="111" y="1484"/>
                      <a:pt x="121" y="1484"/>
                      <a:pt x="130" y="1484"/>
                    </a:cubicBezTo>
                    <a:cubicBezTo>
                      <a:pt x="174" y="1484"/>
                      <a:pt x="218" y="1481"/>
                      <a:pt x="260" y="1476"/>
                    </a:cubicBezTo>
                    <a:cubicBezTo>
                      <a:pt x="821" y="1424"/>
                      <a:pt x="1247" y="1040"/>
                      <a:pt x="1206" y="624"/>
                    </a:cubicBezTo>
                    <a:cubicBezTo>
                      <a:pt x="1177" y="353"/>
                      <a:pt x="958" y="127"/>
                      <a:pt x="651"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83;p51">
                <a:extLst>
                  <a:ext uri="{FF2B5EF4-FFF2-40B4-BE49-F238E27FC236}">
                    <a16:creationId xmlns:a16="http://schemas.microsoft.com/office/drawing/2014/main" id="{2C9721B9-2C56-23A1-36E1-401A78841577}"/>
                  </a:ext>
                </a:extLst>
              </p:cNvPr>
              <p:cNvSpPr/>
              <p:nvPr/>
            </p:nvSpPr>
            <p:spPr>
              <a:xfrm>
                <a:off x="4236709" y="3615397"/>
                <a:ext cx="100191" cy="36607"/>
              </a:xfrm>
              <a:custGeom>
                <a:avLst/>
                <a:gdLst/>
                <a:ahLst/>
                <a:cxnLst/>
                <a:rect l="l" t="t" r="r" b="b"/>
                <a:pathLst>
                  <a:path w="1768" h="646" extrusionOk="0">
                    <a:moveTo>
                      <a:pt x="1" y="0"/>
                    </a:moveTo>
                    <a:lnTo>
                      <a:pt x="1" y="0"/>
                    </a:lnTo>
                    <a:cubicBezTo>
                      <a:pt x="224" y="413"/>
                      <a:pt x="645" y="645"/>
                      <a:pt x="1081" y="645"/>
                    </a:cubicBezTo>
                    <a:cubicBezTo>
                      <a:pt x="1315" y="645"/>
                      <a:pt x="1553" y="578"/>
                      <a:pt x="1767" y="437"/>
                    </a:cubicBezTo>
                    <a:lnTo>
                      <a:pt x="1767" y="437"/>
                    </a:lnTo>
                    <a:cubicBezTo>
                      <a:pt x="1578" y="521"/>
                      <a:pt x="1381" y="561"/>
                      <a:pt x="1184" y="561"/>
                    </a:cubicBezTo>
                    <a:cubicBezTo>
                      <a:pt x="1066" y="561"/>
                      <a:pt x="948" y="547"/>
                      <a:pt x="832" y="520"/>
                    </a:cubicBezTo>
                    <a:cubicBezTo>
                      <a:pt x="499" y="458"/>
                      <a:pt x="208" y="27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94;p51">
                <a:extLst>
                  <a:ext uri="{FF2B5EF4-FFF2-40B4-BE49-F238E27FC236}">
                    <a16:creationId xmlns:a16="http://schemas.microsoft.com/office/drawing/2014/main" id="{EA08D558-8288-A6A6-736F-4A6620476952}"/>
                  </a:ext>
                </a:extLst>
              </p:cNvPr>
              <p:cNvSpPr/>
              <p:nvPr/>
            </p:nvSpPr>
            <p:spPr>
              <a:xfrm>
                <a:off x="4127792" y="3610695"/>
                <a:ext cx="46581" cy="34793"/>
              </a:xfrm>
              <a:custGeom>
                <a:avLst/>
                <a:gdLst/>
                <a:ahLst/>
                <a:cxnLst/>
                <a:rect l="l" t="t" r="r" b="b"/>
                <a:pathLst>
                  <a:path w="822" h="614" extrusionOk="0">
                    <a:moveTo>
                      <a:pt x="405" y="0"/>
                    </a:moveTo>
                    <a:cubicBezTo>
                      <a:pt x="135" y="0"/>
                      <a:pt x="0" y="322"/>
                      <a:pt x="177" y="520"/>
                    </a:cubicBezTo>
                    <a:cubicBezTo>
                      <a:pt x="244" y="582"/>
                      <a:pt x="327" y="613"/>
                      <a:pt x="411" y="613"/>
                    </a:cubicBezTo>
                    <a:cubicBezTo>
                      <a:pt x="494" y="613"/>
                      <a:pt x="577" y="582"/>
                      <a:pt x="644" y="520"/>
                    </a:cubicBezTo>
                    <a:cubicBezTo>
                      <a:pt x="821" y="322"/>
                      <a:pt x="676"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95;p51">
                <a:extLst>
                  <a:ext uri="{FF2B5EF4-FFF2-40B4-BE49-F238E27FC236}">
                    <a16:creationId xmlns:a16="http://schemas.microsoft.com/office/drawing/2014/main" id="{2596C3A9-F5AC-A324-5613-BE8BD02F8510}"/>
                  </a:ext>
                </a:extLst>
              </p:cNvPr>
              <p:cNvSpPr/>
              <p:nvPr/>
            </p:nvSpPr>
            <p:spPr>
              <a:xfrm>
                <a:off x="4170747" y="3529434"/>
                <a:ext cx="77806" cy="58310"/>
              </a:xfrm>
              <a:custGeom>
                <a:avLst/>
                <a:gdLst/>
                <a:ahLst/>
                <a:cxnLst/>
                <a:rect l="l" t="t" r="r" b="b"/>
                <a:pathLst>
                  <a:path w="1373" h="1029" extrusionOk="0">
                    <a:moveTo>
                      <a:pt x="687" y="0"/>
                    </a:moveTo>
                    <a:cubicBezTo>
                      <a:pt x="240" y="0"/>
                      <a:pt x="1" y="540"/>
                      <a:pt x="302" y="873"/>
                    </a:cubicBezTo>
                    <a:cubicBezTo>
                      <a:pt x="411" y="977"/>
                      <a:pt x="551" y="1029"/>
                      <a:pt x="690" y="1029"/>
                    </a:cubicBezTo>
                    <a:cubicBezTo>
                      <a:pt x="829" y="1029"/>
                      <a:pt x="967" y="977"/>
                      <a:pt x="1071" y="873"/>
                    </a:cubicBezTo>
                    <a:cubicBezTo>
                      <a:pt x="1372" y="540"/>
                      <a:pt x="1133"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96;p51">
                <a:extLst>
                  <a:ext uri="{FF2B5EF4-FFF2-40B4-BE49-F238E27FC236}">
                    <a16:creationId xmlns:a16="http://schemas.microsoft.com/office/drawing/2014/main" id="{56E4CA0B-B3ED-08EE-90F1-52771F07B14B}"/>
                  </a:ext>
                </a:extLst>
              </p:cNvPr>
              <p:cNvSpPr/>
              <p:nvPr/>
            </p:nvSpPr>
            <p:spPr>
              <a:xfrm>
                <a:off x="4420487" y="3536461"/>
                <a:ext cx="69532" cy="61312"/>
              </a:xfrm>
              <a:custGeom>
                <a:avLst/>
                <a:gdLst/>
                <a:ahLst/>
                <a:cxnLst/>
                <a:rect l="l" t="t" r="r" b="b"/>
                <a:pathLst>
                  <a:path w="1227" h="1082" extrusionOk="0">
                    <a:moveTo>
                      <a:pt x="664" y="1"/>
                    </a:moveTo>
                    <a:cubicBezTo>
                      <a:pt x="525" y="1"/>
                      <a:pt x="379" y="53"/>
                      <a:pt x="260" y="157"/>
                    </a:cubicBezTo>
                    <a:cubicBezTo>
                      <a:pt x="31" y="375"/>
                      <a:pt x="0" y="718"/>
                      <a:pt x="187" y="926"/>
                    </a:cubicBezTo>
                    <a:cubicBezTo>
                      <a:pt x="286" y="1030"/>
                      <a:pt x="421" y="1082"/>
                      <a:pt x="560" y="1082"/>
                    </a:cubicBezTo>
                    <a:cubicBezTo>
                      <a:pt x="699" y="1082"/>
                      <a:pt x="842" y="1030"/>
                      <a:pt x="956" y="926"/>
                    </a:cubicBezTo>
                    <a:cubicBezTo>
                      <a:pt x="1195" y="707"/>
                      <a:pt x="1226" y="365"/>
                      <a:pt x="1029" y="157"/>
                    </a:cubicBezTo>
                    <a:cubicBezTo>
                      <a:pt x="935" y="53"/>
                      <a:pt x="803"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97;p51">
                <a:extLst>
                  <a:ext uri="{FF2B5EF4-FFF2-40B4-BE49-F238E27FC236}">
                    <a16:creationId xmlns:a16="http://schemas.microsoft.com/office/drawing/2014/main" id="{F28075DD-C0AC-0EC1-85F2-52A312ED10F0}"/>
                  </a:ext>
                </a:extLst>
              </p:cNvPr>
              <p:cNvSpPr/>
              <p:nvPr/>
            </p:nvSpPr>
            <p:spPr>
              <a:xfrm>
                <a:off x="4540626" y="3572955"/>
                <a:ext cx="100133" cy="90213"/>
              </a:xfrm>
              <a:custGeom>
                <a:avLst/>
                <a:gdLst/>
                <a:ahLst/>
                <a:cxnLst/>
                <a:rect l="l" t="t" r="r" b="b"/>
                <a:pathLst>
                  <a:path w="1767" h="1592" extrusionOk="0">
                    <a:moveTo>
                      <a:pt x="873" y="1"/>
                    </a:moveTo>
                    <a:cubicBezTo>
                      <a:pt x="394" y="1"/>
                      <a:pt x="11" y="350"/>
                      <a:pt x="11" y="781"/>
                    </a:cubicBezTo>
                    <a:cubicBezTo>
                      <a:pt x="0" y="1217"/>
                      <a:pt x="395" y="1581"/>
                      <a:pt x="873" y="1591"/>
                    </a:cubicBezTo>
                    <a:cubicBezTo>
                      <a:pt x="1351" y="1591"/>
                      <a:pt x="1756" y="1238"/>
                      <a:pt x="1756" y="812"/>
                    </a:cubicBezTo>
                    <a:cubicBezTo>
                      <a:pt x="1767" y="375"/>
                      <a:pt x="1372" y="12"/>
                      <a:pt x="894" y="1"/>
                    </a:cubicBezTo>
                    <a:cubicBezTo>
                      <a:pt x="887" y="1"/>
                      <a:pt x="88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98;p51">
                <a:extLst>
                  <a:ext uri="{FF2B5EF4-FFF2-40B4-BE49-F238E27FC236}">
                    <a16:creationId xmlns:a16="http://schemas.microsoft.com/office/drawing/2014/main" id="{C23CAB07-A938-6618-75F3-604E02E86850}"/>
                  </a:ext>
                </a:extLst>
              </p:cNvPr>
              <p:cNvSpPr/>
              <p:nvPr/>
            </p:nvSpPr>
            <p:spPr>
              <a:xfrm>
                <a:off x="4862163" y="3524108"/>
                <a:ext cx="61315" cy="45390"/>
              </a:xfrm>
              <a:custGeom>
                <a:avLst/>
                <a:gdLst/>
                <a:ahLst/>
                <a:cxnLst/>
                <a:rect l="l" t="t" r="r" b="b"/>
                <a:pathLst>
                  <a:path w="1082" h="801" extrusionOk="0">
                    <a:moveTo>
                      <a:pt x="541" y="1"/>
                    </a:moveTo>
                    <a:cubicBezTo>
                      <a:pt x="187" y="1"/>
                      <a:pt x="0" y="416"/>
                      <a:pt x="239" y="676"/>
                    </a:cubicBezTo>
                    <a:cubicBezTo>
                      <a:pt x="323" y="759"/>
                      <a:pt x="432" y="801"/>
                      <a:pt x="541" y="801"/>
                    </a:cubicBezTo>
                    <a:cubicBezTo>
                      <a:pt x="650" y="801"/>
                      <a:pt x="759" y="759"/>
                      <a:pt x="842" y="676"/>
                    </a:cubicBezTo>
                    <a:cubicBezTo>
                      <a:pt x="1081" y="416"/>
                      <a:pt x="894" y="1"/>
                      <a:pt x="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99;p51">
                <a:extLst>
                  <a:ext uri="{FF2B5EF4-FFF2-40B4-BE49-F238E27FC236}">
                    <a16:creationId xmlns:a16="http://schemas.microsoft.com/office/drawing/2014/main" id="{ECF67956-DEDD-4AE3-D851-9C569F1C195A}"/>
                  </a:ext>
                </a:extLst>
              </p:cNvPr>
              <p:cNvSpPr/>
              <p:nvPr/>
            </p:nvSpPr>
            <p:spPr>
              <a:xfrm>
                <a:off x="4727859" y="3308551"/>
                <a:ext cx="51909" cy="46012"/>
              </a:xfrm>
              <a:custGeom>
                <a:avLst/>
                <a:gdLst/>
                <a:ahLst/>
                <a:cxnLst/>
                <a:rect l="l" t="t" r="r" b="b"/>
                <a:pathLst>
                  <a:path w="916" h="812" extrusionOk="0">
                    <a:moveTo>
                      <a:pt x="468" y="0"/>
                    </a:moveTo>
                    <a:cubicBezTo>
                      <a:pt x="461" y="0"/>
                      <a:pt x="454" y="1"/>
                      <a:pt x="448" y="1"/>
                    </a:cubicBezTo>
                    <a:cubicBezTo>
                      <a:pt x="198" y="11"/>
                      <a:pt x="1" y="209"/>
                      <a:pt x="11" y="427"/>
                    </a:cubicBezTo>
                    <a:cubicBezTo>
                      <a:pt x="21" y="649"/>
                      <a:pt x="217" y="812"/>
                      <a:pt x="457" y="812"/>
                    </a:cubicBezTo>
                    <a:cubicBezTo>
                      <a:pt x="464" y="812"/>
                      <a:pt x="472" y="812"/>
                      <a:pt x="479" y="812"/>
                    </a:cubicBezTo>
                    <a:cubicBezTo>
                      <a:pt x="718" y="801"/>
                      <a:pt x="915" y="614"/>
                      <a:pt x="905" y="396"/>
                    </a:cubicBezTo>
                    <a:cubicBezTo>
                      <a:pt x="895" y="174"/>
                      <a:pt x="698"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01;p51">
                <a:extLst>
                  <a:ext uri="{FF2B5EF4-FFF2-40B4-BE49-F238E27FC236}">
                    <a16:creationId xmlns:a16="http://schemas.microsoft.com/office/drawing/2014/main" id="{BE925DF3-2486-597A-FBB0-39A6DD491134}"/>
                  </a:ext>
                </a:extLst>
              </p:cNvPr>
              <p:cNvSpPr/>
              <p:nvPr/>
            </p:nvSpPr>
            <p:spPr>
              <a:xfrm>
                <a:off x="4955213" y="3330765"/>
                <a:ext cx="186725" cy="149824"/>
              </a:xfrm>
              <a:custGeom>
                <a:avLst/>
                <a:gdLst/>
                <a:ahLst/>
                <a:cxnLst/>
                <a:rect l="l" t="t" r="r" b="b"/>
                <a:pathLst>
                  <a:path w="3295" h="2644" extrusionOk="0">
                    <a:moveTo>
                      <a:pt x="1085" y="0"/>
                    </a:moveTo>
                    <a:cubicBezTo>
                      <a:pt x="969" y="0"/>
                      <a:pt x="865" y="53"/>
                      <a:pt x="780" y="170"/>
                    </a:cubicBezTo>
                    <a:cubicBezTo>
                      <a:pt x="0" y="1241"/>
                      <a:pt x="1923" y="690"/>
                      <a:pt x="3191" y="2592"/>
                    </a:cubicBezTo>
                    <a:cubicBezTo>
                      <a:pt x="3201" y="2612"/>
                      <a:pt x="3212" y="2623"/>
                      <a:pt x="3222" y="2644"/>
                    </a:cubicBezTo>
                    <a:cubicBezTo>
                      <a:pt x="3243" y="2612"/>
                      <a:pt x="3274" y="2592"/>
                      <a:pt x="3295" y="2560"/>
                    </a:cubicBezTo>
                    <a:cubicBezTo>
                      <a:pt x="2569" y="1298"/>
                      <a:pt x="1663" y="0"/>
                      <a:pt x="1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02;p51">
                <a:extLst>
                  <a:ext uri="{FF2B5EF4-FFF2-40B4-BE49-F238E27FC236}">
                    <a16:creationId xmlns:a16="http://schemas.microsoft.com/office/drawing/2014/main" id="{B07257CF-26BD-7442-717C-99A359DFC809}"/>
                  </a:ext>
                </a:extLst>
              </p:cNvPr>
              <p:cNvSpPr/>
              <p:nvPr/>
            </p:nvSpPr>
            <p:spPr>
              <a:xfrm>
                <a:off x="3790330" y="2236655"/>
                <a:ext cx="1385779" cy="930287"/>
              </a:xfrm>
              <a:custGeom>
                <a:avLst/>
                <a:gdLst/>
                <a:ahLst/>
                <a:cxnLst/>
                <a:rect l="l" t="t" r="r" b="b"/>
                <a:pathLst>
                  <a:path w="24454" h="16417" extrusionOk="0">
                    <a:moveTo>
                      <a:pt x="14881" y="1"/>
                    </a:moveTo>
                    <a:cubicBezTo>
                      <a:pt x="13883" y="1"/>
                      <a:pt x="12484" y="279"/>
                      <a:pt x="12055" y="1094"/>
                    </a:cubicBezTo>
                    <a:cubicBezTo>
                      <a:pt x="11899" y="1395"/>
                      <a:pt x="11962" y="1614"/>
                      <a:pt x="11993" y="1936"/>
                    </a:cubicBezTo>
                    <a:cubicBezTo>
                      <a:pt x="11728" y="1515"/>
                      <a:pt x="10515" y="116"/>
                      <a:pt x="8635" y="116"/>
                    </a:cubicBezTo>
                    <a:cubicBezTo>
                      <a:pt x="8009" y="116"/>
                      <a:pt x="7310" y="271"/>
                      <a:pt x="6547" y="668"/>
                    </a:cubicBezTo>
                    <a:cubicBezTo>
                      <a:pt x="5822" y="1051"/>
                      <a:pt x="5380" y="2430"/>
                      <a:pt x="6092" y="3158"/>
                    </a:cubicBezTo>
                    <a:lnTo>
                      <a:pt x="6092" y="3158"/>
                    </a:lnTo>
                    <a:cubicBezTo>
                      <a:pt x="5946" y="3039"/>
                      <a:pt x="5757" y="2991"/>
                      <a:pt x="5543" y="2991"/>
                    </a:cubicBezTo>
                    <a:cubicBezTo>
                      <a:pt x="4704" y="2991"/>
                      <a:pt x="3488" y="3743"/>
                      <a:pt x="3056" y="3983"/>
                    </a:cubicBezTo>
                    <a:cubicBezTo>
                      <a:pt x="1289" y="4991"/>
                      <a:pt x="0" y="6404"/>
                      <a:pt x="343" y="8556"/>
                    </a:cubicBezTo>
                    <a:cubicBezTo>
                      <a:pt x="549" y="9834"/>
                      <a:pt x="1690" y="10956"/>
                      <a:pt x="2873" y="10956"/>
                    </a:cubicBezTo>
                    <a:cubicBezTo>
                      <a:pt x="3307" y="10956"/>
                      <a:pt x="3746" y="10806"/>
                      <a:pt x="4147" y="10458"/>
                    </a:cubicBezTo>
                    <a:lnTo>
                      <a:pt x="4147" y="10458"/>
                    </a:lnTo>
                    <a:cubicBezTo>
                      <a:pt x="4136" y="10697"/>
                      <a:pt x="4188" y="10977"/>
                      <a:pt x="4147" y="11216"/>
                    </a:cubicBezTo>
                    <a:cubicBezTo>
                      <a:pt x="4105" y="11414"/>
                      <a:pt x="3970" y="11549"/>
                      <a:pt x="3908" y="11746"/>
                    </a:cubicBezTo>
                    <a:cubicBezTo>
                      <a:pt x="3845" y="11975"/>
                      <a:pt x="4012" y="12307"/>
                      <a:pt x="3908" y="12526"/>
                    </a:cubicBezTo>
                    <a:cubicBezTo>
                      <a:pt x="3762" y="12869"/>
                      <a:pt x="3367" y="13097"/>
                      <a:pt x="3232" y="13523"/>
                    </a:cubicBezTo>
                    <a:cubicBezTo>
                      <a:pt x="2868" y="14573"/>
                      <a:pt x="3430" y="15945"/>
                      <a:pt x="4531" y="16329"/>
                    </a:cubicBezTo>
                    <a:cubicBezTo>
                      <a:pt x="4702" y="16388"/>
                      <a:pt x="4884" y="16417"/>
                      <a:pt x="5069" y="16417"/>
                    </a:cubicBezTo>
                    <a:cubicBezTo>
                      <a:pt x="5731" y="16417"/>
                      <a:pt x="6420" y="16055"/>
                      <a:pt x="6672" y="15446"/>
                    </a:cubicBezTo>
                    <a:cubicBezTo>
                      <a:pt x="6840" y="15042"/>
                      <a:pt x="7166" y="14338"/>
                      <a:pt x="7191" y="13868"/>
                    </a:cubicBezTo>
                    <a:lnTo>
                      <a:pt x="7191" y="13868"/>
                    </a:lnTo>
                    <a:cubicBezTo>
                      <a:pt x="7195" y="14246"/>
                      <a:pt x="7370" y="14496"/>
                      <a:pt x="7727" y="14496"/>
                    </a:cubicBezTo>
                    <a:cubicBezTo>
                      <a:pt x="7780" y="14496"/>
                      <a:pt x="7837" y="14491"/>
                      <a:pt x="7898" y="14479"/>
                    </a:cubicBezTo>
                    <a:cubicBezTo>
                      <a:pt x="8408" y="14386"/>
                      <a:pt x="8855" y="13856"/>
                      <a:pt x="9042" y="13399"/>
                    </a:cubicBezTo>
                    <a:cubicBezTo>
                      <a:pt x="9166" y="13066"/>
                      <a:pt x="9249" y="12713"/>
                      <a:pt x="9281" y="12359"/>
                    </a:cubicBezTo>
                    <a:lnTo>
                      <a:pt x="9281" y="12359"/>
                    </a:lnTo>
                    <a:cubicBezTo>
                      <a:pt x="9272" y="12360"/>
                      <a:pt x="9263" y="12360"/>
                      <a:pt x="9254" y="12360"/>
                    </a:cubicBezTo>
                    <a:cubicBezTo>
                      <a:pt x="8841" y="12360"/>
                      <a:pt x="9011" y="11626"/>
                      <a:pt x="9031" y="11362"/>
                    </a:cubicBezTo>
                    <a:cubicBezTo>
                      <a:pt x="9146" y="10374"/>
                      <a:pt x="9426" y="9647"/>
                      <a:pt x="10476" y="9439"/>
                    </a:cubicBezTo>
                    <a:cubicBezTo>
                      <a:pt x="10815" y="9373"/>
                      <a:pt x="11135" y="9341"/>
                      <a:pt x="11435" y="9341"/>
                    </a:cubicBezTo>
                    <a:cubicBezTo>
                      <a:pt x="13206" y="9341"/>
                      <a:pt x="14283" y="10454"/>
                      <a:pt x="14425" y="12214"/>
                    </a:cubicBezTo>
                    <a:lnTo>
                      <a:pt x="14633" y="11310"/>
                    </a:lnTo>
                    <a:cubicBezTo>
                      <a:pt x="14508" y="11050"/>
                      <a:pt x="14383" y="10125"/>
                      <a:pt x="14414" y="9844"/>
                    </a:cubicBezTo>
                    <a:cubicBezTo>
                      <a:pt x="14508" y="8992"/>
                      <a:pt x="14581" y="8306"/>
                      <a:pt x="15474" y="7963"/>
                    </a:cubicBezTo>
                    <a:cubicBezTo>
                      <a:pt x="15663" y="7901"/>
                      <a:pt x="15855" y="7870"/>
                      <a:pt x="16045" y="7870"/>
                    </a:cubicBezTo>
                    <a:cubicBezTo>
                      <a:pt x="16671" y="7870"/>
                      <a:pt x="17265" y="8200"/>
                      <a:pt x="17584" y="8774"/>
                    </a:cubicBezTo>
                    <a:cubicBezTo>
                      <a:pt x="17802" y="9179"/>
                      <a:pt x="17626" y="9574"/>
                      <a:pt x="17636" y="9979"/>
                    </a:cubicBezTo>
                    <a:cubicBezTo>
                      <a:pt x="17418" y="10000"/>
                      <a:pt x="17054" y="10250"/>
                      <a:pt x="16992" y="10302"/>
                    </a:cubicBezTo>
                    <a:cubicBezTo>
                      <a:pt x="15984" y="11050"/>
                      <a:pt x="16306" y="12255"/>
                      <a:pt x="17158" y="12921"/>
                    </a:cubicBezTo>
                    <a:cubicBezTo>
                      <a:pt x="17864" y="13467"/>
                      <a:pt x="18847" y="13890"/>
                      <a:pt x="19799" y="13890"/>
                    </a:cubicBezTo>
                    <a:cubicBezTo>
                      <a:pt x="20276" y="13890"/>
                      <a:pt x="20746" y="13784"/>
                      <a:pt x="21170" y="13534"/>
                    </a:cubicBezTo>
                    <a:cubicBezTo>
                      <a:pt x="21429" y="13378"/>
                      <a:pt x="21876" y="13014"/>
                      <a:pt x="21606" y="12681"/>
                    </a:cubicBezTo>
                    <a:cubicBezTo>
                      <a:pt x="22448" y="12567"/>
                      <a:pt x="23529" y="11840"/>
                      <a:pt x="24007" y="11175"/>
                    </a:cubicBezTo>
                    <a:cubicBezTo>
                      <a:pt x="24246" y="10852"/>
                      <a:pt x="24454" y="10343"/>
                      <a:pt x="24308" y="9938"/>
                    </a:cubicBezTo>
                    <a:cubicBezTo>
                      <a:pt x="24215" y="9647"/>
                      <a:pt x="23924" y="9470"/>
                      <a:pt x="23820" y="9179"/>
                    </a:cubicBezTo>
                    <a:cubicBezTo>
                      <a:pt x="23529" y="8369"/>
                      <a:pt x="24079" y="7537"/>
                      <a:pt x="23695" y="6675"/>
                    </a:cubicBezTo>
                    <a:cubicBezTo>
                      <a:pt x="23444" y="6113"/>
                      <a:pt x="22699" y="5425"/>
                      <a:pt x="22021" y="5425"/>
                    </a:cubicBezTo>
                    <a:cubicBezTo>
                      <a:pt x="21997" y="5425"/>
                      <a:pt x="21973" y="5426"/>
                      <a:pt x="21949" y="5428"/>
                    </a:cubicBezTo>
                    <a:cubicBezTo>
                      <a:pt x="22760" y="4648"/>
                      <a:pt x="22593" y="3453"/>
                      <a:pt x="22084" y="2559"/>
                    </a:cubicBezTo>
                    <a:cubicBezTo>
                      <a:pt x="21752" y="1967"/>
                      <a:pt x="21055" y="1530"/>
                      <a:pt x="20473" y="1188"/>
                    </a:cubicBezTo>
                    <a:cubicBezTo>
                      <a:pt x="20129" y="996"/>
                      <a:pt x="19472" y="785"/>
                      <a:pt x="18902" y="785"/>
                    </a:cubicBezTo>
                    <a:cubicBezTo>
                      <a:pt x="18544" y="785"/>
                      <a:pt x="18220" y="869"/>
                      <a:pt x="18031" y="1094"/>
                    </a:cubicBezTo>
                    <a:cubicBezTo>
                      <a:pt x="17865" y="1323"/>
                      <a:pt x="17761" y="1603"/>
                      <a:pt x="17740" y="1884"/>
                    </a:cubicBezTo>
                    <a:cubicBezTo>
                      <a:pt x="17740" y="1853"/>
                      <a:pt x="17719" y="1811"/>
                      <a:pt x="17719" y="1780"/>
                    </a:cubicBezTo>
                    <a:cubicBezTo>
                      <a:pt x="17470" y="751"/>
                      <a:pt x="16462" y="190"/>
                      <a:pt x="15506" y="44"/>
                    </a:cubicBezTo>
                    <a:cubicBezTo>
                      <a:pt x="15332" y="16"/>
                      <a:pt x="15118" y="1"/>
                      <a:pt x="14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03;p51">
                <a:extLst>
                  <a:ext uri="{FF2B5EF4-FFF2-40B4-BE49-F238E27FC236}">
                    <a16:creationId xmlns:a16="http://schemas.microsoft.com/office/drawing/2014/main" id="{2465E18A-D856-5A92-6555-BBAD4A1F4284}"/>
                  </a:ext>
                </a:extLst>
              </p:cNvPr>
              <p:cNvSpPr/>
              <p:nvPr/>
            </p:nvSpPr>
            <p:spPr>
              <a:xfrm>
                <a:off x="3780865" y="2428186"/>
                <a:ext cx="1368723" cy="738756"/>
              </a:xfrm>
              <a:custGeom>
                <a:avLst/>
                <a:gdLst/>
                <a:ahLst/>
                <a:cxnLst/>
                <a:rect l="l" t="t" r="r" b="b"/>
                <a:pathLst>
                  <a:path w="24153" h="13037" extrusionOk="0">
                    <a:moveTo>
                      <a:pt x="16473" y="665"/>
                    </a:moveTo>
                    <a:lnTo>
                      <a:pt x="16473" y="665"/>
                    </a:lnTo>
                    <a:cubicBezTo>
                      <a:pt x="16496" y="690"/>
                      <a:pt x="16520" y="713"/>
                      <a:pt x="16545" y="734"/>
                    </a:cubicBezTo>
                    <a:lnTo>
                      <a:pt x="16545" y="734"/>
                    </a:lnTo>
                    <a:cubicBezTo>
                      <a:pt x="16522" y="710"/>
                      <a:pt x="16498" y="688"/>
                      <a:pt x="16473" y="665"/>
                    </a:cubicBezTo>
                    <a:close/>
                    <a:moveTo>
                      <a:pt x="23831" y="6953"/>
                    </a:moveTo>
                    <a:cubicBezTo>
                      <a:pt x="23821" y="6974"/>
                      <a:pt x="23811" y="6995"/>
                      <a:pt x="23803" y="7016"/>
                    </a:cubicBezTo>
                    <a:lnTo>
                      <a:pt x="23803" y="7016"/>
                    </a:lnTo>
                    <a:cubicBezTo>
                      <a:pt x="23813" y="6994"/>
                      <a:pt x="23822" y="6973"/>
                      <a:pt x="23831" y="6953"/>
                    </a:cubicBezTo>
                    <a:close/>
                    <a:moveTo>
                      <a:pt x="19435" y="0"/>
                    </a:moveTo>
                    <a:lnTo>
                      <a:pt x="19435" y="0"/>
                    </a:lnTo>
                    <a:cubicBezTo>
                      <a:pt x="18927" y="289"/>
                      <a:pt x="17857" y="901"/>
                      <a:pt x="17096" y="901"/>
                    </a:cubicBezTo>
                    <a:cubicBezTo>
                      <a:pt x="16881" y="901"/>
                      <a:pt x="16691" y="852"/>
                      <a:pt x="16545" y="734"/>
                    </a:cubicBezTo>
                    <a:lnTo>
                      <a:pt x="16545" y="734"/>
                    </a:lnTo>
                    <a:cubicBezTo>
                      <a:pt x="17255" y="1462"/>
                      <a:pt x="16803" y="2839"/>
                      <a:pt x="16078" y="3222"/>
                    </a:cubicBezTo>
                    <a:cubicBezTo>
                      <a:pt x="15321" y="3613"/>
                      <a:pt x="14627" y="3766"/>
                      <a:pt x="14005" y="3766"/>
                    </a:cubicBezTo>
                    <a:cubicBezTo>
                      <a:pt x="12117" y="3766"/>
                      <a:pt x="10898" y="2356"/>
                      <a:pt x="10632" y="1933"/>
                    </a:cubicBezTo>
                    <a:lnTo>
                      <a:pt x="10632" y="1933"/>
                    </a:lnTo>
                    <a:cubicBezTo>
                      <a:pt x="10674" y="2255"/>
                      <a:pt x="10726" y="2474"/>
                      <a:pt x="10570" y="2765"/>
                    </a:cubicBezTo>
                    <a:cubicBezTo>
                      <a:pt x="10144" y="3576"/>
                      <a:pt x="8762" y="3849"/>
                      <a:pt x="7762" y="3849"/>
                    </a:cubicBezTo>
                    <a:cubicBezTo>
                      <a:pt x="7519" y="3849"/>
                      <a:pt x="7299" y="3832"/>
                      <a:pt x="7120" y="3804"/>
                    </a:cubicBezTo>
                    <a:cubicBezTo>
                      <a:pt x="6164" y="3658"/>
                      <a:pt x="5166" y="3087"/>
                      <a:pt x="4906" y="2048"/>
                    </a:cubicBezTo>
                    <a:cubicBezTo>
                      <a:pt x="4906" y="2027"/>
                      <a:pt x="4896" y="1985"/>
                      <a:pt x="4896" y="1944"/>
                    </a:cubicBezTo>
                    <a:cubicBezTo>
                      <a:pt x="4865" y="2235"/>
                      <a:pt x="4761" y="2505"/>
                      <a:pt x="4594" y="2744"/>
                    </a:cubicBezTo>
                    <a:cubicBezTo>
                      <a:pt x="4408" y="2962"/>
                      <a:pt x="4088" y="3044"/>
                      <a:pt x="3734" y="3044"/>
                    </a:cubicBezTo>
                    <a:cubicBezTo>
                      <a:pt x="3159" y="3044"/>
                      <a:pt x="2493" y="2829"/>
                      <a:pt x="2152" y="2630"/>
                    </a:cubicBezTo>
                    <a:cubicBezTo>
                      <a:pt x="1872" y="2474"/>
                      <a:pt x="1601" y="2297"/>
                      <a:pt x="1342" y="2100"/>
                    </a:cubicBezTo>
                    <a:cubicBezTo>
                      <a:pt x="656" y="2921"/>
                      <a:pt x="1" y="3949"/>
                      <a:pt x="313" y="5176"/>
                    </a:cubicBezTo>
                    <a:cubicBezTo>
                      <a:pt x="552" y="6090"/>
                      <a:pt x="1695" y="7420"/>
                      <a:pt x="2402" y="7597"/>
                    </a:cubicBezTo>
                    <a:cubicBezTo>
                      <a:pt x="2538" y="7630"/>
                      <a:pt x="2673" y="7645"/>
                      <a:pt x="2808" y="7645"/>
                    </a:cubicBezTo>
                    <a:cubicBezTo>
                      <a:pt x="4079" y="7645"/>
                      <a:pt x="5240" y="6318"/>
                      <a:pt x="5799" y="6318"/>
                    </a:cubicBezTo>
                    <a:cubicBezTo>
                      <a:pt x="5894" y="6318"/>
                      <a:pt x="5971" y="6356"/>
                      <a:pt x="6028" y="6444"/>
                    </a:cubicBezTo>
                    <a:cubicBezTo>
                      <a:pt x="6922" y="7763"/>
                      <a:pt x="6403" y="9717"/>
                      <a:pt x="5124" y="10580"/>
                    </a:cubicBezTo>
                    <a:cubicBezTo>
                      <a:pt x="4626" y="10912"/>
                      <a:pt x="4002" y="10850"/>
                      <a:pt x="3565" y="11099"/>
                    </a:cubicBezTo>
                    <a:cubicBezTo>
                      <a:pt x="3472" y="11151"/>
                      <a:pt x="3399" y="11234"/>
                      <a:pt x="3337" y="11328"/>
                    </a:cubicBezTo>
                    <a:cubicBezTo>
                      <a:pt x="3503" y="12045"/>
                      <a:pt x="3981" y="12710"/>
                      <a:pt x="4688" y="12949"/>
                    </a:cubicBezTo>
                    <a:cubicBezTo>
                      <a:pt x="4858" y="13008"/>
                      <a:pt x="5041" y="13037"/>
                      <a:pt x="5226" y="13037"/>
                    </a:cubicBezTo>
                    <a:cubicBezTo>
                      <a:pt x="5887" y="13037"/>
                      <a:pt x="6577" y="12675"/>
                      <a:pt x="6829" y="12066"/>
                    </a:cubicBezTo>
                    <a:cubicBezTo>
                      <a:pt x="7006" y="11662"/>
                      <a:pt x="7323" y="10959"/>
                      <a:pt x="7347" y="10489"/>
                    </a:cubicBezTo>
                    <a:lnTo>
                      <a:pt x="7347" y="10489"/>
                    </a:lnTo>
                    <a:cubicBezTo>
                      <a:pt x="7352" y="10867"/>
                      <a:pt x="7528" y="11116"/>
                      <a:pt x="7891" y="11116"/>
                    </a:cubicBezTo>
                    <a:cubicBezTo>
                      <a:pt x="7945" y="11116"/>
                      <a:pt x="8003" y="11111"/>
                      <a:pt x="8065" y="11099"/>
                    </a:cubicBezTo>
                    <a:cubicBezTo>
                      <a:pt x="8564" y="11006"/>
                      <a:pt x="9011" y="10476"/>
                      <a:pt x="9198" y="10019"/>
                    </a:cubicBezTo>
                    <a:cubicBezTo>
                      <a:pt x="9344" y="9686"/>
                      <a:pt x="9437" y="9343"/>
                      <a:pt x="9468" y="8979"/>
                    </a:cubicBezTo>
                    <a:cubicBezTo>
                      <a:pt x="9489" y="8668"/>
                      <a:pt x="9167" y="8252"/>
                      <a:pt x="9198" y="7982"/>
                    </a:cubicBezTo>
                    <a:cubicBezTo>
                      <a:pt x="9302" y="6994"/>
                      <a:pt x="9583" y="6267"/>
                      <a:pt x="10632" y="6059"/>
                    </a:cubicBezTo>
                    <a:cubicBezTo>
                      <a:pt x="10864" y="6015"/>
                      <a:pt x="11083" y="5994"/>
                      <a:pt x="11292" y="5994"/>
                    </a:cubicBezTo>
                    <a:cubicBezTo>
                      <a:pt x="13185" y="5994"/>
                      <a:pt x="14131" y="7733"/>
                      <a:pt x="14571" y="9541"/>
                    </a:cubicBezTo>
                    <a:cubicBezTo>
                      <a:pt x="14683" y="9999"/>
                      <a:pt x="14799" y="10182"/>
                      <a:pt x="14899" y="10182"/>
                    </a:cubicBezTo>
                    <a:cubicBezTo>
                      <a:pt x="15172" y="10182"/>
                      <a:pt x="15325" y="8824"/>
                      <a:pt x="14945" y="7950"/>
                    </a:cubicBezTo>
                    <a:cubicBezTo>
                      <a:pt x="14831" y="7691"/>
                      <a:pt x="14748" y="6787"/>
                      <a:pt x="14779" y="6506"/>
                    </a:cubicBezTo>
                    <a:cubicBezTo>
                      <a:pt x="14862" y="5654"/>
                      <a:pt x="14737" y="4926"/>
                      <a:pt x="15631" y="4594"/>
                    </a:cubicBezTo>
                    <a:cubicBezTo>
                      <a:pt x="15820" y="4531"/>
                      <a:pt x="16012" y="4501"/>
                      <a:pt x="16202" y="4501"/>
                    </a:cubicBezTo>
                    <a:cubicBezTo>
                      <a:pt x="16827" y="4501"/>
                      <a:pt x="17422" y="4830"/>
                      <a:pt x="17741" y="5404"/>
                    </a:cubicBezTo>
                    <a:cubicBezTo>
                      <a:pt x="17969" y="5810"/>
                      <a:pt x="17793" y="6205"/>
                      <a:pt x="17793" y="6610"/>
                    </a:cubicBezTo>
                    <a:cubicBezTo>
                      <a:pt x="17585" y="6620"/>
                      <a:pt x="17211" y="6880"/>
                      <a:pt x="17148" y="6932"/>
                    </a:cubicBezTo>
                    <a:cubicBezTo>
                      <a:pt x="16151" y="7680"/>
                      <a:pt x="16462" y="8886"/>
                      <a:pt x="17315" y="9551"/>
                    </a:cubicBezTo>
                    <a:cubicBezTo>
                      <a:pt x="18021" y="10098"/>
                      <a:pt x="19003" y="10520"/>
                      <a:pt x="19956" y="10520"/>
                    </a:cubicBezTo>
                    <a:cubicBezTo>
                      <a:pt x="20433" y="10520"/>
                      <a:pt x="20903" y="10414"/>
                      <a:pt x="21326" y="10164"/>
                    </a:cubicBezTo>
                    <a:cubicBezTo>
                      <a:pt x="21586" y="10008"/>
                      <a:pt x="22033" y="9644"/>
                      <a:pt x="21773" y="9312"/>
                    </a:cubicBezTo>
                    <a:cubicBezTo>
                      <a:pt x="22615" y="9198"/>
                      <a:pt x="23675" y="8501"/>
                      <a:pt x="24153" y="7847"/>
                    </a:cubicBezTo>
                    <a:cubicBezTo>
                      <a:pt x="23739" y="7718"/>
                      <a:pt x="23643" y="7403"/>
                      <a:pt x="23803" y="7016"/>
                    </a:cubicBezTo>
                    <a:lnTo>
                      <a:pt x="23803" y="7016"/>
                    </a:lnTo>
                    <a:cubicBezTo>
                      <a:pt x="23597" y="7443"/>
                      <a:pt x="23025" y="7976"/>
                      <a:pt x="22708" y="8283"/>
                    </a:cubicBezTo>
                    <a:cubicBezTo>
                      <a:pt x="22415" y="8571"/>
                      <a:pt x="22006" y="8707"/>
                      <a:pt x="21592" y="8707"/>
                    </a:cubicBezTo>
                    <a:cubicBezTo>
                      <a:pt x="21155" y="8707"/>
                      <a:pt x="20711" y="8556"/>
                      <a:pt x="20391" y="8273"/>
                    </a:cubicBezTo>
                    <a:cubicBezTo>
                      <a:pt x="19528" y="7493"/>
                      <a:pt x="19539" y="6018"/>
                      <a:pt x="20277" y="5186"/>
                    </a:cubicBezTo>
                    <a:cubicBezTo>
                      <a:pt x="20567" y="4854"/>
                      <a:pt x="21014" y="4781"/>
                      <a:pt x="21285" y="4531"/>
                    </a:cubicBezTo>
                    <a:cubicBezTo>
                      <a:pt x="21461" y="4365"/>
                      <a:pt x="21440" y="4001"/>
                      <a:pt x="21586" y="3804"/>
                    </a:cubicBezTo>
                    <a:cubicBezTo>
                      <a:pt x="21700" y="3648"/>
                      <a:pt x="21887" y="3575"/>
                      <a:pt x="22002" y="3409"/>
                    </a:cubicBezTo>
                    <a:cubicBezTo>
                      <a:pt x="22137" y="3201"/>
                      <a:pt x="22189" y="2921"/>
                      <a:pt x="22293" y="2702"/>
                    </a:cubicBezTo>
                    <a:lnTo>
                      <a:pt x="22293" y="2702"/>
                    </a:lnTo>
                    <a:cubicBezTo>
                      <a:pt x="22059" y="2781"/>
                      <a:pt x="21835" y="2817"/>
                      <a:pt x="21621" y="2817"/>
                    </a:cubicBezTo>
                    <a:cubicBezTo>
                      <a:pt x="20277" y="2817"/>
                      <a:pt x="19372" y="1381"/>
                      <a:pt x="19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04;p51">
                <a:extLst>
                  <a:ext uri="{FF2B5EF4-FFF2-40B4-BE49-F238E27FC236}">
                    <a16:creationId xmlns:a16="http://schemas.microsoft.com/office/drawing/2014/main" id="{B778ED36-83F2-7260-ECCC-1F5073C1A96B}"/>
                  </a:ext>
                </a:extLst>
              </p:cNvPr>
              <p:cNvSpPr/>
              <p:nvPr/>
            </p:nvSpPr>
            <p:spPr>
              <a:xfrm>
                <a:off x="4295588" y="2636038"/>
                <a:ext cx="141445" cy="103132"/>
              </a:xfrm>
              <a:custGeom>
                <a:avLst/>
                <a:gdLst/>
                <a:ahLst/>
                <a:cxnLst/>
                <a:rect l="l" t="t" r="r" b="b"/>
                <a:pathLst>
                  <a:path w="2496" h="1820" extrusionOk="0">
                    <a:moveTo>
                      <a:pt x="1248" y="1"/>
                    </a:moveTo>
                    <a:cubicBezTo>
                      <a:pt x="562" y="1"/>
                      <a:pt x="1" y="406"/>
                      <a:pt x="1" y="915"/>
                    </a:cubicBezTo>
                    <a:cubicBezTo>
                      <a:pt x="1" y="1414"/>
                      <a:pt x="562" y="1819"/>
                      <a:pt x="1248" y="1819"/>
                    </a:cubicBezTo>
                    <a:cubicBezTo>
                      <a:pt x="1934" y="1819"/>
                      <a:pt x="2495" y="1414"/>
                      <a:pt x="2495" y="915"/>
                    </a:cubicBezTo>
                    <a:cubicBezTo>
                      <a:pt x="2495" y="417"/>
                      <a:pt x="1934" y="1"/>
                      <a:pt x="1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5;p51">
                <a:extLst>
                  <a:ext uri="{FF2B5EF4-FFF2-40B4-BE49-F238E27FC236}">
                    <a16:creationId xmlns:a16="http://schemas.microsoft.com/office/drawing/2014/main" id="{0681D7CF-1BB0-8492-DA46-3BED895FAF53}"/>
                  </a:ext>
                </a:extLst>
              </p:cNvPr>
              <p:cNvSpPr/>
              <p:nvPr/>
            </p:nvSpPr>
            <p:spPr>
              <a:xfrm>
                <a:off x="4062396" y="2639267"/>
                <a:ext cx="100191" cy="72815"/>
              </a:xfrm>
              <a:custGeom>
                <a:avLst/>
                <a:gdLst/>
                <a:ahLst/>
                <a:cxnLst/>
                <a:rect l="l" t="t" r="r" b="b"/>
                <a:pathLst>
                  <a:path w="1768" h="1285" extrusionOk="0">
                    <a:moveTo>
                      <a:pt x="703" y="0"/>
                    </a:moveTo>
                    <a:cubicBezTo>
                      <a:pt x="452" y="0"/>
                      <a:pt x="239" y="104"/>
                      <a:pt x="146" y="297"/>
                    </a:cubicBezTo>
                    <a:cubicBezTo>
                      <a:pt x="0" y="588"/>
                      <a:pt x="229" y="983"/>
                      <a:pt x="634" y="1181"/>
                    </a:cubicBezTo>
                    <a:cubicBezTo>
                      <a:pt x="780" y="1252"/>
                      <a:pt x="932" y="1285"/>
                      <a:pt x="1072" y="1285"/>
                    </a:cubicBezTo>
                    <a:cubicBezTo>
                      <a:pt x="1322" y="1285"/>
                      <a:pt x="1539" y="1180"/>
                      <a:pt x="1632" y="993"/>
                    </a:cubicBezTo>
                    <a:cubicBezTo>
                      <a:pt x="1767" y="692"/>
                      <a:pt x="1549" y="297"/>
                      <a:pt x="1144" y="100"/>
                    </a:cubicBezTo>
                    <a:cubicBezTo>
                      <a:pt x="995" y="33"/>
                      <a:pt x="843"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06;p51">
                <a:extLst>
                  <a:ext uri="{FF2B5EF4-FFF2-40B4-BE49-F238E27FC236}">
                    <a16:creationId xmlns:a16="http://schemas.microsoft.com/office/drawing/2014/main" id="{0EEA361A-FFAF-D5C4-F771-F51483DACC81}"/>
                  </a:ext>
                </a:extLst>
              </p:cNvPr>
              <p:cNvSpPr/>
              <p:nvPr/>
            </p:nvSpPr>
            <p:spPr>
              <a:xfrm>
                <a:off x="4790308" y="2495280"/>
                <a:ext cx="101947" cy="113785"/>
              </a:xfrm>
              <a:custGeom>
                <a:avLst/>
                <a:gdLst/>
                <a:ahLst/>
                <a:cxnLst/>
                <a:rect l="l" t="t" r="r" b="b"/>
                <a:pathLst>
                  <a:path w="1799" h="2008" extrusionOk="0">
                    <a:moveTo>
                      <a:pt x="815" y="0"/>
                    </a:moveTo>
                    <a:cubicBezTo>
                      <a:pt x="761" y="0"/>
                      <a:pt x="708" y="7"/>
                      <a:pt x="655" y="22"/>
                    </a:cubicBezTo>
                    <a:cubicBezTo>
                      <a:pt x="229" y="136"/>
                      <a:pt x="1" y="666"/>
                      <a:pt x="146" y="1207"/>
                    </a:cubicBezTo>
                    <a:cubicBezTo>
                      <a:pt x="273" y="1678"/>
                      <a:pt x="630" y="2007"/>
                      <a:pt x="1002" y="2007"/>
                    </a:cubicBezTo>
                    <a:cubicBezTo>
                      <a:pt x="1056" y="2007"/>
                      <a:pt x="1110" y="2001"/>
                      <a:pt x="1164" y="1986"/>
                    </a:cubicBezTo>
                    <a:cubicBezTo>
                      <a:pt x="1580" y="1872"/>
                      <a:pt x="1798" y="1352"/>
                      <a:pt x="1663" y="801"/>
                    </a:cubicBezTo>
                    <a:cubicBezTo>
                      <a:pt x="1536" y="330"/>
                      <a:pt x="1180"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07;p51">
                <a:extLst>
                  <a:ext uri="{FF2B5EF4-FFF2-40B4-BE49-F238E27FC236}">
                    <a16:creationId xmlns:a16="http://schemas.microsoft.com/office/drawing/2014/main" id="{AC5E61AB-BDE5-D6D5-959E-C4ABAFA2BAF2}"/>
                  </a:ext>
                </a:extLst>
              </p:cNvPr>
              <p:cNvSpPr/>
              <p:nvPr/>
            </p:nvSpPr>
            <p:spPr>
              <a:xfrm>
                <a:off x="4398670" y="2258584"/>
                <a:ext cx="141389" cy="182011"/>
              </a:xfrm>
              <a:custGeom>
                <a:avLst/>
                <a:gdLst/>
                <a:ahLst/>
                <a:cxnLst/>
                <a:rect l="l" t="t" r="r" b="b"/>
                <a:pathLst>
                  <a:path w="2495" h="3212" extrusionOk="0">
                    <a:moveTo>
                      <a:pt x="2162" y="0"/>
                    </a:moveTo>
                    <a:cubicBezTo>
                      <a:pt x="1809" y="135"/>
                      <a:pt x="1518" y="385"/>
                      <a:pt x="1320" y="707"/>
                    </a:cubicBezTo>
                    <a:cubicBezTo>
                      <a:pt x="1164" y="1008"/>
                      <a:pt x="1227" y="1227"/>
                      <a:pt x="1258" y="1549"/>
                    </a:cubicBezTo>
                    <a:cubicBezTo>
                      <a:pt x="925" y="1071"/>
                      <a:pt x="499" y="665"/>
                      <a:pt x="1" y="354"/>
                    </a:cubicBezTo>
                    <a:lnTo>
                      <a:pt x="1" y="354"/>
                    </a:lnTo>
                    <a:cubicBezTo>
                      <a:pt x="323" y="2287"/>
                      <a:pt x="2495" y="3212"/>
                      <a:pt x="2495" y="3212"/>
                    </a:cubicBezTo>
                    <a:cubicBezTo>
                      <a:pt x="1850" y="2609"/>
                      <a:pt x="1320" y="1050"/>
                      <a:pt x="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08;p51">
                <a:extLst>
                  <a:ext uri="{FF2B5EF4-FFF2-40B4-BE49-F238E27FC236}">
                    <a16:creationId xmlns:a16="http://schemas.microsoft.com/office/drawing/2014/main" id="{47E731CE-8759-4D47-ECDC-4C1E28579C4D}"/>
                  </a:ext>
                </a:extLst>
              </p:cNvPr>
              <p:cNvSpPr/>
              <p:nvPr/>
            </p:nvSpPr>
            <p:spPr>
              <a:xfrm>
                <a:off x="4064152" y="2342791"/>
                <a:ext cx="198510" cy="163199"/>
              </a:xfrm>
              <a:custGeom>
                <a:avLst/>
                <a:gdLst/>
                <a:ahLst/>
                <a:cxnLst/>
                <a:rect l="l" t="t" r="r" b="b"/>
                <a:pathLst>
                  <a:path w="3503" h="2880" extrusionOk="0">
                    <a:moveTo>
                      <a:pt x="936" y="0"/>
                    </a:moveTo>
                    <a:cubicBezTo>
                      <a:pt x="848" y="460"/>
                      <a:pt x="926" y="947"/>
                      <a:pt x="1264" y="1289"/>
                    </a:cubicBezTo>
                    <a:lnTo>
                      <a:pt x="1264" y="1289"/>
                    </a:lnTo>
                    <a:cubicBezTo>
                      <a:pt x="1114" y="1166"/>
                      <a:pt x="921" y="1115"/>
                      <a:pt x="703" y="1115"/>
                    </a:cubicBezTo>
                    <a:cubicBezTo>
                      <a:pt x="486" y="1115"/>
                      <a:pt x="246" y="1166"/>
                      <a:pt x="1" y="1248"/>
                    </a:cubicBezTo>
                    <a:cubicBezTo>
                      <a:pt x="2100" y="1538"/>
                      <a:pt x="2890" y="2619"/>
                      <a:pt x="3503" y="2879"/>
                    </a:cubicBezTo>
                    <a:cubicBezTo>
                      <a:pt x="3139" y="2557"/>
                      <a:pt x="1902" y="1175"/>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280;p51">
              <a:extLst>
                <a:ext uri="{FF2B5EF4-FFF2-40B4-BE49-F238E27FC236}">
                  <a16:creationId xmlns:a16="http://schemas.microsoft.com/office/drawing/2014/main" id="{02F56366-20C9-214C-0492-309F17DAB2CE}"/>
                </a:ext>
              </a:extLst>
            </p:cNvPr>
            <p:cNvSpPr/>
            <p:nvPr/>
          </p:nvSpPr>
          <p:spPr>
            <a:xfrm>
              <a:off x="3981002" y="3581228"/>
              <a:ext cx="1061293" cy="257435"/>
            </a:xfrm>
            <a:custGeom>
              <a:avLst/>
              <a:gdLst/>
              <a:ahLst/>
              <a:cxnLst/>
              <a:rect l="l" t="t" r="r" b="b"/>
              <a:pathLst>
                <a:path w="18728" h="4543" extrusionOk="0">
                  <a:moveTo>
                    <a:pt x="1985" y="1"/>
                  </a:moveTo>
                  <a:cubicBezTo>
                    <a:pt x="1175" y="458"/>
                    <a:pt x="489" y="1113"/>
                    <a:pt x="0" y="1902"/>
                  </a:cubicBezTo>
                  <a:lnTo>
                    <a:pt x="17148" y="4542"/>
                  </a:lnTo>
                  <a:lnTo>
                    <a:pt x="18727" y="3648"/>
                  </a:lnTo>
                  <a:cubicBezTo>
                    <a:pt x="18540" y="3035"/>
                    <a:pt x="17917" y="2443"/>
                    <a:pt x="16950" y="1892"/>
                  </a:cubicBezTo>
                  <a:lnTo>
                    <a:pt x="16857" y="1913"/>
                  </a:lnTo>
                  <a:cubicBezTo>
                    <a:pt x="15929" y="2551"/>
                    <a:pt x="14171" y="2916"/>
                    <a:pt x="12032" y="2916"/>
                  </a:cubicBezTo>
                  <a:cubicBezTo>
                    <a:pt x="11105" y="2916"/>
                    <a:pt x="10107" y="2847"/>
                    <a:pt x="9073" y="2703"/>
                  </a:cubicBezTo>
                  <a:cubicBezTo>
                    <a:pt x="5830" y="2256"/>
                    <a:pt x="2526" y="1539"/>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284;p51">
            <a:extLst>
              <a:ext uri="{FF2B5EF4-FFF2-40B4-BE49-F238E27FC236}">
                <a16:creationId xmlns:a16="http://schemas.microsoft.com/office/drawing/2014/main" id="{4A8A0883-664C-9FC5-B807-E83E934E3646}"/>
              </a:ext>
            </a:extLst>
          </p:cNvPr>
          <p:cNvSpPr/>
          <p:nvPr/>
        </p:nvSpPr>
        <p:spPr>
          <a:xfrm>
            <a:off x="3738969" y="3682546"/>
            <a:ext cx="1683745" cy="1170777"/>
          </a:xfrm>
          <a:custGeom>
            <a:avLst/>
            <a:gdLst/>
            <a:ahLst/>
            <a:cxnLst/>
            <a:rect l="l" t="t" r="r" b="b"/>
            <a:pathLst>
              <a:path w="29712"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9712" y="10029"/>
                  <a:pt x="26116" y="0"/>
                  <a:pt x="26116" y="0"/>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5;p51">
            <a:extLst>
              <a:ext uri="{FF2B5EF4-FFF2-40B4-BE49-F238E27FC236}">
                <a16:creationId xmlns:a16="http://schemas.microsoft.com/office/drawing/2014/main" id="{06488760-2D0B-F4CF-091E-AB4753230419}"/>
              </a:ext>
            </a:extLst>
          </p:cNvPr>
          <p:cNvSpPr/>
          <p:nvPr/>
        </p:nvSpPr>
        <p:spPr>
          <a:xfrm>
            <a:off x="3738969" y="3682546"/>
            <a:ext cx="1616025" cy="1170777"/>
          </a:xfrm>
          <a:custGeom>
            <a:avLst/>
            <a:gdLst/>
            <a:ahLst/>
            <a:cxnLst/>
            <a:rect l="l" t="t" r="r" b="b"/>
            <a:pathLst>
              <a:path w="28517"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8403" y="13084"/>
                  <a:pt x="28517" y="11899"/>
                  <a:pt x="28465" y="10590"/>
                </a:cubicBezTo>
                <a:lnTo>
                  <a:pt x="28465" y="10590"/>
                </a:lnTo>
                <a:cubicBezTo>
                  <a:pt x="27550" y="14175"/>
                  <a:pt x="22635" y="16909"/>
                  <a:pt x="16701" y="16909"/>
                </a:cubicBezTo>
                <a:cubicBezTo>
                  <a:pt x="10112" y="16909"/>
                  <a:pt x="4781" y="13541"/>
                  <a:pt x="4781" y="9384"/>
                </a:cubicBezTo>
                <a:cubicBezTo>
                  <a:pt x="4781" y="5227"/>
                  <a:pt x="10112" y="1860"/>
                  <a:pt x="16701" y="1860"/>
                </a:cubicBezTo>
                <a:cubicBezTo>
                  <a:pt x="21980" y="1860"/>
                  <a:pt x="26459" y="4032"/>
                  <a:pt x="28028" y="7036"/>
                </a:cubicBezTo>
                <a:cubicBezTo>
                  <a:pt x="27550" y="4645"/>
                  <a:pt x="26916" y="2297"/>
                  <a:pt x="26116" y="0"/>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6;p51">
            <a:extLst>
              <a:ext uri="{FF2B5EF4-FFF2-40B4-BE49-F238E27FC236}">
                <a16:creationId xmlns:a16="http://schemas.microsoft.com/office/drawing/2014/main" id="{EE5FA1CD-BD23-82BD-10B1-48E39E62A38F}"/>
              </a:ext>
            </a:extLst>
          </p:cNvPr>
          <p:cNvSpPr/>
          <p:nvPr/>
        </p:nvSpPr>
        <p:spPr>
          <a:xfrm>
            <a:off x="3870271" y="3682546"/>
            <a:ext cx="1403460" cy="241453"/>
          </a:xfrm>
          <a:custGeom>
            <a:avLst/>
            <a:gdLst/>
            <a:ahLst/>
            <a:cxnLst/>
            <a:rect l="l" t="t" r="r" b="b"/>
            <a:pathLst>
              <a:path w="24766" h="4261" extrusionOk="0">
                <a:moveTo>
                  <a:pt x="1289" y="0"/>
                </a:moveTo>
                <a:cubicBezTo>
                  <a:pt x="1289" y="0"/>
                  <a:pt x="624" y="1840"/>
                  <a:pt x="1" y="4261"/>
                </a:cubicBezTo>
                <a:cubicBezTo>
                  <a:pt x="2524" y="3158"/>
                  <a:pt x="7413" y="1240"/>
                  <a:pt x="13860" y="1240"/>
                </a:cubicBezTo>
                <a:cubicBezTo>
                  <a:pt x="17130" y="1240"/>
                  <a:pt x="20800" y="1733"/>
                  <a:pt x="24766" y="3076"/>
                </a:cubicBezTo>
                <a:cubicBezTo>
                  <a:pt x="24256" y="1268"/>
                  <a:pt x="23799" y="0"/>
                  <a:pt x="23799"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87;p51">
            <a:extLst>
              <a:ext uri="{FF2B5EF4-FFF2-40B4-BE49-F238E27FC236}">
                <a16:creationId xmlns:a16="http://schemas.microsoft.com/office/drawing/2014/main" id="{51927D00-39DD-0990-ADE4-A15A24C9DA59}"/>
              </a:ext>
            </a:extLst>
          </p:cNvPr>
          <p:cNvSpPr/>
          <p:nvPr/>
        </p:nvSpPr>
        <p:spPr>
          <a:xfrm>
            <a:off x="3800794" y="4148341"/>
            <a:ext cx="1542412" cy="704982"/>
          </a:xfrm>
          <a:custGeom>
            <a:avLst/>
            <a:gdLst/>
            <a:ahLst/>
            <a:cxnLst/>
            <a:rect l="l" t="t" r="r" b="b"/>
            <a:pathLst>
              <a:path w="27218" h="12441" extrusionOk="0">
                <a:moveTo>
                  <a:pt x="406" y="0"/>
                </a:moveTo>
                <a:cubicBezTo>
                  <a:pt x="63" y="2204"/>
                  <a:pt x="0" y="4355"/>
                  <a:pt x="603" y="5747"/>
                </a:cubicBezTo>
                <a:cubicBezTo>
                  <a:pt x="1725" y="8387"/>
                  <a:pt x="3981" y="12326"/>
                  <a:pt x="13542" y="12440"/>
                </a:cubicBezTo>
                <a:lnTo>
                  <a:pt x="13988" y="12440"/>
                </a:lnTo>
                <a:cubicBezTo>
                  <a:pt x="23560" y="12326"/>
                  <a:pt x="25805" y="8387"/>
                  <a:pt x="26937" y="5747"/>
                </a:cubicBezTo>
                <a:cubicBezTo>
                  <a:pt x="27062" y="5436"/>
                  <a:pt x="27156" y="5114"/>
                  <a:pt x="27218" y="4791"/>
                </a:cubicBezTo>
                <a:lnTo>
                  <a:pt x="27218" y="4791"/>
                </a:lnTo>
                <a:cubicBezTo>
                  <a:pt x="24661" y="8387"/>
                  <a:pt x="20058" y="10788"/>
                  <a:pt x="14809" y="10788"/>
                </a:cubicBezTo>
                <a:cubicBezTo>
                  <a:pt x="7472" y="10788"/>
                  <a:pt x="1403" y="6101"/>
                  <a:pt x="406"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8;p51">
            <a:extLst>
              <a:ext uri="{FF2B5EF4-FFF2-40B4-BE49-F238E27FC236}">
                <a16:creationId xmlns:a16="http://schemas.microsoft.com/office/drawing/2014/main" id="{49172D29-2244-CD2B-08E7-068164DAB46E}"/>
              </a:ext>
            </a:extLst>
          </p:cNvPr>
          <p:cNvSpPr/>
          <p:nvPr/>
        </p:nvSpPr>
        <p:spPr>
          <a:xfrm>
            <a:off x="3886762" y="3660730"/>
            <a:ext cx="1398191" cy="64827"/>
          </a:xfrm>
          <a:custGeom>
            <a:avLst/>
            <a:gdLst/>
            <a:ahLst/>
            <a:cxnLst/>
            <a:rect l="l" t="t" r="r" b="b"/>
            <a:pathLst>
              <a:path w="24673" h="1144" extrusionOk="0">
                <a:moveTo>
                  <a:pt x="582" y="1"/>
                </a:moveTo>
                <a:cubicBezTo>
                  <a:pt x="260" y="1"/>
                  <a:pt x="1" y="260"/>
                  <a:pt x="1" y="572"/>
                </a:cubicBezTo>
                <a:cubicBezTo>
                  <a:pt x="1" y="894"/>
                  <a:pt x="260" y="1144"/>
                  <a:pt x="582" y="1144"/>
                </a:cubicBezTo>
                <a:cubicBezTo>
                  <a:pt x="4205" y="1105"/>
                  <a:pt x="7842" y="1089"/>
                  <a:pt x="11486" y="1089"/>
                </a:cubicBezTo>
                <a:cubicBezTo>
                  <a:pt x="15683" y="1089"/>
                  <a:pt x="19890" y="1110"/>
                  <a:pt x="24101" y="1144"/>
                </a:cubicBezTo>
                <a:cubicBezTo>
                  <a:pt x="24423" y="1144"/>
                  <a:pt x="24672" y="894"/>
                  <a:pt x="24672" y="572"/>
                </a:cubicBezTo>
                <a:cubicBezTo>
                  <a:pt x="24672" y="260"/>
                  <a:pt x="24423" y="1"/>
                  <a:pt x="24101" y="1"/>
                </a:cubicBezTo>
                <a:cubicBezTo>
                  <a:pt x="20181" y="175"/>
                  <a:pt x="16291" y="258"/>
                  <a:pt x="12430" y="258"/>
                </a:cubicBezTo>
                <a:cubicBezTo>
                  <a:pt x="8450" y="258"/>
                  <a:pt x="4502" y="169"/>
                  <a:pt x="582" y="1"/>
                </a:cubicBezTo>
                <a:close/>
              </a:path>
            </a:pathLst>
          </a:custGeom>
          <a:solidFill>
            <a:srgbClr val="544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89;p51">
            <a:extLst>
              <a:ext uri="{FF2B5EF4-FFF2-40B4-BE49-F238E27FC236}">
                <a16:creationId xmlns:a16="http://schemas.microsoft.com/office/drawing/2014/main" id="{73D923BD-476B-EDC6-0FB7-85F1F0FFBB66}"/>
              </a:ext>
            </a:extLst>
          </p:cNvPr>
          <p:cNvSpPr/>
          <p:nvPr/>
        </p:nvSpPr>
        <p:spPr>
          <a:xfrm>
            <a:off x="3795468" y="4465161"/>
            <a:ext cx="347549" cy="455879"/>
          </a:xfrm>
          <a:custGeom>
            <a:avLst/>
            <a:gdLst/>
            <a:ahLst/>
            <a:cxnLst/>
            <a:rect l="l" t="t" r="r" b="b"/>
            <a:pathLst>
              <a:path w="6133" h="8045" extrusionOk="0">
                <a:moveTo>
                  <a:pt x="1050" y="1"/>
                </a:moveTo>
                <a:lnTo>
                  <a:pt x="1" y="8044"/>
                </a:lnTo>
                <a:lnTo>
                  <a:pt x="1861" y="8044"/>
                </a:lnTo>
                <a:lnTo>
                  <a:pt x="6132" y="5093"/>
                </a:lnTo>
                <a:lnTo>
                  <a:pt x="1050"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90;p51">
            <a:extLst>
              <a:ext uri="{FF2B5EF4-FFF2-40B4-BE49-F238E27FC236}">
                <a16:creationId xmlns:a16="http://schemas.microsoft.com/office/drawing/2014/main" id="{172F9251-D78A-48DA-94BE-87FAA6956136}"/>
              </a:ext>
            </a:extLst>
          </p:cNvPr>
          <p:cNvSpPr/>
          <p:nvPr/>
        </p:nvSpPr>
        <p:spPr>
          <a:xfrm>
            <a:off x="5035779" y="4465161"/>
            <a:ext cx="347493" cy="455879"/>
          </a:xfrm>
          <a:custGeom>
            <a:avLst/>
            <a:gdLst/>
            <a:ahLst/>
            <a:cxnLst/>
            <a:rect l="l" t="t" r="r" b="b"/>
            <a:pathLst>
              <a:path w="6132" h="8045" extrusionOk="0">
                <a:moveTo>
                  <a:pt x="5082" y="1"/>
                </a:moveTo>
                <a:lnTo>
                  <a:pt x="0" y="5093"/>
                </a:lnTo>
                <a:lnTo>
                  <a:pt x="4282" y="8044"/>
                </a:lnTo>
                <a:lnTo>
                  <a:pt x="6132" y="8044"/>
                </a:lnTo>
                <a:lnTo>
                  <a:pt x="5082"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91;p51">
            <a:extLst>
              <a:ext uri="{FF2B5EF4-FFF2-40B4-BE49-F238E27FC236}">
                <a16:creationId xmlns:a16="http://schemas.microsoft.com/office/drawing/2014/main" id="{E6B35677-424B-EC0B-EB6C-356C720DF22D}"/>
              </a:ext>
            </a:extLst>
          </p:cNvPr>
          <p:cNvSpPr/>
          <p:nvPr/>
        </p:nvSpPr>
        <p:spPr>
          <a:xfrm>
            <a:off x="5217119" y="4580024"/>
            <a:ext cx="166153" cy="341016"/>
          </a:xfrm>
          <a:custGeom>
            <a:avLst/>
            <a:gdLst/>
            <a:ahLst/>
            <a:cxnLst/>
            <a:rect l="l" t="t" r="r" b="b"/>
            <a:pathLst>
              <a:path w="2932" h="6018" extrusionOk="0">
                <a:moveTo>
                  <a:pt x="2152" y="0"/>
                </a:moveTo>
                <a:cubicBezTo>
                  <a:pt x="1061" y="447"/>
                  <a:pt x="188" y="2567"/>
                  <a:pt x="1" y="5269"/>
                </a:cubicBezTo>
                <a:lnTo>
                  <a:pt x="1082" y="6017"/>
                </a:lnTo>
                <a:lnTo>
                  <a:pt x="2932" y="6017"/>
                </a:lnTo>
                <a:lnTo>
                  <a:pt x="2152" y="0"/>
                </a:ln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92;p51">
            <a:extLst>
              <a:ext uri="{FF2B5EF4-FFF2-40B4-BE49-F238E27FC236}">
                <a16:creationId xmlns:a16="http://schemas.microsoft.com/office/drawing/2014/main" id="{8FE8A80D-B3C3-47C4-1C9F-E69C954A2123}"/>
              </a:ext>
            </a:extLst>
          </p:cNvPr>
          <p:cNvSpPr/>
          <p:nvPr/>
        </p:nvSpPr>
        <p:spPr>
          <a:xfrm>
            <a:off x="4244229" y="4447709"/>
            <a:ext cx="752731" cy="471574"/>
          </a:xfrm>
          <a:custGeom>
            <a:avLst/>
            <a:gdLst/>
            <a:ahLst/>
            <a:cxnLst/>
            <a:rect l="l" t="t" r="r" b="b"/>
            <a:pathLst>
              <a:path w="13283" h="8322" extrusionOk="0">
                <a:moveTo>
                  <a:pt x="4830" y="0"/>
                </a:moveTo>
                <a:cubicBezTo>
                  <a:pt x="4615" y="0"/>
                  <a:pt x="4353" y="51"/>
                  <a:pt x="4064" y="215"/>
                </a:cubicBezTo>
                <a:cubicBezTo>
                  <a:pt x="3306" y="652"/>
                  <a:pt x="3139" y="1753"/>
                  <a:pt x="3836" y="2210"/>
                </a:cubicBezTo>
                <a:cubicBezTo>
                  <a:pt x="4532" y="2668"/>
                  <a:pt x="4719" y="2875"/>
                  <a:pt x="4760" y="4486"/>
                </a:cubicBezTo>
                <a:cubicBezTo>
                  <a:pt x="4799" y="5672"/>
                  <a:pt x="4432" y="6244"/>
                  <a:pt x="3821" y="6244"/>
                </a:cubicBezTo>
                <a:cubicBezTo>
                  <a:pt x="3602" y="6244"/>
                  <a:pt x="3351" y="6170"/>
                  <a:pt x="3077" y="6024"/>
                </a:cubicBezTo>
                <a:cubicBezTo>
                  <a:pt x="2038" y="5474"/>
                  <a:pt x="3524" y="3936"/>
                  <a:pt x="3285" y="3312"/>
                </a:cubicBezTo>
                <a:cubicBezTo>
                  <a:pt x="3160" y="2948"/>
                  <a:pt x="2838" y="2688"/>
                  <a:pt x="2464" y="2626"/>
                </a:cubicBezTo>
                <a:lnTo>
                  <a:pt x="2464" y="2626"/>
                </a:lnTo>
                <a:cubicBezTo>
                  <a:pt x="2464" y="2626"/>
                  <a:pt x="2911" y="3291"/>
                  <a:pt x="2485" y="3821"/>
                </a:cubicBezTo>
                <a:cubicBezTo>
                  <a:pt x="2069" y="4351"/>
                  <a:pt x="718" y="4507"/>
                  <a:pt x="354" y="5952"/>
                </a:cubicBezTo>
                <a:cubicBezTo>
                  <a:pt x="1" y="7407"/>
                  <a:pt x="1175" y="8321"/>
                  <a:pt x="1175" y="8321"/>
                </a:cubicBezTo>
                <a:lnTo>
                  <a:pt x="9790" y="8321"/>
                </a:lnTo>
                <a:cubicBezTo>
                  <a:pt x="13282" y="6554"/>
                  <a:pt x="11110" y="3748"/>
                  <a:pt x="9822" y="2969"/>
                </a:cubicBezTo>
                <a:cubicBezTo>
                  <a:pt x="8533" y="2190"/>
                  <a:pt x="8429" y="631"/>
                  <a:pt x="8429" y="631"/>
                </a:cubicBezTo>
                <a:lnTo>
                  <a:pt x="8429" y="631"/>
                </a:lnTo>
                <a:cubicBezTo>
                  <a:pt x="8128" y="1192"/>
                  <a:pt x="8117" y="2387"/>
                  <a:pt x="8626" y="2875"/>
                </a:cubicBezTo>
                <a:cubicBezTo>
                  <a:pt x="8951" y="3210"/>
                  <a:pt x="9404" y="4187"/>
                  <a:pt x="8597" y="4187"/>
                </a:cubicBezTo>
                <a:cubicBezTo>
                  <a:pt x="8576" y="4187"/>
                  <a:pt x="8555" y="4186"/>
                  <a:pt x="8533" y="4185"/>
                </a:cubicBezTo>
                <a:cubicBezTo>
                  <a:pt x="7650" y="4143"/>
                  <a:pt x="7670" y="3229"/>
                  <a:pt x="7078" y="2366"/>
                </a:cubicBezTo>
                <a:cubicBezTo>
                  <a:pt x="6496" y="1514"/>
                  <a:pt x="5394" y="1566"/>
                  <a:pt x="4937" y="1296"/>
                </a:cubicBezTo>
                <a:cubicBezTo>
                  <a:pt x="4469" y="1015"/>
                  <a:pt x="4303" y="329"/>
                  <a:pt x="5415" y="142"/>
                </a:cubicBezTo>
                <a:cubicBezTo>
                  <a:pt x="5415" y="142"/>
                  <a:pt x="5188" y="0"/>
                  <a:pt x="4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93;p51">
            <a:extLst>
              <a:ext uri="{FF2B5EF4-FFF2-40B4-BE49-F238E27FC236}">
                <a16:creationId xmlns:a16="http://schemas.microsoft.com/office/drawing/2014/main" id="{1F2471E5-3033-7431-3763-99407E447054}"/>
              </a:ext>
            </a:extLst>
          </p:cNvPr>
          <p:cNvSpPr/>
          <p:nvPr/>
        </p:nvSpPr>
        <p:spPr>
          <a:xfrm>
            <a:off x="4500428" y="4569709"/>
            <a:ext cx="376962" cy="349572"/>
          </a:xfrm>
          <a:custGeom>
            <a:avLst/>
            <a:gdLst/>
            <a:ahLst/>
            <a:cxnLst/>
            <a:rect l="l" t="t" r="r" b="b"/>
            <a:pathLst>
              <a:path w="6652" h="6169" extrusionOk="0">
                <a:moveTo>
                  <a:pt x="935" y="0"/>
                </a:moveTo>
                <a:cubicBezTo>
                  <a:pt x="776" y="0"/>
                  <a:pt x="615" y="26"/>
                  <a:pt x="458" y="78"/>
                </a:cubicBezTo>
                <a:cubicBezTo>
                  <a:pt x="1081" y="473"/>
                  <a:pt x="2235" y="3289"/>
                  <a:pt x="0" y="6168"/>
                </a:cubicBezTo>
                <a:lnTo>
                  <a:pt x="4053" y="6168"/>
                </a:lnTo>
                <a:cubicBezTo>
                  <a:pt x="6288" y="5254"/>
                  <a:pt x="6652" y="4131"/>
                  <a:pt x="6392" y="2936"/>
                </a:cubicBezTo>
                <a:cubicBezTo>
                  <a:pt x="6132" y="1720"/>
                  <a:pt x="4885" y="1159"/>
                  <a:pt x="4885" y="1159"/>
                </a:cubicBezTo>
                <a:lnTo>
                  <a:pt x="4885" y="1159"/>
                </a:lnTo>
                <a:cubicBezTo>
                  <a:pt x="4885" y="1159"/>
                  <a:pt x="5249" y="2022"/>
                  <a:pt x="5145" y="2344"/>
                </a:cubicBezTo>
                <a:cubicBezTo>
                  <a:pt x="5001" y="2811"/>
                  <a:pt x="4788" y="3094"/>
                  <a:pt x="4282" y="3094"/>
                </a:cubicBezTo>
                <a:cubicBezTo>
                  <a:pt x="4056" y="3094"/>
                  <a:pt x="3772" y="3037"/>
                  <a:pt x="3409" y="2915"/>
                </a:cubicBezTo>
                <a:cubicBezTo>
                  <a:pt x="2245" y="2520"/>
                  <a:pt x="2806" y="1377"/>
                  <a:pt x="2089" y="546"/>
                </a:cubicBezTo>
                <a:cubicBezTo>
                  <a:pt x="1799" y="195"/>
                  <a:pt x="1374" y="0"/>
                  <a:pt x="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00;p51">
            <a:extLst>
              <a:ext uri="{FF2B5EF4-FFF2-40B4-BE49-F238E27FC236}">
                <a16:creationId xmlns:a16="http://schemas.microsoft.com/office/drawing/2014/main" id="{72F0FDF5-F7F7-18F3-D5A1-CBDF4ACCB9DF}"/>
              </a:ext>
            </a:extLst>
          </p:cNvPr>
          <p:cNvSpPr/>
          <p:nvPr/>
        </p:nvSpPr>
        <p:spPr>
          <a:xfrm>
            <a:off x="3795468" y="4603597"/>
            <a:ext cx="167343" cy="317443"/>
          </a:xfrm>
          <a:custGeom>
            <a:avLst/>
            <a:gdLst/>
            <a:ahLst/>
            <a:cxnLst/>
            <a:rect l="l" t="t" r="r" b="b"/>
            <a:pathLst>
              <a:path w="2953" h="5602" extrusionOk="0">
                <a:moveTo>
                  <a:pt x="1304" y="1"/>
                </a:moveTo>
                <a:cubicBezTo>
                  <a:pt x="1093" y="1"/>
                  <a:pt x="886" y="57"/>
                  <a:pt x="707" y="166"/>
                </a:cubicBezTo>
                <a:lnTo>
                  <a:pt x="1" y="5601"/>
                </a:lnTo>
                <a:lnTo>
                  <a:pt x="1861" y="5601"/>
                </a:lnTo>
                <a:lnTo>
                  <a:pt x="2235" y="5341"/>
                </a:lnTo>
                <a:cubicBezTo>
                  <a:pt x="2266" y="5217"/>
                  <a:pt x="2297" y="5092"/>
                  <a:pt x="2329" y="4967"/>
                </a:cubicBezTo>
                <a:cubicBezTo>
                  <a:pt x="2952" y="2504"/>
                  <a:pt x="2588" y="291"/>
                  <a:pt x="1518" y="21"/>
                </a:cubicBezTo>
                <a:cubicBezTo>
                  <a:pt x="1447" y="7"/>
                  <a:pt x="1375" y="1"/>
                  <a:pt x="1304" y="1"/>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09;p51">
            <a:extLst>
              <a:ext uri="{FF2B5EF4-FFF2-40B4-BE49-F238E27FC236}">
                <a16:creationId xmlns:a16="http://schemas.microsoft.com/office/drawing/2014/main" id="{93B6C53E-22D9-7FF6-1E69-B9E80295A64F}"/>
              </a:ext>
            </a:extLst>
          </p:cNvPr>
          <p:cNvSpPr/>
          <p:nvPr/>
        </p:nvSpPr>
        <p:spPr>
          <a:xfrm>
            <a:off x="3880869" y="3680166"/>
            <a:ext cx="1404084" cy="53153"/>
          </a:xfrm>
          <a:custGeom>
            <a:avLst/>
            <a:gdLst/>
            <a:ahLst/>
            <a:cxnLst/>
            <a:rect l="l" t="t" r="r" b="b"/>
            <a:pathLst>
              <a:path w="24777" h="938" extrusionOk="0">
                <a:moveTo>
                  <a:pt x="24735" y="1"/>
                </a:moveTo>
                <a:cubicBezTo>
                  <a:pt x="24641" y="208"/>
                  <a:pt x="24433" y="343"/>
                  <a:pt x="24205" y="354"/>
                </a:cubicBezTo>
                <a:cubicBezTo>
                  <a:pt x="20441" y="478"/>
                  <a:pt x="16682" y="533"/>
                  <a:pt x="12931" y="533"/>
                </a:cubicBezTo>
                <a:cubicBezTo>
                  <a:pt x="8840" y="533"/>
                  <a:pt x="4758" y="468"/>
                  <a:pt x="686" y="354"/>
                </a:cubicBezTo>
                <a:cubicBezTo>
                  <a:pt x="458" y="343"/>
                  <a:pt x="260" y="208"/>
                  <a:pt x="167" y="1"/>
                </a:cubicBezTo>
                <a:lnTo>
                  <a:pt x="167" y="1"/>
                </a:lnTo>
                <a:cubicBezTo>
                  <a:pt x="1" y="375"/>
                  <a:pt x="271" y="801"/>
                  <a:pt x="686" y="801"/>
                </a:cubicBezTo>
                <a:cubicBezTo>
                  <a:pt x="4309" y="897"/>
                  <a:pt x="7932" y="938"/>
                  <a:pt x="11569" y="938"/>
                </a:cubicBezTo>
                <a:cubicBezTo>
                  <a:pt x="15756" y="938"/>
                  <a:pt x="19961" y="884"/>
                  <a:pt x="24205" y="801"/>
                </a:cubicBezTo>
                <a:cubicBezTo>
                  <a:pt x="24527" y="801"/>
                  <a:pt x="24776" y="551"/>
                  <a:pt x="24776" y="229"/>
                </a:cubicBezTo>
                <a:cubicBezTo>
                  <a:pt x="24776" y="156"/>
                  <a:pt x="24766" y="73"/>
                  <a:pt x="24735" y="1"/>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10;p51">
            <a:extLst>
              <a:ext uri="{FF2B5EF4-FFF2-40B4-BE49-F238E27FC236}">
                <a16:creationId xmlns:a16="http://schemas.microsoft.com/office/drawing/2014/main" id="{64116F54-8475-488B-5037-0994487800FA}"/>
              </a:ext>
            </a:extLst>
          </p:cNvPr>
          <p:cNvSpPr/>
          <p:nvPr/>
        </p:nvSpPr>
        <p:spPr>
          <a:xfrm>
            <a:off x="4698883" y="3845461"/>
            <a:ext cx="533028" cy="326679"/>
          </a:xfrm>
          <a:custGeom>
            <a:avLst/>
            <a:gdLst/>
            <a:ahLst/>
            <a:cxnLst/>
            <a:rect l="l" t="t" r="r" b="b"/>
            <a:pathLst>
              <a:path w="9406" h="5765" extrusionOk="0">
                <a:moveTo>
                  <a:pt x="3404" y="0"/>
                </a:moveTo>
                <a:cubicBezTo>
                  <a:pt x="1931" y="0"/>
                  <a:pt x="756" y="553"/>
                  <a:pt x="448" y="1521"/>
                </a:cubicBezTo>
                <a:cubicBezTo>
                  <a:pt x="1" y="2914"/>
                  <a:pt x="1539" y="4660"/>
                  <a:pt x="3887" y="5418"/>
                </a:cubicBezTo>
                <a:cubicBezTo>
                  <a:pt x="4616" y="5654"/>
                  <a:pt x="5338" y="5765"/>
                  <a:pt x="6000" y="5765"/>
                </a:cubicBezTo>
                <a:cubicBezTo>
                  <a:pt x="7472" y="5765"/>
                  <a:pt x="8651" y="5215"/>
                  <a:pt x="8959" y="4254"/>
                </a:cubicBezTo>
                <a:cubicBezTo>
                  <a:pt x="9406" y="2851"/>
                  <a:pt x="7868" y="1105"/>
                  <a:pt x="5519" y="347"/>
                </a:cubicBezTo>
                <a:cubicBezTo>
                  <a:pt x="4788" y="112"/>
                  <a:pt x="4066" y="0"/>
                  <a:pt x="3404" y="0"/>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11;p51">
            <a:extLst>
              <a:ext uri="{FF2B5EF4-FFF2-40B4-BE49-F238E27FC236}">
                <a16:creationId xmlns:a16="http://schemas.microsoft.com/office/drawing/2014/main" id="{39713B0A-AFBA-14A3-144B-387FDCB43619}"/>
              </a:ext>
            </a:extLst>
          </p:cNvPr>
          <p:cNvSpPr/>
          <p:nvPr/>
        </p:nvSpPr>
        <p:spPr>
          <a:xfrm>
            <a:off x="4498672" y="3802848"/>
            <a:ext cx="233250" cy="136849"/>
          </a:xfrm>
          <a:custGeom>
            <a:avLst/>
            <a:gdLst/>
            <a:ahLst/>
            <a:cxnLst/>
            <a:rect l="l" t="t" r="r" b="b"/>
            <a:pathLst>
              <a:path w="4116" h="2415" extrusionOk="0">
                <a:moveTo>
                  <a:pt x="2408" y="1"/>
                </a:moveTo>
                <a:cubicBezTo>
                  <a:pt x="2231" y="1"/>
                  <a:pt x="2047" y="16"/>
                  <a:pt x="1860" y="49"/>
                </a:cubicBezTo>
                <a:cubicBezTo>
                  <a:pt x="780" y="236"/>
                  <a:pt x="0" y="901"/>
                  <a:pt x="104" y="1546"/>
                </a:cubicBezTo>
                <a:cubicBezTo>
                  <a:pt x="198" y="2069"/>
                  <a:pt x="866" y="2415"/>
                  <a:pt x="1704" y="2415"/>
                </a:cubicBezTo>
                <a:cubicBezTo>
                  <a:pt x="1881" y="2415"/>
                  <a:pt x="2066" y="2399"/>
                  <a:pt x="2255" y="2367"/>
                </a:cubicBezTo>
                <a:cubicBezTo>
                  <a:pt x="3326" y="2190"/>
                  <a:pt x="4116" y="1525"/>
                  <a:pt x="4001" y="880"/>
                </a:cubicBezTo>
                <a:cubicBezTo>
                  <a:pt x="3916" y="349"/>
                  <a:pt x="3242" y="1"/>
                  <a:pt x="2408" y="1"/>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12;p51">
            <a:extLst>
              <a:ext uri="{FF2B5EF4-FFF2-40B4-BE49-F238E27FC236}">
                <a16:creationId xmlns:a16="http://schemas.microsoft.com/office/drawing/2014/main" id="{FDD6E3DD-773B-3D1D-6699-009F898AED4A}"/>
              </a:ext>
            </a:extLst>
          </p:cNvPr>
          <p:cNvSpPr/>
          <p:nvPr/>
        </p:nvSpPr>
        <p:spPr>
          <a:xfrm>
            <a:off x="3894413" y="4022882"/>
            <a:ext cx="109599" cy="175552"/>
          </a:xfrm>
          <a:custGeom>
            <a:avLst/>
            <a:gdLst/>
            <a:ahLst/>
            <a:cxnLst/>
            <a:rect l="l" t="t" r="r" b="b"/>
            <a:pathLst>
              <a:path w="1934" h="3098" extrusionOk="0">
                <a:moveTo>
                  <a:pt x="738" y="1"/>
                </a:moveTo>
                <a:lnTo>
                  <a:pt x="1" y="999"/>
                </a:lnTo>
                <a:lnTo>
                  <a:pt x="1383" y="3098"/>
                </a:lnTo>
                <a:lnTo>
                  <a:pt x="1934"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13;p51">
            <a:extLst>
              <a:ext uri="{FF2B5EF4-FFF2-40B4-BE49-F238E27FC236}">
                <a16:creationId xmlns:a16="http://schemas.microsoft.com/office/drawing/2014/main" id="{782E1EF5-8996-B378-F463-8A5B151BBA48}"/>
              </a:ext>
            </a:extLst>
          </p:cNvPr>
          <p:cNvSpPr/>
          <p:nvPr/>
        </p:nvSpPr>
        <p:spPr>
          <a:xfrm>
            <a:off x="3649433" y="3968484"/>
            <a:ext cx="262716" cy="135772"/>
          </a:xfrm>
          <a:custGeom>
            <a:avLst/>
            <a:gdLst/>
            <a:ahLst/>
            <a:cxnLst/>
            <a:rect l="l" t="t" r="r" b="b"/>
            <a:pathLst>
              <a:path w="4636" h="2396" extrusionOk="0">
                <a:moveTo>
                  <a:pt x="4445" y="0"/>
                </a:moveTo>
                <a:cubicBezTo>
                  <a:pt x="3548" y="0"/>
                  <a:pt x="3197" y="307"/>
                  <a:pt x="2645" y="307"/>
                </a:cubicBezTo>
                <a:cubicBezTo>
                  <a:pt x="2587" y="307"/>
                  <a:pt x="2527" y="303"/>
                  <a:pt x="2463" y="296"/>
                </a:cubicBezTo>
                <a:cubicBezTo>
                  <a:pt x="2100" y="254"/>
                  <a:pt x="1736" y="181"/>
                  <a:pt x="1372" y="88"/>
                </a:cubicBezTo>
                <a:cubicBezTo>
                  <a:pt x="1279" y="46"/>
                  <a:pt x="1175" y="15"/>
                  <a:pt x="1081" y="15"/>
                </a:cubicBezTo>
                <a:cubicBezTo>
                  <a:pt x="603" y="15"/>
                  <a:pt x="146" y="556"/>
                  <a:pt x="73" y="1210"/>
                </a:cubicBezTo>
                <a:cubicBezTo>
                  <a:pt x="0" y="1803"/>
                  <a:pt x="250" y="2291"/>
                  <a:pt x="645" y="2385"/>
                </a:cubicBezTo>
                <a:lnTo>
                  <a:pt x="645" y="2395"/>
                </a:lnTo>
                <a:lnTo>
                  <a:pt x="811" y="2395"/>
                </a:lnTo>
                <a:cubicBezTo>
                  <a:pt x="1631" y="2395"/>
                  <a:pt x="2148" y="2031"/>
                  <a:pt x="2471" y="2031"/>
                </a:cubicBezTo>
                <a:cubicBezTo>
                  <a:pt x="2475" y="2031"/>
                  <a:pt x="2480" y="2031"/>
                  <a:pt x="2484" y="2031"/>
                </a:cubicBezTo>
                <a:cubicBezTo>
                  <a:pt x="2827" y="2052"/>
                  <a:pt x="4240" y="2395"/>
                  <a:pt x="4240" y="2395"/>
                </a:cubicBezTo>
                <a:lnTo>
                  <a:pt x="4635" y="5"/>
                </a:lnTo>
                <a:cubicBezTo>
                  <a:pt x="4569" y="2"/>
                  <a:pt x="4506" y="0"/>
                  <a:pt x="4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14;p51">
            <a:extLst>
              <a:ext uri="{FF2B5EF4-FFF2-40B4-BE49-F238E27FC236}">
                <a16:creationId xmlns:a16="http://schemas.microsoft.com/office/drawing/2014/main" id="{5EBE9008-5A72-D03B-B758-6DD3B92342BF}"/>
              </a:ext>
            </a:extLst>
          </p:cNvPr>
          <p:cNvSpPr/>
          <p:nvPr/>
        </p:nvSpPr>
        <p:spPr>
          <a:xfrm>
            <a:off x="3654136" y="3968937"/>
            <a:ext cx="257389" cy="65677"/>
          </a:xfrm>
          <a:custGeom>
            <a:avLst/>
            <a:gdLst/>
            <a:ahLst/>
            <a:cxnLst/>
            <a:rect l="l" t="t" r="r" b="b"/>
            <a:pathLst>
              <a:path w="4542" h="1159" extrusionOk="0">
                <a:moveTo>
                  <a:pt x="4320" y="1"/>
                </a:moveTo>
                <a:cubicBezTo>
                  <a:pt x="3455" y="1"/>
                  <a:pt x="3107" y="299"/>
                  <a:pt x="2562" y="299"/>
                </a:cubicBezTo>
                <a:cubicBezTo>
                  <a:pt x="2504" y="299"/>
                  <a:pt x="2444" y="295"/>
                  <a:pt x="2380" y="288"/>
                </a:cubicBezTo>
                <a:cubicBezTo>
                  <a:pt x="2017" y="246"/>
                  <a:pt x="1653" y="173"/>
                  <a:pt x="1289" y="80"/>
                </a:cubicBezTo>
                <a:cubicBezTo>
                  <a:pt x="1196" y="38"/>
                  <a:pt x="1092" y="7"/>
                  <a:pt x="998" y="7"/>
                </a:cubicBezTo>
                <a:cubicBezTo>
                  <a:pt x="541" y="7"/>
                  <a:pt x="104" y="496"/>
                  <a:pt x="1" y="1119"/>
                </a:cubicBezTo>
                <a:cubicBezTo>
                  <a:pt x="266" y="1145"/>
                  <a:pt x="531" y="1158"/>
                  <a:pt x="796" y="1158"/>
                </a:cubicBezTo>
                <a:cubicBezTo>
                  <a:pt x="1061" y="1158"/>
                  <a:pt x="1326" y="1145"/>
                  <a:pt x="1591" y="1119"/>
                </a:cubicBezTo>
                <a:cubicBezTo>
                  <a:pt x="2858" y="1005"/>
                  <a:pt x="3939" y="652"/>
                  <a:pt x="4511" y="215"/>
                </a:cubicBezTo>
                <a:lnTo>
                  <a:pt x="4542" y="7"/>
                </a:lnTo>
                <a:cubicBezTo>
                  <a:pt x="4464" y="3"/>
                  <a:pt x="4390" y="1"/>
                  <a:pt x="4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15;p51">
            <a:extLst>
              <a:ext uri="{FF2B5EF4-FFF2-40B4-BE49-F238E27FC236}">
                <a16:creationId xmlns:a16="http://schemas.microsoft.com/office/drawing/2014/main" id="{E8E549F9-6CBC-0CFB-0F4C-D2C4C4D77F0A}"/>
              </a:ext>
            </a:extLst>
          </p:cNvPr>
          <p:cNvSpPr/>
          <p:nvPr/>
        </p:nvSpPr>
        <p:spPr>
          <a:xfrm>
            <a:off x="3847319" y="3968879"/>
            <a:ext cx="111355" cy="135206"/>
          </a:xfrm>
          <a:custGeom>
            <a:avLst/>
            <a:gdLst/>
            <a:ahLst/>
            <a:cxnLst/>
            <a:rect l="l" t="t" r="r" b="b"/>
            <a:pathLst>
              <a:path w="1965" h="2386" extrusionOk="0">
                <a:moveTo>
                  <a:pt x="1123" y="0"/>
                </a:moveTo>
                <a:cubicBezTo>
                  <a:pt x="718" y="0"/>
                  <a:pt x="305" y="411"/>
                  <a:pt x="156" y="995"/>
                </a:cubicBezTo>
                <a:cubicBezTo>
                  <a:pt x="0" y="1640"/>
                  <a:pt x="239" y="2263"/>
                  <a:pt x="686" y="2367"/>
                </a:cubicBezTo>
                <a:cubicBezTo>
                  <a:pt x="735" y="2380"/>
                  <a:pt x="785" y="2385"/>
                  <a:pt x="834" y="2385"/>
                </a:cubicBezTo>
                <a:cubicBezTo>
                  <a:pt x="1247" y="2385"/>
                  <a:pt x="1660" y="1976"/>
                  <a:pt x="1809" y="1401"/>
                </a:cubicBezTo>
                <a:cubicBezTo>
                  <a:pt x="1964" y="746"/>
                  <a:pt x="1725" y="133"/>
                  <a:pt x="1268" y="19"/>
                </a:cubicBezTo>
                <a:cubicBezTo>
                  <a:pt x="1220" y="6"/>
                  <a:pt x="1172"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16;p51">
            <a:extLst>
              <a:ext uri="{FF2B5EF4-FFF2-40B4-BE49-F238E27FC236}">
                <a16:creationId xmlns:a16="http://schemas.microsoft.com/office/drawing/2014/main" id="{AD571EC8-8F7B-E91F-E3DA-6E1B546C85F7}"/>
              </a:ext>
            </a:extLst>
          </p:cNvPr>
          <p:cNvSpPr/>
          <p:nvPr/>
        </p:nvSpPr>
        <p:spPr>
          <a:xfrm>
            <a:off x="4584071" y="4829184"/>
            <a:ext cx="164339" cy="90100"/>
          </a:xfrm>
          <a:custGeom>
            <a:avLst/>
            <a:gdLst/>
            <a:ahLst/>
            <a:cxnLst/>
            <a:rect l="l" t="t" r="r" b="b"/>
            <a:pathLst>
              <a:path w="2900" h="1590" extrusionOk="0">
                <a:moveTo>
                  <a:pt x="1818" y="1"/>
                </a:moveTo>
                <a:cubicBezTo>
                  <a:pt x="558" y="1"/>
                  <a:pt x="0" y="1589"/>
                  <a:pt x="0" y="1589"/>
                </a:cubicBezTo>
                <a:lnTo>
                  <a:pt x="2806" y="1589"/>
                </a:lnTo>
                <a:cubicBezTo>
                  <a:pt x="2827" y="1163"/>
                  <a:pt x="2900" y="228"/>
                  <a:pt x="2255" y="61"/>
                </a:cubicBezTo>
                <a:cubicBezTo>
                  <a:pt x="2101" y="20"/>
                  <a:pt x="1955" y="1"/>
                  <a:pt x="1818"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17;p51">
            <a:extLst>
              <a:ext uri="{FF2B5EF4-FFF2-40B4-BE49-F238E27FC236}">
                <a16:creationId xmlns:a16="http://schemas.microsoft.com/office/drawing/2014/main" id="{C20D0A5E-2C88-C71E-FA5C-DD81DDD07203}"/>
              </a:ext>
            </a:extLst>
          </p:cNvPr>
          <p:cNvSpPr/>
          <p:nvPr/>
        </p:nvSpPr>
        <p:spPr>
          <a:xfrm>
            <a:off x="4584071" y="4839724"/>
            <a:ext cx="75994" cy="79560"/>
          </a:xfrm>
          <a:custGeom>
            <a:avLst/>
            <a:gdLst/>
            <a:ahLst/>
            <a:cxnLst/>
            <a:rect l="l" t="t" r="r" b="b"/>
            <a:pathLst>
              <a:path w="1341" h="1404" extrusionOk="0">
                <a:moveTo>
                  <a:pt x="1102" y="0"/>
                </a:moveTo>
                <a:lnTo>
                  <a:pt x="1102" y="0"/>
                </a:lnTo>
                <a:cubicBezTo>
                  <a:pt x="343" y="426"/>
                  <a:pt x="0" y="1403"/>
                  <a:pt x="0" y="1403"/>
                </a:cubicBezTo>
                <a:lnTo>
                  <a:pt x="1341" y="1403"/>
                </a:lnTo>
                <a:cubicBezTo>
                  <a:pt x="1310" y="1320"/>
                  <a:pt x="1268" y="1247"/>
                  <a:pt x="1237" y="1164"/>
                </a:cubicBezTo>
                <a:cubicBezTo>
                  <a:pt x="1102" y="790"/>
                  <a:pt x="1050" y="395"/>
                  <a:pt x="1102"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8;p51">
            <a:extLst>
              <a:ext uri="{FF2B5EF4-FFF2-40B4-BE49-F238E27FC236}">
                <a16:creationId xmlns:a16="http://schemas.microsoft.com/office/drawing/2014/main" id="{96D7D4E1-9CD3-4CD8-9EF6-E839BFAF7199}"/>
              </a:ext>
            </a:extLst>
          </p:cNvPr>
          <p:cNvSpPr/>
          <p:nvPr/>
        </p:nvSpPr>
        <p:spPr>
          <a:xfrm>
            <a:off x="4892066" y="4814395"/>
            <a:ext cx="226789" cy="104889"/>
          </a:xfrm>
          <a:custGeom>
            <a:avLst/>
            <a:gdLst/>
            <a:ahLst/>
            <a:cxnLst/>
            <a:rect l="l" t="t" r="r" b="b"/>
            <a:pathLst>
              <a:path w="4002" h="1851" extrusionOk="0">
                <a:moveTo>
                  <a:pt x="2858" y="0"/>
                </a:moveTo>
                <a:cubicBezTo>
                  <a:pt x="1507" y="520"/>
                  <a:pt x="447" y="1227"/>
                  <a:pt x="0" y="1850"/>
                </a:cubicBezTo>
                <a:lnTo>
                  <a:pt x="3960" y="1850"/>
                </a:lnTo>
                <a:cubicBezTo>
                  <a:pt x="4001" y="1362"/>
                  <a:pt x="3378" y="115"/>
                  <a:pt x="2858" y="0"/>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19;p51">
            <a:extLst>
              <a:ext uri="{FF2B5EF4-FFF2-40B4-BE49-F238E27FC236}">
                <a16:creationId xmlns:a16="http://schemas.microsoft.com/office/drawing/2014/main" id="{27D8CC1A-2D30-FF6E-7E5E-201FAF2BF962}"/>
              </a:ext>
            </a:extLst>
          </p:cNvPr>
          <p:cNvSpPr/>
          <p:nvPr/>
        </p:nvSpPr>
        <p:spPr>
          <a:xfrm>
            <a:off x="4114683" y="4833207"/>
            <a:ext cx="183776" cy="86076"/>
          </a:xfrm>
          <a:custGeom>
            <a:avLst/>
            <a:gdLst/>
            <a:ahLst/>
            <a:cxnLst/>
            <a:rect l="l" t="t" r="r" b="b"/>
            <a:pathLst>
              <a:path w="3243" h="1519" extrusionOk="0">
                <a:moveTo>
                  <a:pt x="915" y="1"/>
                </a:moveTo>
                <a:cubicBezTo>
                  <a:pt x="499" y="105"/>
                  <a:pt x="0" y="1123"/>
                  <a:pt x="42" y="1518"/>
                </a:cubicBezTo>
                <a:lnTo>
                  <a:pt x="3243" y="1518"/>
                </a:lnTo>
                <a:cubicBezTo>
                  <a:pt x="2765" y="988"/>
                  <a:pt x="2183" y="562"/>
                  <a:pt x="1538" y="261"/>
                </a:cubicBezTo>
                <a:cubicBezTo>
                  <a:pt x="1331" y="167"/>
                  <a:pt x="1123" y="74"/>
                  <a:pt x="915"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72" name="Picture 14371">
            <a:extLst>
              <a:ext uri="{FF2B5EF4-FFF2-40B4-BE49-F238E27FC236}">
                <a16:creationId xmlns:a16="http://schemas.microsoft.com/office/drawing/2014/main" id="{8F1E2831-29BE-7FFF-F8DD-FF03F77E2CC4}"/>
              </a:ext>
            </a:extLst>
          </p:cNvPr>
          <p:cNvPicPr>
            <a:picLocks noChangeAspect="1"/>
          </p:cNvPicPr>
          <p:nvPr/>
        </p:nvPicPr>
        <p:blipFill>
          <a:blip r:embed="rId3"/>
          <a:stretch>
            <a:fillRect/>
          </a:stretch>
        </p:blipFill>
        <p:spPr>
          <a:xfrm>
            <a:off x="3651130" y="429961"/>
            <a:ext cx="1752829" cy="1784764"/>
          </a:xfrm>
          <a:prstGeom prst="rect">
            <a:avLst/>
          </a:prstGeom>
        </p:spPr>
      </p:pic>
    </p:spTree>
    <p:extLst>
      <p:ext uri="{BB962C8B-B14F-4D97-AF65-F5344CB8AC3E}">
        <p14:creationId xmlns:p14="http://schemas.microsoft.com/office/powerpoint/2010/main" val="420061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4372"/>
                                        </p:tgtEl>
                                        <p:attrNameLst>
                                          <p:attrName>style.visibility</p:attrName>
                                        </p:attrNameLst>
                                      </p:cBhvr>
                                      <p:to>
                                        <p:strVal val="visible"/>
                                      </p:to>
                                    </p:set>
                                    <p:animEffect transition="in" filter="fade">
                                      <p:cBhvr>
                                        <p:cTn id="11" dur="1000"/>
                                        <p:tgtEl>
                                          <p:spTgt spid="14372"/>
                                        </p:tgtEl>
                                      </p:cBhvr>
                                    </p:animEffect>
                                    <p:anim calcmode="lin" valueType="num">
                                      <p:cBhvr>
                                        <p:cTn id="12" dur="1000" fill="hold"/>
                                        <p:tgtEl>
                                          <p:spTgt spid="14372"/>
                                        </p:tgtEl>
                                        <p:attrNameLst>
                                          <p:attrName>ppt_x</p:attrName>
                                        </p:attrNameLst>
                                      </p:cBhvr>
                                      <p:tavLst>
                                        <p:tav tm="0">
                                          <p:val>
                                            <p:strVal val="#ppt_x"/>
                                          </p:val>
                                        </p:tav>
                                        <p:tav tm="100000">
                                          <p:val>
                                            <p:strVal val="#ppt_x"/>
                                          </p:val>
                                        </p:tav>
                                      </p:tavLst>
                                    </p:anim>
                                    <p:anim calcmode="lin" valueType="num">
                                      <p:cBhvr>
                                        <p:cTn id="13" dur="1000" fill="hold"/>
                                        <p:tgtEl>
                                          <p:spTgt spid="143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54" name="Google Shape;1454;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
            </a:r>
            <a:r>
              <a:rPr lang="en" dirty="0">
                <a:solidFill>
                  <a:schemeClr val="accent3"/>
                </a:solidFill>
              </a:rPr>
              <a:t>atadelivery: o que é?</a:t>
            </a:r>
            <a:endParaRPr dirty="0">
              <a:solidFill>
                <a:schemeClr val="accent3"/>
              </a:solidFill>
            </a:endParaRPr>
          </a:p>
        </p:txBody>
      </p:sp>
      <p:pic>
        <p:nvPicPr>
          <p:cNvPr id="26" name="Picture 25">
            <a:extLst>
              <a:ext uri="{FF2B5EF4-FFF2-40B4-BE49-F238E27FC236}">
                <a16:creationId xmlns:a16="http://schemas.microsoft.com/office/drawing/2014/main" id="{68D0761A-84A2-61A5-B210-EA58AF7686B0}"/>
              </a:ext>
            </a:extLst>
          </p:cNvPr>
          <p:cNvPicPr>
            <a:picLocks noChangeAspect="1"/>
          </p:cNvPicPr>
          <p:nvPr/>
        </p:nvPicPr>
        <p:blipFill>
          <a:blip r:embed="rId3"/>
          <a:stretch>
            <a:fillRect/>
          </a:stretch>
        </p:blipFill>
        <p:spPr>
          <a:xfrm>
            <a:off x="774106" y="1648891"/>
            <a:ext cx="1907615" cy="1942370"/>
          </a:xfrm>
          <a:prstGeom prst="rect">
            <a:avLst/>
          </a:prstGeom>
        </p:spPr>
      </p:pic>
      <p:sp>
        <p:nvSpPr>
          <p:cNvPr id="48" name="Google Shape;2126;p49">
            <a:extLst>
              <a:ext uri="{FF2B5EF4-FFF2-40B4-BE49-F238E27FC236}">
                <a16:creationId xmlns:a16="http://schemas.microsoft.com/office/drawing/2014/main" id="{F2BAEC3D-618E-ACE3-0BA1-AC107D02AD65}"/>
              </a:ext>
            </a:extLst>
          </p:cNvPr>
          <p:cNvSpPr txBox="1">
            <a:spLocks/>
          </p:cNvSpPr>
          <p:nvPr/>
        </p:nvSpPr>
        <p:spPr>
          <a:xfrm>
            <a:off x="3012927" y="1588805"/>
            <a:ext cx="4891091" cy="175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gn="ctr">
              <a:lnSpc>
                <a:spcPct val="100000"/>
              </a:lnSpc>
              <a:spcAft>
                <a:spcPts val="1600"/>
              </a:spcAft>
              <a:buFont typeface="Barlow"/>
              <a:buNone/>
            </a:pPr>
            <a:r>
              <a:rPr lang="pt-BR" dirty="0"/>
              <a:t>O </a:t>
            </a:r>
            <a:r>
              <a:rPr lang="pt-BR" b="1" dirty="0"/>
              <a:t>datadelivery</a:t>
            </a:r>
            <a:r>
              <a:rPr lang="pt-BR" dirty="0"/>
              <a:t> é um módulo </a:t>
            </a:r>
            <a:r>
              <a:rPr lang="pt-BR" sz="1600" b="1" dirty="0">
                <a:solidFill>
                  <a:srgbClr val="5E3B45"/>
                </a:solidFill>
                <a:highlight>
                  <a:srgbClr val="EFB35B"/>
                </a:highlight>
              </a:rPr>
              <a:t>Terraform</a:t>
            </a:r>
            <a:r>
              <a:rPr lang="pt-BR" dirty="0"/>
              <a:t> </a:t>
            </a:r>
            <a:r>
              <a:rPr lang="pt-BR" b="1" dirty="0"/>
              <a:t>open source</a:t>
            </a:r>
            <a:r>
              <a:rPr lang="pt-BR" dirty="0"/>
              <a:t> capaz de proporcionar a instalação de um verdadeiro </a:t>
            </a:r>
            <a:r>
              <a:rPr lang="pt-BR" sz="1600" b="1" dirty="0">
                <a:solidFill>
                  <a:srgbClr val="5E3B45"/>
                </a:solidFill>
                <a:highlight>
                  <a:srgbClr val="EFB35B"/>
                </a:highlight>
              </a:rPr>
              <a:t>toolkit</a:t>
            </a:r>
            <a:r>
              <a:rPr lang="pt-BR" dirty="0"/>
              <a:t> de aprendizado em qualquer conta AWS.</a:t>
            </a:r>
          </a:p>
          <a:p>
            <a:pPr marL="0" indent="0" algn="ctr">
              <a:lnSpc>
                <a:spcPct val="100000"/>
              </a:lnSpc>
              <a:spcAft>
                <a:spcPts val="1600"/>
              </a:spcAft>
              <a:buFont typeface="Barlow"/>
              <a:buNone/>
            </a:pPr>
            <a:r>
              <a:rPr lang="pt-BR" dirty="0"/>
              <a:t>Com ele, os usuários poderão </a:t>
            </a:r>
            <a:r>
              <a:rPr lang="pt-BR" sz="1600" b="1" dirty="0">
                <a:solidFill>
                  <a:srgbClr val="5E3B45"/>
                </a:solidFill>
                <a:highlight>
                  <a:srgbClr val="EFB35B"/>
                </a:highlight>
              </a:rPr>
              <a:t>automatizar</a:t>
            </a:r>
            <a:r>
              <a:rPr lang="pt-BR" dirty="0"/>
              <a:t> a implantação de toda a infrastrutura necessária para iniciar suas </a:t>
            </a:r>
            <a:r>
              <a:rPr lang="pt-BR" sz="1600" b="1" dirty="0">
                <a:solidFill>
                  <a:srgbClr val="5E3B45"/>
                </a:solidFill>
                <a:highlight>
                  <a:srgbClr val="EFB35B"/>
                </a:highlight>
              </a:rPr>
              <a:t>explorações</a:t>
            </a:r>
            <a:r>
              <a:rPr lang="pt-BR" dirty="0"/>
              <a:t> de dados em serviços de </a:t>
            </a:r>
            <a:r>
              <a:rPr lang="pt-BR" sz="1600" b="1" dirty="0">
                <a:solidFill>
                  <a:srgbClr val="5E3B45"/>
                </a:solidFill>
                <a:highlight>
                  <a:srgbClr val="EFB35B"/>
                </a:highlight>
              </a:rPr>
              <a:t>Analytics</a:t>
            </a:r>
            <a:r>
              <a:rPr lang="pt-BR" dirty="0"/>
              <a:t>.</a:t>
            </a:r>
          </a:p>
        </p:txBody>
      </p:sp>
      <p:sp>
        <p:nvSpPr>
          <p:cNvPr id="2" name="Google Shape;2126;p49">
            <a:extLst>
              <a:ext uri="{FF2B5EF4-FFF2-40B4-BE49-F238E27FC236}">
                <a16:creationId xmlns:a16="http://schemas.microsoft.com/office/drawing/2014/main" id="{A57F2E6E-9CCB-A3F3-23BB-A0AF03E4B070}"/>
              </a:ext>
            </a:extLst>
          </p:cNvPr>
          <p:cNvSpPr txBox="1">
            <a:spLocks/>
          </p:cNvSpPr>
          <p:nvPr/>
        </p:nvSpPr>
        <p:spPr>
          <a:xfrm>
            <a:off x="720000" y="4281617"/>
            <a:ext cx="7844824" cy="416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gn="ctr">
              <a:lnSpc>
                <a:spcPct val="100000"/>
              </a:lnSpc>
              <a:spcAft>
                <a:spcPts val="1600"/>
              </a:spcAft>
              <a:buFont typeface="Barlow"/>
              <a:buNone/>
            </a:pPr>
            <a:r>
              <a:rPr lang="pt-BR" sz="1200" dirty="0"/>
              <a:t>Para mais informações, </a:t>
            </a:r>
            <a:r>
              <a:rPr lang="pt-BR" sz="1200" b="1" dirty="0">
                <a:hlinkClick r:id="rId4"/>
              </a:rPr>
              <a:t>acesse a documentação oficial </a:t>
            </a:r>
            <a:r>
              <a:rPr lang="pt-BR" sz="1200" dirty="0"/>
              <a:t>do projeto</a:t>
            </a:r>
            <a:r>
              <a:rPr lang="pt-BR" sz="1200" b="1" dirty="0"/>
              <a:t>. </a:t>
            </a:r>
          </a:p>
        </p:txBody>
      </p:sp>
    </p:spTree>
    <p:extLst>
      <p:ext uri="{BB962C8B-B14F-4D97-AF65-F5344CB8AC3E}">
        <p14:creationId xmlns:p14="http://schemas.microsoft.com/office/powerpoint/2010/main" val="4022536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54" name="Google Shape;1454;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
            </a:r>
            <a:r>
              <a:rPr lang="en" dirty="0">
                <a:solidFill>
                  <a:schemeClr val="accent3"/>
                </a:solidFill>
              </a:rPr>
              <a:t>atadelivery: features</a:t>
            </a:r>
            <a:endParaRPr dirty="0">
              <a:solidFill>
                <a:schemeClr val="accent3"/>
              </a:solidFill>
            </a:endParaRPr>
          </a:p>
        </p:txBody>
      </p:sp>
      <p:pic>
        <p:nvPicPr>
          <p:cNvPr id="26" name="Picture 25">
            <a:extLst>
              <a:ext uri="{FF2B5EF4-FFF2-40B4-BE49-F238E27FC236}">
                <a16:creationId xmlns:a16="http://schemas.microsoft.com/office/drawing/2014/main" id="{68D0761A-84A2-61A5-B210-EA58AF7686B0}"/>
              </a:ext>
            </a:extLst>
          </p:cNvPr>
          <p:cNvPicPr>
            <a:picLocks noChangeAspect="1"/>
          </p:cNvPicPr>
          <p:nvPr/>
        </p:nvPicPr>
        <p:blipFill>
          <a:blip r:embed="rId3"/>
          <a:stretch>
            <a:fillRect/>
          </a:stretch>
        </p:blipFill>
        <p:spPr>
          <a:xfrm>
            <a:off x="774106" y="1648891"/>
            <a:ext cx="1907615" cy="1942370"/>
          </a:xfrm>
          <a:prstGeom prst="rect">
            <a:avLst/>
          </a:prstGeom>
        </p:spPr>
      </p:pic>
      <p:grpSp>
        <p:nvGrpSpPr>
          <p:cNvPr id="49" name="Group 48">
            <a:extLst>
              <a:ext uri="{FF2B5EF4-FFF2-40B4-BE49-F238E27FC236}">
                <a16:creationId xmlns:a16="http://schemas.microsoft.com/office/drawing/2014/main" id="{AD8C7D20-2B47-19B9-2BBD-109FD1591D80}"/>
              </a:ext>
            </a:extLst>
          </p:cNvPr>
          <p:cNvGrpSpPr/>
          <p:nvPr/>
        </p:nvGrpSpPr>
        <p:grpSpPr>
          <a:xfrm>
            <a:off x="2996136" y="1274605"/>
            <a:ext cx="5373758" cy="580435"/>
            <a:chOff x="2996136" y="1274605"/>
            <a:chExt cx="5373758" cy="580435"/>
          </a:xfrm>
        </p:grpSpPr>
        <p:pic>
          <p:nvPicPr>
            <p:cNvPr id="29" name="Picture 2">
              <a:extLst>
                <a:ext uri="{FF2B5EF4-FFF2-40B4-BE49-F238E27FC236}">
                  <a16:creationId xmlns:a16="http://schemas.microsoft.com/office/drawing/2014/main" id="{0F0966B1-377D-3D5D-610B-82A16A794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6136" y="1324780"/>
              <a:ext cx="450000" cy="450000"/>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2126;p49">
              <a:extLst>
                <a:ext uri="{FF2B5EF4-FFF2-40B4-BE49-F238E27FC236}">
                  <a16:creationId xmlns:a16="http://schemas.microsoft.com/office/drawing/2014/main" id="{D7659495-2DB4-FBF2-6BFC-1D11E9A80FF4}"/>
                </a:ext>
              </a:extLst>
            </p:cNvPr>
            <p:cNvSpPr txBox="1">
              <a:spLocks/>
            </p:cNvSpPr>
            <p:nvPr/>
          </p:nvSpPr>
          <p:spPr>
            <a:xfrm>
              <a:off x="3470469" y="1274605"/>
              <a:ext cx="4899425"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Criação de toda a estrutura de buckets S3 para armazenamento de dados, scripts e resultado de queries do Athena</a:t>
              </a:r>
            </a:p>
          </p:txBody>
        </p:sp>
      </p:grpSp>
      <p:grpSp>
        <p:nvGrpSpPr>
          <p:cNvPr id="50" name="Group 49">
            <a:extLst>
              <a:ext uri="{FF2B5EF4-FFF2-40B4-BE49-F238E27FC236}">
                <a16:creationId xmlns:a16="http://schemas.microsoft.com/office/drawing/2014/main" id="{7364BD9D-74EB-0E27-3E06-D6702503C4D0}"/>
              </a:ext>
            </a:extLst>
          </p:cNvPr>
          <p:cNvGrpSpPr/>
          <p:nvPr/>
        </p:nvGrpSpPr>
        <p:grpSpPr>
          <a:xfrm>
            <a:off x="3002908" y="1757027"/>
            <a:ext cx="5150492" cy="580435"/>
            <a:chOff x="3002908" y="1757027"/>
            <a:chExt cx="5150492" cy="580435"/>
          </a:xfrm>
        </p:grpSpPr>
        <p:sp>
          <p:nvSpPr>
            <p:cNvPr id="37" name="Google Shape;2126;p49">
              <a:extLst>
                <a:ext uri="{FF2B5EF4-FFF2-40B4-BE49-F238E27FC236}">
                  <a16:creationId xmlns:a16="http://schemas.microsoft.com/office/drawing/2014/main" id="{7BF44DDB-443D-1237-A909-BAB7E8A00AA0}"/>
                </a:ext>
              </a:extLst>
            </p:cNvPr>
            <p:cNvSpPr txBox="1">
              <a:spLocks/>
            </p:cNvSpPr>
            <p:nvPr/>
          </p:nvSpPr>
          <p:spPr>
            <a:xfrm>
              <a:off x="3477241" y="1757027"/>
              <a:ext cx="4676159"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Ingestão de arquivos brutos simulando diferentes datasets extraídos de várias plataformas e em vários formatos distintos</a:t>
              </a:r>
            </a:p>
          </p:txBody>
        </p:sp>
        <p:pic>
          <p:nvPicPr>
            <p:cNvPr id="16386" name="Picture 2" descr="Understanding the Parquet file format">
              <a:extLst>
                <a:ext uri="{FF2B5EF4-FFF2-40B4-BE49-F238E27FC236}">
                  <a16:creationId xmlns:a16="http://schemas.microsoft.com/office/drawing/2014/main" id="{68C73D7D-72EA-AA56-C109-C9C775C162E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750" b="72250" l="21500" r="79000">
                          <a14:foregroundMark x1="50833" y1="43750" x2="56833" y2="36250"/>
                          <a14:foregroundMark x1="64500" y1="24750" x2="67167" y2="21250"/>
                          <a14:foregroundMark x1="75667" y1="26250" x2="70500" y2="34250"/>
                          <a14:foregroundMark x1="57167" y1="20250" x2="48833" y2="34250"/>
                          <a14:foregroundMark x1="39833" y1="42750" x2="36167" y2="45000"/>
                          <a14:foregroundMark x1="39167" y1="30250" x2="45157" y2="20814"/>
                          <a14:foregroundMark x1="57500" y1="12750" x2="59333" y2="9500"/>
                          <a14:foregroundMark x1="51667" y1="7750" x2="46333" y2="12250"/>
                          <a14:foregroundMark x1="37667" y1="23250" x2="32833" y2="26750"/>
                          <a14:foregroundMark x1="48667" y1="2750" x2="46000" y2="3750"/>
                          <a14:foregroundMark x1="21500" y1="25500" x2="23167" y2="24250"/>
                          <a14:foregroundMark x1="48333" y1="66750" x2="50167" y2="67500"/>
                          <a14:foregroundMark x1="79000" y1="24750" x2="78500" y2="26750"/>
                          <a14:foregroundMark x1="49667" y1="70750" x2="49737" y2="71385"/>
                          <a14:backgroundMark x1="38167" y1="8750" x2="33833" y2="11250"/>
                          <a14:backgroundMark x1="45667" y1="19250" x2="44667" y2="20000"/>
                          <a14:backgroundMark x1="39000" y1="8000" x2="37833" y2="8750"/>
                          <a14:backgroundMark x1="34667" y1="11750" x2="33167" y2="12500"/>
                          <a14:backgroundMark x1="49333" y1="72250" x2="50500" y2="72500"/>
                        </a14:backgroundRemoval>
                      </a14:imgEffect>
                    </a14:imgLayer>
                  </a14:imgProps>
                </a:ext>
                <a:ext uri="{28A0092B-C50C-407E-A947-70E740481C1C}">
                  <a14:useLocalDpi xmlns:a14="http://schemas.microsoft.com/office/drawing/2010/main" val="0"/>
                </a:ext>
              </a:extLst>
            </a:blip>
            <a:srcRect l="19112" r="19733" b="27319"/>
            <a:stretch/>
          </p:blipFill>
          <p:spPr bwMode="auto">
            <a:xfrm>
              <a:off x="3002908" y="1866189"/>
              <a:ext cx="450000" cy="356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35D50294-4389-6D01-AFB5-B1C4EAC8DA08}"/>
              </a:ext>
            </a:extLst>
          </p:cNvPr>
          <p:cNvGrpSpPr/>
          <p:nvPr/>
        </p:nvGrpSpPr>
        <p:grpSpPr>
          <a:xfrm>
            <a:off x="3015788" y="2227119"/>
            <a:ext cx="5347334" cy="580435"/>
            <a:chOff x="3015788" y="2227119"/>
            <a:chExt cx="5347334" cy="580435"/>
          </a:xfrm>
        </p:grpSpPr>
        <p:pic>
          <p:nvPicPr>
            <p:cNvPr id="38" name="Picture 6">
              <a:extLst>
                <a:ext uri="{FF2B5EF4-FFF2-40B4-BE49-F238E27FC236}">
                  <a16:creationId xmlns:a16="http://schemas.microsoft.com/office/drawing/2014/main" id="{87F693BD-9505-77F8-50D5-344B08B0026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3015788" y="2286386"/>
              <a:ext cx="422728" cy="450000"/>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2126;p49">
              <a:extLst>
                <a:ext uri="{FF2B5EF4-FFF2-40B4-BE49-F238E27FC236}">
                  <a16:creationId xmlns:a16="http://schemas.microsoft.com/office/drawing/2014/main" id="{F1966705-505A-E517-EB91-FEE71E5E6A4E}"/>
                </a:ext>
              </a:extLst>
            </p:cNvPr>
            <p:cNvSpPr txBox="1">
              <a:spLocks/>
            </p:cNvSpPr>
            <p:nvPr/>
          </p:nvSpPr>
          <p:spPr>
            <a:xfrm>
              <a:off x="3470469" y="2227119"/>
              <a:ext cx="4892653"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Criação de </a:t>
              </a:r>
              <a:r>
                <a:rPr lang="pt-BR" sz="1200" i="1" dirty="0"/>
                <a:t>databases</a:t>
              </a:r>
              <a:r>
                <a:rPr lang="pt-BR" sz="1200" dirty="0"/>
                <a:t> no Glue Data Catalog para proporcionar posteriores catalogações de dados SoR, SoT e Spec</a:t>
              </a:r>
            </a:p>
          </p:txBody>
        </p:sp>
      </p:grpSp>
      <p:grpSp>
        <p:nvGrpSpPr>
          <p:cNvPr id="52" name="Group 51">
            <a:extLst>
              <a:ext uri="{FF2B5EF4-FFF2-40B4-BE49-F238E27FC236}">
                <a16:creationId xmlns:a16="http://schemas.microsoft.com/office/drawing/2014/main" id="{300E41A3-43EE-72FC-EBC9-6E939015B818}"/>
              </a:ext>
            </a:extLst>
          </p:cNvPr>
          <p:cNvGrpSpPr/>
          <p:nvPr/>
        </p:nvGrpSpPr>
        <p:grpSpPr>
          <a:xfrm>
            <a:off x="3012849" y="2734956"/>
            <a:ext cx="5140551" cy="580435"/>
            <a:chOff x="3012849" y="2734956"/>
            <a:chExt cx="5140551" cy="580435"/>
          </a:xfrm>
        </p:grpSpPr>
        <p:pic>
          <p:nvPicPr>
            <p:cNvPr id="33" name="Picture 2">
              <a:extLst>
                <a:ext uri="{FF2B5EF4-FFF2-40B4-BE49-F238E27FC236}">
                  <a16:creationId xmlns:a16="http://schemas.microsoft.com/office/drawing/2014/main" id="{6221FB5B-24DA-B63C-916C-1794B03BD53E}"/>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3012849" y="2807554"/>
              <a:ext cx="450000" cy="450000"/>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2126;p49">
              <a:extLst>
                <a:ext uri="{FF2B5EF4-FFF2-40B4-BE49-F238E27FC236}">
                  <a16:creationId xmlns:a16="http://schemas.microsoft.com/office/drawing/2014/main" id="{480469AF-2CB1-660D-7E44-3028AABA0797}"/>
                </a:ext>
              </a:extLst>
            </p:cNvPr>
            <p:cNvSpPr txBox="1">
              <a:spLocks/>
            </p:cNvSpPr>
            <p:nvPr/>
          </p:nvSpPr>
          <p:spPr>
            <a:xfrm>
              <a:off x="3488031" y="2734956"/>
              <a:ext cx="4665369"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Criação de um Glue Crawler pré agendado para executar 2 min após a implantação da infra com o objetivo de catalogar os dados brutos</a:t>
              </a:r>
            </a:p>
          </p:txBody>
        </p:sp>
      </p:grpSp>
      <p:grpSp>
        <p:nvGrpSpPr>
          <p:cNvPr id="53" name="Group 52">
            <a:extLst>
              <a:ext uri="{FF2B5EF4-FFF2-40B4-BE49-F238E27FC236}">
                <a16:creationId xmlns:a16="http://schemas.microsoft.com/office/drawing/2014/main" id="{59A0CB79-EDE1-87F8-2360-55615DC0FEF0}"/>
              </a:ext>
            </a:extLst>
          </p:cNvPr>
          <p:cNvGrpSpPr/>
          <p:nvPr/>
        </p:nvGrpSpPr>
        <p:grpSpPr>
          <a:xfrm>
            <a:off x="2996136" y="3228124"/>
            <a:ext cx="5157264" cy="580435"/>
            <a:chOff x="2996136" y="3228124"/>
            <a:chExt cx="5157264" cy="580435"/>
          </a:xfrm>
        </p:grpSpPr>
        <p:pic>
          <p:nvPicPr>
            <p:cNvPr id="32" name="Picture 14">
              <a:extLst>
                <a:ext uri="{FF2B5EF4-FFF2-40B4-BE49-F238E27FC236}">
                  <a16:creationId xmlns:a16="http://schemas.microsoft.com/office/drawing/2014/main" id="{EE69318E-69D7-1CE7-162E-04B446B2A3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6136" y="3293342"/>
              <a:ext cx="450000" cy="450000"/>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2126;p49">
              <a:extLst>
                <a:ext uri="{FF2B5EF4-FFF2-40B4-BE49-F238E27FC236}">
                  <a16:creationId xmlns:a16="http://schemas.microsoft.com/office/drawing/2014/main" id="{CFA42CB8-954A-69AC-0640-01B1061BCBE8}"/>
                </a:ext>
              </a:extLst>
            </p:cNvPr>
            <p:cNvSpPr txBox="1">
              <a:spLocks/>
            </p:cNvSpPr>
            <p:nvPr/>
          </p:nvSpPr>
          <p:spPr>
            <a:xfrm>
              <a:off x="3488031" y="3228124"/>
              <a:ext cx="4665369"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Um workgroup do Athena pré configurado para permitir que o usuário inicie imediamente sua exploração em dados catalogados</a:t>
              </a:r>
            </a:p>
          </p:txBody>
        </p:sp>
      </p:grpSp>
    </p:spTree>
    <p:extLst>
      <p:ext uri="{BB962C8B-B14F-4D97-AF65-F5344CB8AC3E}">
        <p14:creationId xmlns:p14="http://schemas.microsoft.com/office/powerpoint/2010/main" val="365193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54" name="Google Shape;1454;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a:t>
            </a:r>
            <a:r>
              <a:rPr lang="en" dirty="0">
                <a:solidFill>
                  <a:schemeClr val="accent3"/>
                </a:solidFill>
              </a:rPr>
              <a:t>tadelivery: arquitetura</a:t>
            </a:r>
            <a:endParaRPr dirty="0">
              <a:solidFill>
                <a:schemeClr val="accent3"/>
              </a:solidFill>
            </a:endParaRPr>
          </a:p>
        </p:txBody>
      </p:sp>
      <p:pic>
        <p:nvPicPr>
          <p:cNvPr id="26" name="Picture 25">
            <a:extLst>
              <a:ext uri="{FF2B5EF4-FFF2-40B4-BE49-F238E27FC236}">
                <a16:creationId xmlns:a16="http://schemas.microsoft.com/office/drawing/2014/main" id="{68D0761A-84A2-61A5-B210-EA58AF7686B0}"/>
              </a:ext>
            </a:extLst>
          </p:cNvPr>
          <p:cNvPicPr>
            <a:picLocks noChangeAspect="1"/>
          </p:cNvPicPr>
          <p:nvPr/>
        </p:nvPicPr>
        <p:blipFill>
          <a:blip r:embed="rId3"/>
          <a:stretch>
            <a:fillRect/>
          </a:stretch>
        </p:blipFill>
        <p:spPr>
          <a:xfrm>
            <a:off x="774106" y="1648891"/>
            <a:ext cx="1907615" cy="1942370"/>
          </a:xfrm>
          <a:prstGeom prst="rect">
            <a:avLst/>
          </a:prstGeom>
        </p:spPr>
      </p:pic>
      <p:pic>
        <p:nvPicPr>
          <p:cNvPr id="17410" name="Picture 2" descr="A diagram of services deployed">
            <a:extLst>
              <a:ext uri="{FF2B5EF4-FFF2-40B4-BE49-F238E27FC236}">
                <a16:creationId xmlns:a16="http://schemas.microsoft.com/office/drawing/2014/main" id="{EC1581F9-E81A-50CD-45BA-153EDEB5C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244298"/>
            <a:ext cx="4968240" cy="265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59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pic>
        <p:nvPicPr>
          <p:cNvPr id="20482" name="Picture 2" descr="Cat Busy GIF - Cat Busy Workhard GIFs">
            <a:extLst>
              <a:ext uri="{FF2B5EF4-FFF2-40B4-BE49-F238E27FC236}">
                <a16:creationId xmlns:a16="http://schemas.microsoft.com/office/drawing/2014/main" id="{99ED8D76-32DB-3CEE-A9F0-C284221CC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10"/>
            <a:ext cx="9143999" cy="5104481"/>
          </a:xfrm>
          <a:prstGeom prst="rect">
            <a:avLst/>
          </a:prstGeom>
          <a:noFill/>
          <a:extLst>
            <a:ext uri="{909E8E84-426E-40DD-AFC4-6F175D3DCCD1}">
              <a14:hiddenFill xmlns:a14="http://schemas.microsoft.com/office/drawing/2010/main">
                <a:solidFill>
                  <a:srgbClr val="FFFFFF"/>
                </a:solidFill>
              </a14:hiddenFill>
            </a:ext>
          </a:extLst>
        </p:spPr>
      </p:pic>
      <p:sp>
        <p:nvSpPr>
          <p:cNvPr id="2003" name="Google Shape;2003;p46"/>
          <p:cNvSpPr txBox="1">
            <a:spLocks noGrp="1"/>
          </p:cNvSpPr>
          <p:nvPr>
            <p:ph type="title"/>
          </p:nvPr>
        </p:nvSpPr>
        <p:spPr>
          <a:xfrm>
            <a:off x="192955" y="4138178"/>
            <a:ext cx="3510538" cy="477983"/>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ysClr val="windowText" lastClr="000000"/>
                </a:solidFill>
              </a:rPr>
              <a:t>Bora de Hands On!</a:t>
            </a:r>
            <a:endParaRPr sz="2000" dirty="0">
              <a:solidFill>
                <a:sysClr val="windowText" lastClr="000000"/>
              </a:solidFill>
            </a:endParaRPr>
          </a:p>
        </p:txBody>
      </p:sp>
    </p:spTree>
    <p:extLst>
      <p:ext uri="{BB962C8B-B14F-4D97-AF65-F5344CB8AC3E}">
        <p14:creationId xmlns:p14="http://schemas.microsoft.com/office/powerpoint/2010/main" val="273843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7" name="Google Shape;2263;p51">
            <a:extLst>
              <a:ext uri="{FF2B5EF4-FFF2-40B4-BE49-F238E27FC236}">
                <a16:creationId xmlns:a16="http://schemas.microsoft.com/office/drawing/2014/main" id="{B1B9C376-F437-B852-7C13-32EBAB40B5C3}"/>
              </a:ext>
            </a:extLst>
          </p:cNvPr>
          <p:cNvSpPr/>
          <p:nvPr/>
        </p:nvSpPr>
        <p:spPr>
          <a:xfrm>
            <a:off x="4114683" y="4832641"/>
            <a:ext cx="312188" cy="86643"/>
          </a:xfrm>
          <a:custGeom>
            <a:avLst/>
            <a:gdLst/>
            <a:ahLst/>
            <a:cxnLst/>
            <a:rect l="l" t="t" r="r" b="b"/>
            <a:pathLst>
              <a:path w="5509" h="1529" extrusionOk="0">
                <a:moveTo>
                  <a:pt x="977" y="0"/>
                </a:moveTo>
                <a:cubicBezTo>
                  <a:pt x="551" y="0"/>
                  <a:pt x="0" y="1102"/>
                  <a:pt x="42" y="1528"/>
                </a:cubicBezTo>
                <a:lnTo>
                  <a:pt x="5508" y="1528"/>
                </a:lnTo>
                <a:lnTo>
                  <a:pt x="4926" y="946"/>
                </a:lnTo>
                <a:cubicBezTo>
                  <a:pt x="4926" y="946"/>
                  <a:pt x="1414" y="0"/>
                  <a:pt x="977"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4;p51">
            <a:extLst>
              <a:ext uri="{FF2B5EF4-FFF2-40B4-BE49-F238E27FC236}">
                <a16:creationId xmlns:a16="http://schemas.microsoft.com/office/drawing/2014/main" id="{CB941E62-D1E9-EC7E-F338-220084FFE9AA}"/>
              </a:ext>
            </a:extLst>
          </p:cNvPr>
          <p:cNvSpPr/>
          <p:nvPr/>
        </p:nvSpPr>
        <p:spPr>
          <a:xfrm>
            <a:off x="4728917" y="4813771"/>
            <a:ext cx="389938" cy="105512"/>
          </a:xfrm>
          <a:custGeom>
            <a:avLst/>
            <a:gdLst/>
            <a:ahLst/>
            <a:cxnLst/>
            <a:rect l="l" t="t" r="r" b="b"/>
            <a:pathLst>
              <a:path w="6881" h="1862" extrusionOk="0">
                <a:moveTo>
                  <a:pt x="5665" y="1"/>
                </a:moveTo>
                <a:cubicBezTo>
                  <a:pt x="5124" y="1"/>
                  <a:pt x="728" y="1154"/>
                  <a:pt x="728" y="1154"/>
                </a:cubicBezTo>
                <a:lnTo>
                  <a:pt x="1" y="1861"/>
                </a:lnTo>
                <a:lnTo>
                  <a:pt x="6839" y="1861"/>
                </a:lnTo>
                <a:cubicBezTo>
                  <a:pt x="6880" y="1352"/>
                  <a:pt x="6205" y="1"/>
                  <a:pt x="5665" y="1"/>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5;p51">
            <a:extLst>
              <a:ext uri="{FF2B5EF4-FFF2-40B4-BE49-F238E27FC236}">
                <a16:creationId xmlns:a16="http://schemas.microsoft.com/office/drawing/2014/main" id="{EEDFB364-5E97-59B4-93A8-CBC13D373AFA}"/>
              </a:ext>
            </a:extLst>
          </p:cNvPr>
          <p:cNvSpPr/>
          <p:nvPr/>
        </p:nvSpPr>
        <p:spPr>
          <a:xfrm>
            <a:off x="3718342" y="4022882"/>
            <a:ext cx="157880" cy="175552"/>
          </a:xfrm>
          <a:custGeom>
            <a:avLst/>
            <a:gdLst/>
            <a:ahLst/>
            <a:cxnLst/>
            <a:rect l="l" t="t" r="r" b="b"/>
            <a:pathLst>
              <a:path w="2786" h="3098" extrusionOk="0">
                <a:moveTo>
                  <a:pt x="1050" y="1"/>
                </a:moveTo>
                <a:lnTo>
                  <a:pt x="0" y="999"/>
                </a:lnTo>
                <a:lnTo>
                  <a:pt x="1985" y="3098"/>
                </a:lnTo>
                <a:lnTo>
                  <a:pt x="2785"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9;p51">
            <a:extLst>
              <a:ext uri="{FF2B5EF4-FFF2-40B4-BE49-F238E27FC236}">
                <a16:creationId xmlns:a16="http://schemas.microsoft.com/office/drawing/2014/main" id="{AD4E43C1-8687-A244-716D-CC153D550E17}"/>
              </a:ext>
            </a:extLst>
          </p:cNvPr>
          <p:cNvSpPr/>
          <p:nvPr/>
        </p:nvSpPr>
        <p:spPr>
          <a:xfrm>
            <a:off x="5182381" y="3968879"/>
            <a:ext cx="111355" cy="135601"/>
          </a:xfrm>
          <a:custGeom>
            <a:avLst/>
            <a:gdLst/>
            <a:ahLst/>
            <a:cxnLst/>
            <a:rect l="l" t="t" r="r" b="b"/>
            <a:pathLst>
              <a:path w="1965" h="2393" extrusionOk="0">
                <a:moveTo>
                  <a:pt x="1131" y="0"/>
                </a:moveTo>
                <a:cubicBezTo>
                  <a:pt x="719" y="0"/>
                  <a:pt x="305" y="411"/>
                  <a:pt x="157" y="995"/>
                </a:cubicBezTo>
                <a:cubicBezTo>
                  <a:pt x="1" y="1640"/>
                  <a:pt x="240" y="2263"/>
                  <a:pt x="697" y="2378"/>
                </a:cubicBezTo>
                <a:cubicBezTo>
                  <a:pt x="741" y="2388"/>
                  <a:pt x="786" y="2393"/>
                  <a:pt x="831" y="2393"/>
                </a:cubicBezTo>
                <a:cubicBezTo>
                  <a:pt x="1240" y="2393"/>
                  <a:pt x="1659" y="1981"/>
                  <a:pt x="1809" y="1401"/>
                </a:cubicBezTo>
                <a:cubicBezTo>
                  <a:pt x="1965" y="746"/>
                  <a:pt x="1726" y="133"/>
                  <a:pt x="1279" y="19"/>
                </a:cubicBezTo>
                <a:cubicBezTo>
                  <a:pt x="1230" y="6"/>
                  <a:pt x="1181" y="0"/>
                  <a:pt x="1131" y="0"/>
                </a:cubicBezTo>
                <a:close/>
              </a:path>
            </a:pathLst>
          </a:custGeom>
          <a:solidFill>
            <a:srgbClr val="995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70;p51">
            <a:extLst>
              <a:ext uri="{FF2B5EF4-FFF2-40B4-BE49-F238E27FC236}">
                <a16:creationId xmlns:a16="http://schemas.microsoft.com/office/drawing/2014/main" id="{DF46542C-13FC-F209-251B-962A91C32933}"/>
              </a:ext>
            </a:extLst>
          </p:cNvPr>
          <p:cNvSpPr/>
          <p:nvPr/>
        </p:nvSpPr>
        <p:spPr>
          <a:xfrm>
            <a:off x="5222445" y="3968937"/>
            <a:ext cx="226222" cy="135772"/>
          </a:xfrm>
          <a:custGeom>
            <a:avLst/>
            <a:gdLst/>
            <a:ahLst/>
            <a:cxnLst/>
            <a:rect l="l" t="t" r="r" b="b"/>
            <a:pathLst>
              <a:path w="3992" h="2396" extrusionOk="0">
                <a:moveTo>
                  <a:pt x="3767" y="1"/>
                </a:moveTo>
                <a:cubicBezTo>
                  <a:pt x="2895" y="1"/>
                  <a:pt x="2546" y="299"/>
                  <a:pt x="2008" y="299"/>
                </a:cubicBezTo>
                <a:cubicBezTo>
                  <a:pt x="1951" y="299"/>
                  <a:pt x="1892" y="295"/>
                  <a:pt x="1830" y="288"/>
                </a:cubicBezTo>
                <a:cubicBezTo>
                  <a:pt x="1362" y="225"/>
                  <a:pt x="894" y="132"/>
                  <a:pt x="437" y="7"/>
                </a:cubicBezTo>
                <a:lnTo>
                  <a:pt x="1" y="2387"/>
                </a:lnTo>
                <a:cubicBezTo>
                  <a:pt x="70" y="2393"/>
                  <a:pt x="138" y="2395"/>
                  <a:pt x="204" y="2395"/>
                </a:cubicBezTo>
                <a:cubicBezTo>
                  <a:pt x="990" y="2395"/>
                  <a:pt x="1497" y="2033"/>
                  <a:pt x="1816" y="2033"/>
                </a:cubicBezTo>
                <a:cubicBezTo>
                  <a:pt x="1824" y="2033"/>
                  <a:pt x="1832" y="2033"/>
                  <a:pt x="1840" y="2034"/>
                </a:cubicBezTo>
                <a:cubicBezTo>
                  <a:pt x="2183" y="2044"/>
                  <a:pt x="3596" y="2387"/>
                  <a:pt x="3596" y="2387"/>
                </a:cubicBezTo>
                <a:lnTo>
                  <a:pt x="3991" y="7"/>
                </a:lnTo>
                <a:cubicBezTo>
                  <a:pt x="3913" y="3"/>
                  <a:pt x="3838"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1;p51">
            <a:extLst>
              <a:ext uri="{FF2B5EF4-FFF2-40B4-BE49-F238E27FC236}">
                <a16:creationId xmlns:a16="http://schemas.microsoft.com/office/drawing/2014/main" id="{BCE04A19-5487-4897-BCC9-42B7740CFF4D}"/>
              </a:ext>
            </a:extLst>
          </p:cNvPr>
          <p:cNvSpPr/>
          <p:nvPr/>
        </p:nvSpPr>
        <p:spPr>
          <a:xfrm>
            <a:off x="5383838" y="3968879"/>
            <a:ext cx="111355" cy="135601"/>
          </a:xfrm>
          <a:custGeom>
            <a:avLst/>
            <a:gdLst/>
            <a:ahLst/>
            <a:cxnLst/>
            <a:rect l="l" t="t" r="r" b="b"/>
            <a:pathLst>
              <a:path w="1965" h="2393" extrusionOk="0">
                <a:moveTo>
                  <a:pt x="1123" y="0"/>
                </a:moveTo>
                <a:cubicBezTo>
                  <a:pt x="718" y="0"/>
                  <a:pt x="304" y="411"/>
                  <a:pt x="156" y="995"/>
                </a:cubicBezTo>
                <a:cubicBezTo>
                  <a:pt x="0" y="1640"/>
                  <a:pt x="229" y="2263"/>
                  <a:pt x="686" y="2378"/>
                </a:cubicBezTo>
                <a:cubicBezTo>
                  <a:pt x="731" y="2388"/>
                  <a:pt x="777" y="2393"/>
                  <a:pt x="823" y="2393"/>
                </a:cubicBezTo>
                <a:cubicBezTo>
                  <a:pt x="1239" y="2393"/>
                  <a:pt x="1659" y="1981"/>
                  <a:pt x="1808" y="1401"/>
                </a:cubicBezTo>
                <a:cubicBezTo>
                  <a:pt x="1964" y="746"/>
                  <a:pt x="1725" y="133"/>
                  <a:pt x="1268" y="19"/>
                </a:cubicBezTo>
                <a:cubicBezTo>
                  <a:pt x="1220" y="6"/>
                  <a:pt x="1171"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84;p51">
            <a:extLst>
              <a:ext uri="{FF2B5EF4-FFF2-40B4-BE49-F238E27FC236}">
                <a16:creationId xmlns:a16="http://schemas.microsoft.com/office/drawing/2014/main" id="{4A8A0883-664C-9FC5-B807-E83E934E3646}"/>
              </a:ext>
            </a:extLst>
          </p:cNvPr>
          <p:cNvSpPr/>
          <p:nvPr/>
        </p:nvSpPr>
        <p:spPr>
          <a:xfrm>
            <a:off x="3738969" y="3682546"/>
            <a:ext cx="1683745" cy="1170777"/>
          </a:xfrm>
          <a:custGeom>
            <a:avLst/>
            <a:gdLst/>
            <a:ahLst/>
            <a:cxnLst/>
            <a:rect l="l" t="t" r="r" b="b"/>
            <a:pathLst>
              <a:path w="29712"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9712" y="10029"/>
                  <a:pt x="26116" y="0"/>
                  <a:pt x="26116" y="0"/>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5;p51">
            <a:extLst>
              <a:ext uri="{FF2B5EF4-FFF2-40B4-BE49-F238E27FC236}">
                <a16:creationId xmlns:a16="http://schemas.microsoft.com/office/drawing/2014/main" id="{06488760-2D0B-F4CF-091E-AB4753230419}"/>
              </a:ext>
            </a:extLst>
          </p:cNvPr>
          <p:cNvSpPr/>
          <p:nvPr/>
        </p:nvSpPr>
        <p:spPr>
          <a:xfrm>
            <a:off x="3738969" y="3682546"/>
            <a:ext cx="1616025" cy="1170777"/>
          </a:xfrm>
          <a:custGeom>
            <a:avLst/>
            <a:gdLst/>
            <a:ahLst/>
            <a:cxnLst/>
            <a:rect l="l" t="t" r="r" b="b"/>
            <a:pathLst>
              <a:path w="28517"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8403" y="13084"/>
                  <a:pt x="28517" y="11899"/>
                  <a:pt x="28465" y="10590"/>
                </a:cubicBezTo>
                <a:lnTo>
                  <a:pt x="28465" y="10590"/>
                </a:lnTo>
                <a:cubicBezTo>
                  <a:pt x="27550" y="14175"/>
                  <a:pt x="22635" y="16909"/>
                  <a:pt x="16701" y="16909"/>
                </a:cubicBezTo>
                <a:cubicBezTo>
                  <a:pt x="10112" y="16909"/>
                  <a:pt x="4781" y="13541"/>
                  <a:pt x="4781" y="9384"/>
                </a:cubicBezTo>
                <a:cubicBezTo>
                  <a:pt x="4781" y="5227"/>
                  <a:pt x="10112" y="1860"/>
                  <a:pt x="16701" y="1860"/>
                </a:cubicBezTo>
                <a:cubicBezTo>
                  <a:pt x="21980" y="1860"/>
                  <a:pt x="26459" y="4032"/>
                  <a:pt x="28028" y="7036"/>
                </a:cubicBezTo>
                <a:cubicBezTo>
                  <a:pt x="27550" y="4645"/>
                  <a:pt x="26916" y="2297"/>
                  <a:pt x="26116" y="0"/>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6;p51">
            <a:extLst>
              <a:ext uri="{FF2B5EF4-FFF2-40B4-BE49-F238E27FC236}">
                <a16:creationId xmlns:a16="http://schemas.microsoft.com/office/drawing/2014/main" id="{EE5FA1CD-BD23-82BD-10B1-48E39E62A38F}"/>
              </a:ext>
            </a:extLst>
          </p:cNvPr>
          <p:cNvSpPr/>
          <p:nvPr/>
        </p:nvSpPr>
        <p:spPr>
          <a:xfrm>
            <a:off x="3870271" y="3682546"/>
            <a:ext cx="1403460" cy="241453"/>
          </a:xfrm>
          <a:custGeom>
            <a:avLst/>
            <a:gdLst/>
            <a:ahLst/>
            <a:cxnLst/>
            <a:rect l="l" t="t" r="r" b="b"/>
            <a:pathLst>
              <a:path w="24766" h="4261" extrusionOk="0">
                <a:moveTo>
                  <a:pt x="1289" y="0"/>
                </a:moveTo>
                <a:cubicBezTo>
                  <a:pt x="1289" y="0"/>
                  <a:pt x="624" y="1840"/>
                  <a:pt x="1" y="4261"/>
                </a:cubicBezTo>
                <a:cubicBezTo>
                  <a:pt x="2524" y="3158"/>
                  <a:pt x="7413" y="1240"/>
                  <a:pt x="13860" y="1240"/>
                </a:cubicBezTo>
                <a:cubicBezTo>
                  <a:pt x="17130" y="1240"/>
                  <a:pt x="20800" y="1733"/>
                  <a:pt x="24766" y="3076"/>
                </a:cubicBezTo>
                <a:cubicBezTo>
                  <a:pt x="24256" y="1268"/>
                  <a:pt x="23799" y="0"/>
                  <a:pt x="23799"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87;p51">
            <a:extLst>
              <a:ext uri="{FF2B5EF4-FFF2-40B4-BE49-F238E27FC236}">
                <a16:creationId xmlns:a16="http://schemas.microsoft.com/office/drawing/2014/main" id="{51927D00-39DD-0990-ADE4-A15A24C9DA59}"/>
              </a:ext>
            </a:extLst>
          </p:cNvPr>
          <p:cNvSpPr/>
          <p:nvPr/>
        </p:nvSpPr>
        <p:spPr>
          <a:xfrm>
            <a:off x="3800794" y="4148341"/>
            <a:ext cx="1542412" cy="704982"/>
          </a:xfrm>
          <a:custGeom>
            <a:avLst/>
            <a:gdLst/>
            <a:ahLst/>
            <a:cxnLst/>
            <a:rect l="l" t="t" r="r" b="b"/>
            <a:pathLst>
              <a:path w="27218" h="12441" extrusionOk="0">
                <a:moveTo>
                  <a:pt x="406" y="0"/>
                </a:moveTo>
                <a:cubicBezTo>
                  <a:pt x="63" y="2204"/>
                  <a:pt x="0" y="4355"/>
                  <a:pt x="603" y="5747"/>
                </a:cubicBezTo>
                <a:cubicBezTo>
                  <a:pt x="1725" y="8387"/>
                  <a:pt x="3981" y="12326"/>
                  <a:pt x="13542" y="12440"/>
                </a:cubicBezTo>
                <a:lnTo>
                  <a:pt x="13988" y="12440"/>
                </a:lnTo>
                <a:cubicBezTo>
                  <a:pt x="23560" y="12326"/>
                  <a:pt x="25805" y="8387"/>
                  <a:pt x="26937" y="5747"/>
                </a:cubicBezTo>
                <a:cubicBezTo>
                  <a:pt x="27062" y="5436"/>
                  <a:pt x="27156" y="5114"/>
                  <a:pt x="27218" y="4791"/>
                </a:cubicBezTo>
                <a:lnTo>
                  <a:pt x="27218" y="4791"/>
                </a:lnTo>
                <a:cubicBezTo>
                  <a:pt x="24661" y="8387"/>
                  <a:pt x="20058" y="10788"/>
                  <a:pt x="14809" y="10788"/>
                </a:cubicBezTo>
                <a:cubicBezTo>
                  <a:pt x="7472" y="10788"/>
                  <a:pt x="1403" y="6101"/>
                  <a:pt x="406"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8;p51">
            <a:extLst>
              <a:ext uri="{FF2B5EF4-FFF2-40B4-BE49-F238E27FC236}">
                <a16:creationId xmlns:a16="http://schemas.microsoft.com/office/drawing/2014/main" id="{49172D29-2244-CD2B-08E7-068164DAB46E}"/>
              </a:ext>
            </a:extLst>
          </p:cNvPr>
          <p:cNvSpPr/>
          <p:nvPr/>
        </p:nvSpPr>
        <p:spPr>
          <a:xfrm>
            <a:off x="3886762" y="3660730"/>
            <a:ext cx="1398191" cy="64827"/>
          </a:xfrm>
          <a:custGeom>
            <a:avLst/>
            <a:gdLst/>
            <a:ahLst/>
            <a:cxnLst/>
            <a:rect l="l" t="t" r="r" b="b"/>
            <a:pathLst>
              <a:path w="24673" h="1144" extrusionOk="0">
                <a:moveTo>
                  <a:pt x="582" y="1"/>
                </a:moveTo>
                <a:cubicBezTo>
                  <a:pt x="260" y="1"/>
                  <a:pt x="1" y="260"/>
                  <a:pt x="1" y="572"/>
                </a:cubicBezTo>
                <a:cubicBezTo>
                  <a:pt x="1" y="894"/>
                  <a:pt x="260" y="1144"/>
                  <a:pt x="582" y="1144"/>
                </a:cubicBezTo>
                <a:cubicBezTo>
                  <a:pt x="4205" y="1105"/>
                  <a:pt x="7842" y="1089"/>
                  <a:pt x="11486" y="1089"/>
                </a:cubicBezTo>
                <a:cubicBezTo>
                  <a:pt x="15683" y="1089"/>
                  <a:pt x="19890" y="1110"/>
                  <a:pt x="24101" y="1144"/>
                </a:cubicBezTo>
                <a:cubicBezTo>
                  <a:pt x="24423" y="1144"/>
                  <a:pt x="24672" y="894"/>
                  <a:pt x="24672" y="572"/>
                </a:cubicBezTo>
                <a:cubicBezTo>
                  <a:pt x="24672" y="260"/>
                  <a:pt x="24423" y="1"/>
                  <a:pt x="24101" y="1"/>
                </a:cubicBezTo>
                <a:cubicBezTo>
                  <a:pt x="20181" y="175"/>
                  <a:pt x="16291" y="258"/>
                  <a:pt x="12430" y="258"/>
                </a:cubicBezTo>
                <a:cubicBezTo>
                  <a:pt x="8450" y="258"/>
                  <a:pt x="4502" y="169"/>
                  <a:pt x="582" y="1"/>
                </a:cubicBezTo>
                <a:close/>
              </a:path>
            </a:pathLst>
          </a:custGeom>
          <a:solidFill>
            <a:srgbClr val="544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89;p51">
            <a:extLst>
              <a:ext uri="{FF2B5EF4-FFF2-40B4-BE49-F238E27FC236}">
                <a16:creationId xmlns:a16="http://schemas.microsoft.com/office/drawing/2014/main" id="{73D923BD-476B-EDC6-0FB7-85F1F0FFBB66}"/>
              </a:ext>
            </a:extLst>
          </p:cNvPr>
          <p:cNvSpPr/>
          <p:nvPr/>
        </p:nvSpPr>
        <p:spPr>
          <a:xfrm>
            <a:off x="3795468" y="4465161"/>
            <a:ext cx="347549" cy="455879"/>
          </a:xfrm>
          <a:custGeom>
            <a:avLst/>
            <a:gdLst/>
            <a:ahLst/>
            <a:cxnLst/>
            <a:rect l="l" t="t" r="r" b="b"/>
            <a:pathLst>
              <a:path w="6133" h="8045" extrusionOk="0">
                <a:moveTo>
                  <a:pt x="1050" y="1"/>
                </a:moveTo>
                <a:lnTo>
                  <a:pt x="1" y="8044"/>
                </a:lnTo>
                <a:lnTo>
                  <a:pt x="1861" y="8044"/>
                </a:lnTo>
                <a:lnTo>
                  <a:pt x="6132" y="5093"/>
                </a:lnTo>
                <a:lnTo>
                  <a:pt x="1050"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90;p51">
            <a:extLst>
              <a:ext uri="{FF2B5EF4-FFF2-40B4-BE49-F238E27FC236}">
                <a16:creationId xmlns:a16="http://schemas.microsoft.com/office/drawing/2014/main" id="{172F9251-D78A-48DA-94BE-87FAA6956136}"/>
              </a:ext>
            </a:extLst>
          </p:cNvPr>
          <p:cNvSpPr/>
          <p:nvPr/>
        </p:nvSpPr>
        <p:spPr>
          <a:xfrm>
            <a:off x="5035779" y="4465161"/>
            <a:ext cx="347493" cy="455879"/>
          </a:xfrm>
          <a:custGeom>
            <a:avLst/>
            <a:gdLst/>
            <a:ahLst/>
            <a:cxnLst/>
            <a:rect l="l" t="t" r="r" b="b"/>
            <a:pathLst>
              <a:path w="6132" h="8045" extrusionOk="0">
                <a:moveTo>
                  <a:pt x="5082" y="1"/>
                </a:moveTo>
                <a:lnTo>
                  <a:pt x="0" y="5093"/>
                </a:lnTo>
                <a:lnTo>
                  <a:pt x="4282" y="8044"/>
                </a:lnTo>
                <a:lnTo>
                  <a:pt x="6132" y="8044"/>
                </a:lnTo>
                <a:lnTo>
                  <a:pt x="5082"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91;p51">
            <a:extLst>
              <a:ext uri="{FF2B5EF4-FFF2-40B4-BE49-F238E27FC236}">
                <a16:creationId xmlns:a16="http://schemas.microsoft.com/office/drawing/2014/main" id="{E6B35677-424B-EC0B-EB6C-356C720DF22D}"/>
              </a:ext>
            </a:extLst>
          </p:cNvPr>
          <p:cNvSpPr/>
          <p:nvPr/>
        </p:nvSpPr>
        <p:spPr>
          <a:xfrm>
            <a:off x="5217119" y="4580024"/>
            <a:ext cx="166153" cy="341016"/>
          </a:xfrm>
          <a:custGeom>
            <a:avLst/>
            <a:gdLst/>
            <a:ahLst/>
            <a:cxnLst/>
            <a:rect l="l" t="t" r="r" b="b"/>
            <a:pathLst>
              <a:path w="2932" h="6018" extrusionOk="0">
                <a:moveTo>
                  <a:pt x="2152" y="0"/>
                </a:moveTo>
                <a:cubicBezTo>
                  <a:pt x="1061" y="447"/>
                  <a:pt x="188" y="2567"/>
                  <a:pt x="1" y="5269"/>
                </a:cubicBezTo>
                <a:lnTo>
                  <a:pt x="1082" y="6017"/>
                </a:lnTo>
                <a:lnTo>
                  <a:pt x="2932" y="6017"/>
                </a:lnTo>
                <a:lnTo>
                  <a:pt x="2152" y="0"/>
                </a:ln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92;p51">
            <a:extLst>
              <a:ext uri="{FF2B5EF4-FFF2-40B4-BE49-F238E27FC236}">
                <a16:creationId xmlns:a16="http://schemas.microsoft.com/office/drawing/2014/main" id="{8FE8A80D-B3C3-47C4-1C9F-E69C954A2123}"/>
              </a:ext>
            </a:extLst>
          </p:cNvPr>
          <p:cNvSpPr/>
          <p:nvPr/>
        </p:nvSpPr>
        <p:spPr>
          <a:xfrm>
            <a:off x="4244229" y="4447709"/>
            <a:ext cx="752731" cy="471574"/>
          </a:xfrm>
          <a:custGeom>
            <a:avLst/>
            <a:gdLst/>
            <a:ahLst/>
            <a:cxnLst/>
            <a:rect l="l" t="t" r="r" b="b"/>
            <a:pathLst>
              <a:path w="13283" h="8322" extrusionOk="0">
                <a:moveTo>
                  <a:pt x="4830" y="0"/>
                </a:moveTo>
                <a:cubicBezTo>
                  <a:pt x="4615" y="0"/>
                  <a:pt x="4353" y="51"/>
                  <a:pt x="4064" y="215"/>
                </a:cubicBezTo>
                <a:cubicBezTo>
                  <a:pt x="3306" y="652"/>
                  <a:pt x="3139" y="1753"/>
                  <a:pt x="3836" y="2210"/>
                </a:cubicBezTo>
                <a:cubicBezTo>
                  <a:pt x="4532" y="2668"/>
                  <a:pt x="4719" y="2875"/>
                  <a:pt x="4760" y="4486"/>
                </a:cubicBezTo>
                <a:cubicBezTo>
                  <a:pt x="4799" y="5672"/>
                  <a:pt x="4432" y="6244"/>
                  <a:pt x="3821" y="6244"/>
                </a:cubicBezTo>
                <a:cubicBezTo>
                  <a:pt x="3602" y="6244"/>
                  <a:pt x="3351" y="6170"/>
                  <a:pt x="3077" y="6024"/>
                </a:cubicBezTo>
                <a:cubicBezTo>
                  <a:pt x="2038" y="5474"/>
                  <a:pt x="3524" y="3936"/>
                  <a:pt x="3285" y="3312"/>
                </a:cubicBezTo>
                <a:cubicBezTo>
                  <a:pt x="3160" y="2948"/>
                  <a:pt x="2838" y="2688"/>
                  <a:pt x="2464" y="2626"/>
                </a:cubicBezTo>
                <a:lnTo>
                  <a:pt x="2464" y="2626"/>
                </a:lnTo>
                <a:cubicBezTo>
                  <a:pt x="2464" y="2626"/>
                  <a:pt x="2911" y="3291"/>
                  <a:pt x="2485" y="3821"/>
                </a:cubicBezTo>
                <a:cubicBezTo>
                  <a:pt x="2069" y="4351"/>
                  <a:pt x="718" y="4507"/>
                  <a:pt x="354" y="5952"/>
                </a:cubicBezTo>
                <a:cubicBezTo>
                  <a:pt x="1" y="7407"/>
                  <a:pt x="1175" y="8321"/>
                  <a:pt x="1175" y="8321"/>
                </a:cubicBezTo>
                <a:lnTo>
                  <a:pt x="9790" y="8321"/>
                </a:lnTo>
                <a:cubicBezTo>
                  <a:pt x="13282" y="6554"/>
                  <a:pt x="11110" y="3748"/>
                  <a:pt x="9822" y="2969"/>
                </a:cubicBezTo>
                <a:cubicBezTo>
                  <a:pt x="8533" y="2190"/>
                  <a:pt x="8429" y="631"/>
                  <a:pt x="8429" y="631"/>
                </a:cubicBezTo>
                <a:lnTo>
                  <a:pt x="8429" y="631"/>
                </a:lnTo>
                <a:cubicBezTo>
                  <a:pt x="8128" y="1192"/>
                  <a:pt x="8117" y="2387"/>
                  <a:pt x="8626" y="2875"/>
                </a:cubicBezTo>
                <a:cubicBezTo>
                  <a:pt x="8951" y="3210"/>
                  <a:pt x="9404" y="4187"/>
                  <a:pt x="8597" y="4187"/>
                </a:cubicBezTo>
                <a:cubicBezTo>
                  <a:pt x="8576" y="4187"/>
                  <a:pt x="8555" y="4186"/>
                  <a:pt x="8533" y="4185"/>
                </a:cubicBezTo>
                <a:cubicBezTo>
                  <a:pt x="7650" y="4143"/>
                  <a:pt x="7670" y="3229"/>
                  <a:pt x="7078" y="2366"/>
                </a:cubicBezTo>
                <a:cubicBezTo>
                  <a:pt x="6496" y="1514"/>
                  <a:pt x="5394" y="1566"/>
                  <a:pt x="4937" y="1296"/>
                </a:cubicBezTo>
                <a:cubicBezTo>
                  <a:pt x="4469" y="1015"/>
                  <a:pt x="4303" y="329"/>
                  <a:pt x="5415" y="142"/>
                </a:cubicBezTo>
                <a:cubicBezTo>
                  <a:pt x="5415" y="142"/>
                  <a:pt x="5188" y="0"/>
                  <a:pt x="4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93;p51">
            <a:extLst>
              <a:ext uri="{FF2B5EF4-FFF2-40B4-BE49-F238E27FC236}">
                <a16:creationId xmlns:a16="http://schemas.microsoft.com/office/drawing/2014/main" id="{1F2471E5-3033-7431-3763-99407E447054}"/>
              </a:ext>
            </a:extLst>
          </p:cNvPr>
          <p:cNvSpPr/>
          <p:nvPr/>
        </p:nvSpPr>
        <p:spPr>
          <a:xfrm>
            <a:off x="4500428" y="4569709"/>
            <a:ext cx="376962" cy="349572"/>
          </a:xfrm>
          <a:custGeom>
            <a:avLst/>
            <a:gdLst/>
            <a:ahLst/>
            <a:cxnLst/>
            <a:rect l="l" t="t" r="r" b="b"/>
            <a:pathLst>
              <a:path w="6652" h="6169" extrusionOk="0">
                <a:moveTo>
                  <a:pt x="935" y="0"/>
                </a:moveTo>
                <a:cubicBezTo>
                  <a:pt x="776" y="0"/>
                  <a:pt x="615" y="26"/>
                  <a:pt x="458" y="78"/>
                </a:cubicBezTo>
                <a:cubicBezTo>
                  <a:pt x="1081" y="473"/>
                  <a:pt x="2235" y="3289"/>
                  <a:pt x="0" y="6168"/>
                </a:cubicBezTo>
                <a:lnTo>
                  <a:pt x="4053" y="6168"/>
                </a:lnTo>
                <a:cubicBezTo>
                  <a:pt x="6288" y="5254"/>
                  <a:pt x="6652" y="4131"/>
                  <a:pt x="6392" y="2936"/>
                </a:cubicBezTo>
                <a:cubicBezTo>
                  <a:pt x="6132" y="1720"/>
                  <a:pt x="4885" y="1159"/>
                  <a:pt x="4885" y="1159"/>
                </a:cubicBezTo>
                <a:lnTo>
                  <a:pt x="4885" y="1159"/>
                </a:lnTo>
                <a:cubicBezTo>
                  <a:pt x="4885" y="1159"/>
                  <a:pt x="5249" y="2022"/>
                  <a:pt x="5145" y="2344"/>
                </a:cubicBezTo>
                <a:cubicBezTo>
                  <a:pt x="5001" y="2811"/>
                  <a:pt x="4788" y="3094"/>
                  <a:pt x="4282" y="3094"/>
                </a:cubicBezTo>
                <a:cubicBezTo>
                  <a:pt x="4056" y="3094"/>
                  <a:pt x="3772" y="3037"/>
                  <a:pt x="3409" y="2915"/>
                </a:cubicBezTo>
                <a:cubicBezTo>
                  <a:pt x="2245" y="2520"/>
                  <a:pt x="2806" y="1377"/>
                  <a:pt x="2089" y="546"/>
                </a:cubicBezTo>
                <a:cubicBezTo>
                  <a:pt x="1799" y="195"/>
                  <a:pt x="1374" y="0"/>
                  <a:pt x="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00;p51">
            <a:extLst>
              <a:ext uri="{FF2B5EF4-FFF2-40B4-BE49-F238E27FC236}">
                <a16:creationId xmlns:a16="http://schemas.microsoft.com/office/drawing/2014/main" id="{72F0FDF5-F7F7-18F3-D5A1-CBDF4ACCB9DF}"/>
              </a:ext>
            </a:extLst>
          </p:cNvPr>
          <p:cNvSpPr/>
          <p:nvPr/>
        </p:nvSpPr>
        <p:spPr>
          <a:xfrm>
            <a:off x="3795468" y="4603597"/>
            <a:ext cx="167343" cy="317443"/>
          </a:xfrm>
          <a:custGeom>
            <a:avLst/>
            <a:gdLst/>
            <a:ahLst/>
            <a:cxnLst/>
            <a:rect l="l" t="t" r="r" b="b"/>
            <a:pathLst>
              <a:path w="2953" h="5602" extrusionOk="0">
                <a:moveTo>
                  <a:pt x="1304" y="1"/>
                </a:moveTo>
                <a:cubicBezTo>
                  <a:pt x="1093" y="1"/>
                  <a:pt x="886" y="57"/>
                  <a:pt x="707" y="166"/>
                </a:cubicBezTo>
                <a:lnTo>
                  <a:pt x="1" y="5601"/>
                </a:lnTo>
                <a:lnTo>
                  <a:pt x="1861" y="5601"/>
                </a:lnTo>
                <a:lnTo>
                  <a:pt x="2235" y="5341"/>
                </a:lnTo>
                <a:cubicBezTo>
                  <a:pt x="2266" y="5217"/>
                  <a:pt x="2297" y="5092"/>
                  <a:pt x="2329" y="4967"/>
                </a:cubicBezTo>
                <a:cubicBezTo>
                  <a:pt x="2952" y="2504"/>
                  <a:pt x="2588" y="291"/>
                  <a:pt x="1518" y="21"/>
                </a:cubicBezTo>
                <a:cubicBezTo>
                  <a:pt x="1447" y="7"/>
                  <a:pt x="1375" y="1"/>
                  <a:pt x="1304" y="1"/>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09;p51">
            <a:extLst>
              <a:ext uri="{FF2B5EF4-FFF2-40B4-BE49-F238E27FC236}">
                <a16:creationId xmlns:a16="http://schemas.microsoft.com/office/drawing/2014/main" id="{93B6C53E-22D9-7FF6-1E69-B9E80295A64F}"/>
              </a:ext>
            </a:extLst>
          </p:cNvPr>
          <p:cNvSpPr/>
          <p:nvPr/>
        </p:nvSpPr>
        <p:spPr>
          <a:xfrm>
            <a:off x="3880869" y="3680166"/>
            <a:ext cx="1404084" cy="53153"/>
          </a:xfrm>
          <a:custGeom>
            <a:avLst/>
            <a:gdLst/>
            <a:ahLst/>
            <a:cxnLst/>
            <a:rect l="l" t="t" r="r" b="b"/>
            <a:pathLst>
              <a:path w="24777" h="938" extrusionOk="0">
                <a:moveTo>
                  <a:pt x="24735" y="1"/>
                </a:moveTo>
                <a:cubicBezTo>
                  <a:pt x="24641" y="208"/>
                  <a:pt x="24433" y="343"/>
                  <a:pt x="24205" y="354"/>
                </a:cubicBezTo>
                <a:cubicBezTo>
                  <a:pt x="20441" y="478"/>
                  <a:pt x="16682" y="533"/>
                  <a:pt x="12931" y="533"/>
                </a:cubicBezTo>
                <a:cubicBezTo>
                  <a:pt x="8840" y="533"/>
                  <a:pt x="4758" y="468"/>
                  <a:pt x="686" y="354"/>
                </a:cubicBezTo>
                <a:cubicBezTo>
                  <a:pt x="458" y="343"/>
                  <a:pt x="260" y="208"/>
                  <a:pt x="167" y="1"/>
                </a:cubicBezTo>
                <a:lnTo>
                  <a:pt x="167" y="1"/>
                </a:lnTo>
                <a:cubicBezTo>
                  <a:pt x="1" y="375"/>
                  <a:pt x="271" y="801"/>
                  <a:pt x="686" y="801"/>
                </a:cubicBezTo>
                <a:cubicBezTo>
                  <a:pt x="4309" y="897"/>
                  <a:pt x="7932" y="938"/>
                  <a:pt x="11569" y="938"/>
                </a:cubicBezTo>
                <a:cubicBezTo>
                  <a:pt x="15756" y="938"/>
                  <a:pt x="19961" y="884"/>
                  <a:pt x="24205" y="801"/>
                </a:cubicBezTo>
                <a:cubicBezTo>
                  <a:pt x="24527" y="801"/>
                  <a:pt x="24776" y="551"/>
                  <a:pt x="24776" y="229"/>
                </a:cubicBezTo>
                <a:cubicBezTo>
                  <a:pt x="24776" y="156"/>
                  <a:pt x="24766" y="73"/>
                  <a:pt x="24735" y="1"/>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10;p51">
            <a:extLst>
              <a:ext uri="{FF2B5EF4-FFF2-40B4-BE49-F238E27FC236}">
                <a16:creationId xmlns:a16="http://schemas.microsoft.com/office/drawing/2014/main" id="{64116F54-8475-488B-5037-0994487800FA}"/>
              </a:ext>
            </a:extLst>
          </p:cNvPr>
          <p:cNvSpPr/>
          <p:nvPr/>
        </p:nvSpPr>
        <p:spPr>
          <a:xfrm>
            <a:off x="4698883" y="3845461"/>
            <a:ext cx="533028" cy="326679"/>
          </a:xfrm>
          <a:custGeom>
            <a:avLst/>
            <a:gdLst/>
            <a:ahLst/>
            <a:cxnLst/>
            <a:rect l="l" t="t" r="r" b="b"/>
            <a:pathLst>
              <a:path w="9406" h="5765" extrusionOk="0">
                <a:moveTo>
                  <a:pt x="3404" y="0"/>
                </a:moveTo>
                <a:cubicBezTo>
                  <a:pt x="1931" y="0"/>
                  <a:pt x="756" y="553"/>
                  <a:pt x="448" y="1521"/>
                </a:cubicBezTo>
                <a:cubicBezTo>
                  <a:pt x="1" y="2914"/>
                  <a:pt x="1539" y="4660"/>
                  <a:pt x="3887" y="5418"/>
                </a:cubicBezTo>
                <a:cubicBezTo>
                  <a:pt x="4616" y="5654"/>
                  <a:pt x="5338" y="5765"/>
                  <a:pt x="6000" y="5765"/>
                </a:cubicBezTo>
                <a:cubicBezTo>
                  <a:pt x="7472" y="5765"/>
                  <a:pt x="8651" y="5215"/>
                  <a:pt x="8959" y="4254"/>
                </a:cubicBezTo>
                <a:cubicBezTo>
                  <a:pt x="9406" y="2851"/>
                  <a:pt x="7868" y="1105"/>
                  <a:pt x="5519" y="347"/>
                </a:cubicBezTo>
                <a:cubicBezTo>
                  <a:pt x="4788" y="112"/>
                  <a:pt x="4066" y="0"/>
                  <a:pt x="3404" y="0"/>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11;p51">
            <a:extLst>
              <a:ext uri="{FF2B5EF4-FFF2-40B4-BE49-F238E27FC236}">
                <a16:creationId xmlns:a16="http://schemas.microsoft.com/office/drawing/2014/main" id="{39713B0A-AFBA-14A3-144B-387FDCB43619}"/>
              </a:ext>
            </a:extLst>
          </p:cNvPr>
          <p:cNvSpPr/>
          <p:nvPr/>
        </p:nvSpPr>
        <p:spPr>
          <a:xfrm>
            <a:off x="4498672" y="3802848"/>
            <a:ext cx="233250" cy="136849"/>
          </a:xfrm>
          <a:custGeom>
            <a:avLst/>
            <a:gdLst/>
            <a:ahLst/>
            <a:cxnLst/>
            <a:rect l="l" t="t" r="r" b="b"/>
            <a:pathLst>
              <a:path w="4116" h="2415" extrusionOk="0">
                <a:moveTo>
                  <a:pt x="2408" y="1"/>
                </a:moveTo>
                <a:cubicBezTo>
                  <a:pt x="2231" y="1"/>
                  <a:pt x="2047" y="16"/>
                  <a:pt x="1860" y="49"/>
                </a:cubicBezTo>
                <a:cubicBezTo>
                  <a:pt x="780" y="236"/>
                  <a:pt x="0" y="901"/>
                  <a:pt x="104" y="1546"/>
                </a:cubicBezTo>
                <a:cubicBezTo>
                  <a:pt x="198" y="2069"/>
                  <a:pt x="866" y="2415"/>
                  <a:pt x="1704" y="2415"/>
                </a:cubicBezTo>
                <a:cubicBezTo>
                  <a:pt x="1881" y="2415"/>
                  <a:pt x="2066" y="2399"/>
                  <a:pt x="2255" y="2367"/>
                </a:cubicBezTo>
                <a:cubicBezTo>
                  <a:pt x="3326" y="2190"/>
                  <a:pt x="4116" y="1525"/>
                  <a:pt x="4001" y="880"/>
                </a:cubicBezTo>
                <a:cubicBezTo>
                  <a:pt x="3916" y="349"/>
                  <a:pt x="3242" y="1"/>
                  <a:pt x="2408" y="1"/>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12;p51">
            <a:extLst>
              <a:ext uri="{FF2B5EF4-FFF2-40B4-BE49-F238E27FC236}">
                <a16:creationId xmlns:a16="http://schemas.microsoft.com/office/drawing/2014/main" id="{FDD6E3DD-773B-3D1D-6699-009F898AED4A}"/>
              </a:ext>
            </a:extLst>
          </p:cNvPr>
          <p:cNvSpPr/>
          <p:nvPr/>
        </p:nvSpPr>
        <p:spPr>
          <a:xfrm>
            <a:off x="3894413" y="4022882"/>
            <a:ext cx="109599" cy="175552"/>
          </a:xfrm>
          <a:custGeom>
            <a:avLst/>
            <a:gdLst/>
            <a:ahLst/>
            <a:cxnLst/>
            <a:rect l="l" t="t" r="r" b="b"/>
            <a:pathLst>
              <a:path w="1934" h="3098" extrusionOk="0">
                <a:moveTo>
                  <a:pt x="738" y="1"/>
                </a:moveTo>
                <a:lnTo>
                  <a:pt x="1" y="999"/>
                </a:lnTo>
                <a:lnTo>
                  <a:pt x="1383" y="3098"/>
                </a:lnTo>
                <a:lnTo>
                  <a:pt x="1934"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13;p51">
            <a:extLst>
              <a:ext uri="{FF2B5EF4-FFF2-40B4-BE49-F238E27FC236}">
                <a16:creationId xmlns:a16="http://schemas.microsoft.com/office/drawing/2014/main" id="{782E1EF5-8996-B378-F463-8A5B151BBA48}"/>
              </a:ext>
            </a:extLst>
          </p:cNvPr>
          <p:cNvSpPr/>
          <p:nvPr/>
        </p:nvSpPr>
        <p:spPr>
          <a:xfrm>
            <a:off x="3649433" y="3968484"/>
            <a:ext cx="262716" cy="135772"/>
          </a:xfrm>
          <a:custGeom>
            <a:avLst/>
            <a:gdLst/>
            <a:ahLst/>
            <a:cxnLst/>
            <a:rect l="l" t="t" r="r" b="b"/>
            <a:pathLst>
              <a:path w="4636" h="2396" extrusionOk="0">
                <a:moveTo>
                  <a:pt x="4445" y="0"/>
                </a:moveTo>
                <a:cubicBezTo>
                  <a:pt x="3548" y="0"/>
                  <a:pt x="3197" y="307"/>
                  <a:pt x="2645" y="307"/>
                </a:cubicBezTo>
                <a:cubicBezTo>
                  <a:pt x="2587" y="307"/>
                  <a:pt x="2527" y="303"/>
                  <a:pt x="2463" y="296"/>
                </a:cubicBezTo>
                <a:cubicBezTo>
                  <a:pt x="2100" y="254"/>
                  <a:pt x="1736" y="181"/>
                  <a:pt x="1372" y="88"/>
                </a:cubicBezTo>
                <a:cubicBezTo>
                  <a:pt x="1279" y="46"/>
                  <a:pt x="1175" y="15"/>
                  <a:pt x="1081" y="15"/>
                </a:cubicBezTo>
                <a:cubicBezTo>
                  <a:pt x="603" y="15"/>
                  <a:pt x="146" y="556"/>
                  <a:pt x="73" y="1210"/>
                </a:cubicBezTo>
                <a:cubicBezTo>
                  <a:pt x="0" y="1803"/>
                  <a:pt x="250" y="2291"/>
                  <a:pt x="645" y="2385"/>
                </a:cubicBezTo>
                <a:lnTo>
                  <a:pt x="645" y="2395"/>
                </a:lnTo>
                <a:lnTo>
                  <a:pt x="811" y="2395"/>
                </a:lnTo>
                <a:cubicBezTo>
                  <a:pt x="1631" y="2395"/>
                  <a:pt x="2148" y="2031"/>
                  <a:pt x="2471" y="2031"/>
                </a:cubicBezTo>
                <a:cubicBezTo>
                  <a:pt x="2475" y="2031"/>
                  <a:pt x="2480" y="2031"/>
                  <a:pt x="2484" y="2031"/>
                </a:cubicBezTo>
                <a:cubicBezTo>
                  <a:pt x="2827" y="2052"/>
                  <a:pt x="4240" y="2395"/>
                  <a:pt x="4240" y="2395"/>
                </a:cubicBezTo>
                <a:lnTo>
                  <a:pt x="4635" y="5"/>
                </a:lnTo>
                <a:cubicBezTo>
                  <a:pt x="4569" y="2"/>
                  <a:pt x="4506" y="0"/>
                  <a:pt x="4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14;p51">
            <a:extLst>
              <a:ext uri="{FF2B5EF4-FFF2-40B4-BE49-F238E27FC236}">
                <a16:creationId xmlns:a16="http://schemas.microsoft.com/office/drawing/2014/main" id="{5EBE9008-5A72-D03B-B758-6DD3B92342BF}"/>
              </a:ext>
            </a:extLst>
          </p:cNvPr>
          <p:cNvSpPr/>
          <p:nvPr/>
        </p:nvSpPr>
        <p:spPr>
          <a:xfrm>
            <a:off x="3654136" y="3968937"/>
            <a:ext cx="257389" cy="65677"/>
          </a:xfrm>
          <a:custGeom>
            <a:avLst/>
            <a:gdLst/>
            <a:ahLst/>
            <a:cxnLst/>
            <a:rect l="l" t="t" r="r" b="b"/>
            <a:pathLst>
              <a:path w="4542" h="1159" extrusionOk="0">
                <a:moveTo>
                  <a:pt x="4320" y="1"/>
                </a:moveTo>
                <a:cubicBezTo>
                  <a:pt x="3455" y="1"/>
                  <a:pt x="3107" y="299"/>
                  <a:pt x="2562" y="299"/>
                </a:cubicBezTo>
                <a:cubicBezTo>
                  <a:pt x="2504" y="299"/>
                  <a:pt x="2444" y="295"/>
                  <a:pt x="2380" y="288"/>
                </a:cubicBezTo>
                <a:cubicBezTo>
                  <a:pt x="2017" y="246"/>
                  <a:pt x="1653" y="173"/>
                  <a:pt x="1289" y="80"/>
                </a:cubicBezTo>
                <a:cubicBezTo>
                  <a:pt x="1196" y="38"/>
                  <a:pt x="1092" y="7"/>
                  <a:pt x="998" y="7"/>
                </a:cubicBezTo>
                <a:cubicBezTo>
                  <a:pt x="541" y="7"/>
                  <a:pt x="104" y="496"/>
                  <a:pt x="1" y="1119"/>
                </a:cubicBezTo>
                <a:cubicBezTo>
                  <a:pt x="266" y="1145"/>
                  <a:pt x="531" y="1158"/>
                  <a:pt x="796" y="1158"/>
                </a:cubicBezTo>
                <a:cubicBezTo>
                  <a:pt x="1061" y="1158"/>
                  <a:pt x="1326" y="1145"/>
                  <a:pt x="1591" y="1119"/>
                </a:cubicBezTo>
                <a:cubicBezTo>
                  <a:pt x="2858" y="1005"/>
                  <a:pt x="3939" y="652"/>
                  <a:pt x="4511" y="215"/>
                </a:cubicBezTo>
                <a:lnTo>
                  <a:pt x="4542" y="7"/>
                </a:lnTo>
                <a:cubicBezTo>
                  <a:pt x="4464" y="3"/>
                  <a:pt x="4390" y="1"/>
                  <a:pt x="4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15;p51">
            <a:extLst>
              <a:ext uri="{FF2B5EF4-FFF2-40B4-BE49-F238E27FC236}">
                <a16:creationId xmlns:a16="http://schemas.microsoft.com/office/drawing/2014/main" id="{E8E549F9-6CBC-0CFB-0F4C-D2C4C4D77F0A}"/>
              </a:ext>
            </a:extLst>
          </p:cNvPr>
          <p:cNvSpPr/>
          <p:nvPr/>
        </p:nvSpPr>
        <p:spPr>
          <a:xfrm>
            <a:off x="3847319" y="3968879"/>
            <a:ext cx="111355" cy="135206"/>
          </a:xfrm>
          <a:custGeom>
            <a:avLst/>
            <a:gdLst/>
            <a:ahLst/>
            <a:cxnLst/>
            <a:rect l="l" t="t" r="r" b="b"/>
            <a:pathLst>
              <a:path w="1965" h="2386" extrusionOk="0">
                <a:moveTo>
                  <a:pt x="1123" y="0"/>
                </a:moveTo>
                <a:cubicBezTo>
                  <a:pt x="718" y="0"/>
                  <a:pt x="305" y="411"/>
                  <a:pt x="156" y="995"/>
                </a:cubicBezTo>
                <a:cubicBezTo>
                  <a:pt x="0" y="1640"/>
                  <a:pt x="239" y="2263"/>
                  <a:pt x="686" y="2367"/>
                </a:cubicBezTo>
                <a:cubicBezTo>
                  <a:pt x="735" y="2380"/>
                  <a:pt x="785" y="2385"/>
                  <a:pt x="834" y="2385"/>
                </a:cubicBezTo>
                <a:cubicBezTo>
                  <a:pt x="1247" y="2385"/>
                  <a:pt x="1660" y="1976"/>
                  <a:pt x="1809" y="1401"/>
                </a:cubicBezTo>
                <a:cubicBezTo>
                  <a:pt x="1964" y="746"/>
                  <a:pt x="1725" y="133"/>
                  <a:pt x="1268" y="19"/>
                </a:cubicBezTo>
                <a:cubicBezTo>
                  <a:pt x="1220" y="6"/>
                  <a:pt x="1172"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16;p51">
            <a:extLst>
              <a:ext uri="{FF2B5EF4-FFF2-40B4-BE49-F238E27FC236}">
                <a16:creationId xmlns:a16="http://schemas.microsoft.com/office/drawing/2014/main" id="{AD571EC8-8F7B-E91F-E3DA-6E1B546C85F7}"/>
              </a:ext>
            </a:extLst>
          </p:cNvPr>
          <p:cNvSpPr/>
          <p:nvPr/>
        </p:nvSpPr>
        <p:spPr>
          <a:xfrm>
            <a:off x="4584071" y="4829184"/>
            <a:ext cx="164339" cy="90100"/>
          </a:xfrm>
          <a:custGeom>
            <a:avLst/>
            <a:gdLst/>
            <a:ahLst/>
            <a:cxnLst/>
            <a:rect l="l" t="t" r="r" b="b"/>
            <a:pathLst>
              <a:path w="2900" h="1590" extrusionOk="0">
                <a:moveTo>
                  <a:pt x="1818" y="1"/>
                </a:moveTo>
                <a:cubicBezTo>
                  <a:pt x="558" y="1"/>
                  <a:pt x="0" y="1589"/>
                  <a:pt x="0" y="1589"/>
                </a:cubicBezTo>
                <a:lnTo>
                  <a:pt x="2806" y="1589"/>
                </a:lnTo>
                <a:cubicBezTo>
                  <a:pt x="2827" y="1163"/>
                  <a:pt x="2900" y="228"/>
                  <a:pt x="2255" y="61"/>
                </a:cubicBezTo>
                <a:cubicBezTo>
                  <a:pt x="2101" y="20"/>
                  <a:pt x="1955" y="1"/>
                  <a:pt x="1818"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17;p51">
            <a:extLst>
              <a:ext uri="{FF2B5EF4-FFF2-40B4-BE49-F238E27FC236}">
                <a16:creationId xmlns:a16="http://schemas.microsoft.com/office/drawing/2014/main" id="{C20D0A5E-2C88-C71E-FA5C-DD81DDD07203}"/>
              </a:ext>
            </a:extLst>
          </p:cNvPr>
          <p:cNvSpPr/>
          <p:nvPr/>
        </p:nvSpPr>
        <p:spPr>
          <a:xfrm>
            <a:off x="4584071" y="4839724"/>
            <a:ext cx="75994" cy="79560"/>
          </a:xfrm>
          <a:custGeom>
            <a:avLst/>
            <a:gdLst/>
            <a:ahLst/>
            <a:cxnLst/>
            <a:rect l="l" t="t" r="r" b="b"/>
            <a:pathLst>
              <a:path w="1341" h="1404" extrusionOk="0">
                <a:moveTo>
                  <a:pt x="1102" y="0"/>
                </a:moveTo>
                <a:lnTo>
                  <a:pt x="1102" y="0"/>
                </a:lnTo>
                <a:cubicBezTo>
                  <a:pt x="343" y="426"/>
                  <a:pt x="0" y="1403"/>
                  <a:pt x="0" y="1403"/>
                </a:cubicBezTo>
                <a:lnTo>
                  <a:pt x="1341" y="1403"/>
                </a:lnTo>
                <a:cubicBezTo>
                  <a:pt x="1310" y="1320"/>
                  <a:pt x="1268" y="1247"/>
                  <a:pt x="1237" y="1164"/>
                </a:cubicBezTo>
                <a:cubicBezTo>
                  <a:pt x="1102" y="790"/>
                  <a:pt x="1050" y="395"/>
                  <a:pt x="1102"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8;p51">
            <a:extLst>
              <a:ext uri="{FF2B5EF4-FFF2-40B4-BE49-F238E27FC236}">
                <a16:creationId xmlns:a16="http://schemas.microsoft.com/office/drawing/2014/main" id="{96D7D4E1-9CD3-4CD8-9EF6-E839BFAF7199}"/>
              </a:ext>
            </a:extLst>
          </p:cNvPr>
          <p:cNvSpPr/>
          <p:nvPr/>
        </p:nvSpPr>
        <p:spPr>
          <a:xfrm>
            <a:off x="4892066" y="4814395"/>
            <a:ext cx="226789" cy="104889"/>
          </a:xfrm>
          <a:custGeom>
            <a:avLst/>
            <a:gdLst/>
            <a:ahLst/>
            <a:cxnLst/>
            <a:rect l="l" t="t" r="r" b="b"/>
            <a:pathLst>
              <a:path w="4002" h="1851" extrusionOk="0">
                <a:moveTo>
                  <a:pt x="2858" y="0"/>
                </a:moveTo>
                <a:cubicBezTo>
                  <a:pt x="1507" y="520"/>
                  <a:pt x="447" y="1227"/>
                  <a:pt x="0" y="1850"/>
                </a:cubicBezTo>
                <a:lnTo>
                  <a:pt x="3960" y="1850"/>
                </a:lnTo>
                <a:cubicBezTo>
                  <a:pt x="4001" y="1362"/>
                  <a:pt x="3378" y="115"/>
                  <a:pt x="2858" y="0"/>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19;p51">
            <a:extLst>
              <a:ext uri="{FF2B5EF4-FFF2-40B4-BE49-F238E27FC236}">
                <a16:creationId xmlns:a16="http://schemas.microsoft.com/office/drawing/2014/main" id="{27D8CC1A-2D30-FF6E-7E5E-201FAF2BF962}"/>
              </a:ext>
            </a:extLst>
          </p:cNvPr>
          <p:cNvSpPr/>
          <p:nvPr/>
        </p:nvSpPr>
        <p:spPr>
          <a:xfrm>
            <a:off x="4114683" y="4833207"/>
            <a:ext cx="183776" cy="86076"/>
          </a:xfrm>
          <a:custGeom>
            <a:avLst/>
            <a:gdLst/>
            <a:ahLst/>
            <a:cxnLst/>
            <a:rect l="l" t="t" r="r" b="b"/>
            <a:pathLst>
              <a:path w="3243" h="1519" extrusionOk="0">
                <a:moveTo>
                  <a:pt x="915" y="1"/>
                </a:moveTo>
                <a:cubicBezTo>
                  <a:pt x="499" y="105"/>
                  <a:pt x="0" y="1123"/>
                  <a:pt x="42" y="1518"/>
                </a:cubicBezTo>
                <a:lnTo>
                  <a:pt x="3243" y="1518"/>
                </a:lnTo>
                <a:cubicBezTo>
                  <a:pt x="2765" y="988"/>
                  <a:pt x="2183" y="562"/>
                  <a:pt x="1538" y="261"/>
                </a:cubicBezTo>
                <a:cubicBezTo>
                  <a:pt x="1331" y="167"/>
                  <a:pt x="1123" y="74"/>
                  <a:pt x="915"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4" name="Picture 6" descr="terraform&quot; Icon - Download for free – Iconduck">
            <a:extLst>
              <a:ext uri="{FF2B5EF4-FFF2-40B4-BE49-F238E27FC236}">
                <a16:creationId xmlns:a16="http://schemas.microsoft.com/office/drawing/2014/main" id="{9200C7A4-0590-F469-56A6-5B0C07B42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017" y="488579"/>
            <a:ext cx="95343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446" name="Picture 4">
            <a:extLst>
              <a:ext uri="{FF2B5EF4-FFF2-40B4-BE49-F238E27FC236}">
                <a16:creationId xmlns:a16="http://schemas.microsoft.com/office/drawing/2014/main" id="{B98E90B8-8A65-B6E2-48FE-B481A7058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415" y="156857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a:extLst>
              <a:ext uri="{FF2B5EF4-FFF2-40B4-BE49-F238E27FC236}">
                <a16:creationId xmlns:a16="http://schemas.microsoft.com/office/drawing/2014/main" id="{2BAA8F15-5333-C1D3-0888-F6ECAD7F07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948" y="253332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yellow and blue snake&#10;&#10;Description automatically generated with low confidence">
            <a:extLst>
              <a:ext uri="{FF2B5EF4-FFF2-40B4-BE49-F238E27FC236}">
                <a16:creationId xmlns:a16="http://schemas.microsoft.com/office/drawing/2014/main" id="{BC2542DF-4A1E-88D5-8679-273BC929BAE4}"/>
              </a:ext>
            </a:extLst>
          </p:cNvPr>
          <p:cNvPicPr>
            <a:picLocks noChangeAspect="1"/>
          </p:cNvPicPr>
          <p:nvPr/>
        </p:nvPicPr>
        <p:blipFill>
          <a:blip r:embed="rId6"/>
          <a:stretch>
            <a:fillRect/>
          </a:stretch>
        </p:blipFill>
        <p:spPr>
          <a:xfrm>
            <a:off x="5354994" y="1810132"/>
            <a:ext cx="538188" cy="538188"/>
          </a:xfrm>
          <a:prstGeom prst="rect">
            <a:avLst/>
          </a:prstGeom>
        </p:spPr>
      </p:pic>
      <p:pic>
        <p:nvPicPr>
          <p:cNvPr id="4" name="Picture 8" descr="PySpark Overview — PySpark 3.4.0 documentation">
            <a:extLst>
              <a:ext uri="{FF2B5EF4-FFF2-40B4-BE49-F238E27FC236}">
                <a16:creationId xmlns:a16="http://schemas.microsoft.com/office/drawing/2014/main" id="{F9E7B34A-E9B4-8E17-8A8C-B3203D5506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4088" y="2664434"/>
            <a:ext cx="880126" cy="45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5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6"/>
                                        </p:tgtEl>
                                        <p:attrNameLst>
                                          <p:attrName>style.visibility</p:attrName>
                                        </p:attrNameLst>
                                      </p:cBhvr>
                                      <p:to>
                                        <p:strVal val="visible"/>
                                      </p:to>
                                    </p:set>
                                    <p:animEffect transition="in" filter="fade">
                                      <p:cBhvr>
                                        <p:cTn id="7" dur="500"/>
                                        <p:tgtEl>
                                          <p:spTgt spid="2446"/>
                                        </p:tgtEl>
                                      </p:cBhvr>
                                    </p:animEffect>
                                  </p:childTnLst>
                                </p:cTn>
                              </p:par>
                              <p:par>
                                <p:cTn id="8" presetID="50" presetClass="path" presetSubtype="0" accel="50000" decel="50000" fill="hold" nodeType="withEffect">
                                  <p:stCondLst>
                                    <p:cond delay="0"/>
                                  </p:stCondLst>
                                  <p:childTnLst>
                                    <p:animMotion origin="layout" path="M 2.22222E-6 5.55112E-17 L 0.07604 5.55112E-17 C 0.11024 5.55112E-17 0.15295 0.08086 0.15295 0.14784 L 0.15295 0.2963 " pathEditMode="relative" rAng="0" ptsTypes="AAAA">
                                      <p:cBhvr>
                                        <p:cTn id="9" dur="1000" fill="hold"/>
                                        <p:tgtEl>
                                          <p:spTgt spid="2446"/>
                                        </p:tgtEl>
                                        <p:attrNameLst>
                                          <p:attrName>ppt_x</p:attrName>
                                          <p:attrName>ppt_y</p:attrName>
                                        </p:attrNameLst>
                                      </p:cBhvr>
                                      <p:rCtr x="7639" y="14815"/>
                                    </p:animMotion>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500"/>
                                        <p:tgtEl>
                                          <p:spTgt spid="2446"/>
                                        </p:tgtEl>
                                      </p:cBhvr>
                                    </p:animEffect>
                                    <p:set>
                                      <p:cBhvr>
                                        <p:cTn id="13" dur="1" fill="hold">
                                          <p:stCondLst>
                                            <p:cond delay="499"/>
                                          </p:stCondLst>
                                        </p:cTn>
                                        <p:tgtEl>
                                          <p:spTgt spid="2446"/>
                                        </p:tgtEl>
                                        <p:attrNameLst>
                                          <p:attrName>style.visibility</p:attrName>
                                        </p:attrNameLst>
                                      </p:cBhvr>
                                      <p:to>
                                        <p:strVal val="hidden"/>
                                      </p:to>
                                    </p:se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50" presetClass="path" presetSubtype="0" accel="50000" decel="50000" fill="hold" nodeType="withEffect">
                                  <p:stCondLst>
                                    <p:cond delay="0"/>
                                  </p:stCondLst>
                                  <p:childTnLst>
                                    <p:animMotion origin="layout" path="M -5.55556E-7 4.32099E-6 L 0.06198 4.32099E-6 C 0.08976 4.32099E-6 0.12396 0.02963 0.12396 0.0537 L 0.12396 0.1074 " pathEditMode="relative" rAng="0" ptsTypes="AAAA">
                                      <p:cBhvr>
                                        <p:cTn id="19" dur="1000" fill="hold"/>
                                        <p:tgtEl>
                                          <p:spTgt spid="2"/>
                                        </p:tgtEl>
                                        <p:attrNameLst>
                                          <p:attrName>ppt_x</p:attrName>
                                          <p:attrName>ppt_y</p:attrName>
                                        </p:attrNameLst>
                                      </p:cBhvr>
                                      <p:rCtr x="6198" y="5370"/>
                                    </p:animMotion>
                                  </p:childTnLst>
                                </p:cTn>
                              </p:par>
                            </p:childTnLst>
                          </p:cTn>
                        </p:par>
                        <p:par>
                          <p:cTn id="20" fill="hold">
                            <p:stCondLst>
                              <p:cond delay="2500"/>
                            </p:stCondLst>
                            <p:childTnLst>
                              <p:par>
                                <p:cTn id="21" presetID="10" presetClass="exit" presetSubtype="0" fill="hold" nodeType="after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50" presetClass="path" presetSubtype="0" accel="50000" decel="50000" fill="hold" nodeType="withEffect">
                                  <p:stCondLst>
                                    <p:cond delay="0"/>
                                  </p:stCondLst>
                                  <p:childTnLst>
                                    <p:animMotion origin="layout" path="M -5.55556E-7 -2.34568E-6 L -0.05677 -2.34568E-6 C -0.08229 -2.34568E-6 -0.11354 0.07284 -0.11354 0.1321 L -0.11354 0.2642 " pathEditMode="relative" rAng="0" ptsTypes="AAAA">
                                      <p:cBhvr>
                                        <p:cTn id="29" dur="1000" fill="hold"/>
                                        <p:tgtEl>
                                          <p:spTgt spid="3"/>
                                        </p:tgtEl>
                                        <p:attrNameLst>
                                          <p:attrName>ppt_x</p:attrName>
                                          <p:attrName>ppt_y</p:attrName>
                                        </p:attrNameLst>
                                      </p:cBhvr>
                                      <p:rCtr x="-5677" y="13210"/>
                                    </p:animMotion>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50" presetClass="path" presetSubtype="0" accel="50000" decel="50000" fill="hold" nodeType="withEffect">
                                  <p:stCondLst>
                                    <p:cond delay="0"/>
                                  </p:stCondLst>
                                  <p:childTnLst>
                                    <p:animMotion origin="layout" path="M -4.44444E-6 4.32099E-6 L -0.07691 4.32099E-6 C -0.11145 4.32099E-6 -0.15364 0.02993 -0.15364 0.05432 L -0.15364 0.10895 " pathEditMode="relative" rAng="0" ptsTypes="AAAA">
                                      <p:cBhvr>
                                        <p:cTn id="39" dur="1000" fill="hold"/>
                                        <p:tgtEl>
                                          <p:spTgt spid="4"/>
                                        </p:tgtEl>
                                        <p:attrNameLst>
                                          <p:attrName>ppt_x</p:attrName>
                                          <p:attrName>ppt_y</p:attrName>
                                        </p:attrNameLst>
                                      </p:cBhvr>
                                      <p:rCtr x="-7691" y="5432"/>
                                    </p:animMotion>
                                  </p:childTnLst>
                                </p:cTn>
                              </p:par>
                            </p:childTnLst>
                          </p:cTn>
                        </p:par>
                        <p:par>
                          <p:cTn id="40" fill="hold">
                            <p:stCondLst>
                              <p:cond delay="5500"/>
                            </p:stCondLst>
                            <p:childTnLst>
                              <p:par>
                                <p:cTn id="41" presetID="10" presetClass="exit" presetSubtype="0" fill="hold" nodeType="after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2444"/>
                                        </p:tgtEl>
                                        <p:attrNameLst>
                                          <p:attrName>style.visibility</p:attrName>
                                        </p:attrNameLst>
                                      </p:cBhvr>
                                      <p:to>
                                        <p:strVal val="visible"/>
                                      </p:to>
                                    </p:set>
                                    <p:animEffect transition="in" filter="fade">
                                      <p:cBhvr>
                                        <p:cTn id="47" dur="500"/>
                                        <p:tgtEl>
                                          <p:spTgt spid="2444"/>
                                        </p:tgtEl>
                                      </p:cBhvr>
                                    </p:animEffect>
                                  </p:childTnLst>
                                </p:cTn>
                              </p:par>
                            </p:childTnLst>
                          </p:cTn>
                        </p:par>
                        <p:par>
                          <p:cTn id="48" fill="hold">
                            <p:stCondLst>
                              <p:cond delay="6500"/>
                            </p:stCondLst>
                            <p:childTnLst>
                              <p:par>
                                <p:cTn id="49" presetID="6" presetClass="emph" presetSubtype="0" fill="hold" nodeType="afterEffect">
                                  <p:stCondLst>
                                    <p:cond delay="0"/>
                                  </p:stCondLst>
                                  <p:childTnLst>
                                    <p:animScale>
                                      <p:cBhvr>
                                        <p:cTn id="50" dur="2000" fill="hold"/>
                                        <p:tgtEl>
                                          <p:spTgt spid="2444"/>
                                        </p:tgtEl>
                                      </p:cBhvr>
                                      <p:by x="150000" y="150000"/>
                                    </p:animScale>
                                  </p:childTnLst>
                                </p:cTn>
                              </p:par>
                              <p:par>
                                <p:cTn id="51" presetID="42" presetClass="path" presetSubtype="0" accel="50000" decel="50000" fill="hold" nodeType="withEffect">
                                  <p:stCondLst>
                                    <p:cond delay="0"/>
                                  </p:stCondLst>
                                  <p:childTnLst>
                                    <p:animMotion origin="layout" path="M 1.66667E-6 2.77556E-17 L -0.00382 0.49815 " pathEditMode="relative" rAng="0" ptsTypes="AA">
                                      <p:cBhvr>
                                        <p:cTn id="52" dur="2000" fill="hold"/>
                                        <p:tgtEl>
                                          <p:spTgt spid="2444"/>
                                        </p:tgtEl>
                                        <p:attrNameLst>
                                          <p:attrName>ppt_x</p:attrName>
                                          <p:attrName>ppt_y</p:attrName>
                                        </p:attrNameLst>
                                      </p:cBhvr>
                                      <p:rCtr x="-191" y="24907"/>
                                    </p:animMotion>
                                  </p:childTnLst>
                                </p:cTn>
                              </p:par>
                            </p:childTnLst>
                          </p:cTn>
                        </p:par>
                        <p:par>
                          <p:cTn id="53" fill="hold">
                            <p:stCondLst>
                              <p:cond delay="8500"/>
                            </p:stCondLst>
                            <p:childTnLst>
                              <p:par>
                                <p:cTn id="54" presetID="10" presetClass="exit" presetSubtype="0" fill="hold" nodeType="afterEffect">
                                  <p:stCondLst>
                                    <p:cond delay="0"/>
                                  </p:stCondLst>
                                  <p:childTnLst>
                                    <p:animEffect transition="out" filter="fade">
                                      <p:cBhvr>
                                        <p:cTn id="55" dur="500"/>
                                        <p:tgtEl>
                                          <p:spTgt spid="2444"/>
                                        </p:tgtEl>
                                      </p:cBhvr>
                                    </p:animEffect>
                                    <p:set>
                                      <p:cBhvr>
                                        <p:cTn id="56" dur="1" fill="hold">
                                          <p:stCondLst>
                                            <p:cond delay="499"/>
                                          </p:stCondLst>
                                        </p:cTn>
                                        <p:tgtEl>
                                          <p:spTgt spid="24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14376" name="Picture 14375">
            <a:extLst>
              <a:ext uri="{FF2B5EF4-FFF2-40B4-BE49-F238E27FC236}">
                <a16:creationId xmlns:a16="http://schemas.microsoft.com/office/drawing/2014/main" id="{C057815C-56E3-448D-F3D3-237577AA4570}"/>
              </a:ext>
            </a:extLst>
          </p:cNvPr>
          <p:cNvPicPr>
            <a:picLocks noChangeAspect="1"/>
          </p:cNvPicPr>
          <p:nvPr/>
        </p:nvPicPr>
        <p:blipFill>
          <a:blip r:embed="rId3"/>
          <a:stretch>
            <a:fillRect/>
          </a:stretch>
        </p:blipFill>
        <p:spPr>
          <a:xfrm>
            <a:off x="3808558" y="453379"/>
            <a:ext cx="1408561" cy="1785600"/>
          </a:xfrm>
          <a:prstGeom prst="rect">
            <a:avLst/>
          </a:prstGeom>
        </p:spPr>
      </p:pic>
      <p:sp>
        <p:nvSpPr>
          <p:cNvPr id="7" name="Google Shape;2263;p51">
            <a:extLst>
              <a:ext uri="{FF2B5EF4-FFF2-40B4-BE49-F238E27FC236}">
                <a16:creationId xmlns:a16="http://schemas.microsoft.com/office/drawing/2014/main" id="{B1B9C376-F437-B852-7C13-32EBAB40B5C3}"/>
              </a:ext>
            </a:extLst>
          </p:cNvPr>
          <p:cNvSpPr/>
          <p:nvPr/>
        </p:nvSpPr>
        <p:spPr>
          <a:xfrm>
            <a:off x="4114683" y="4832641"/>
            <a:ext cx="312188" cy="86643"/>
          </a:xfrm>
          <a:custGeom>
            <a:avLst/>
            <a:gdLst/>
            <a:ahLst/>
            <a:cxnLst/>
            <a:rect l="l" t="t" r="r" b="b"/>
            <a:pathLst>
              <a:path w="5509" h="1529" extrusionOk="0">
                <a:moveTo>
                  <a:pt x="977" y="0"/>
                </a:moveTo>
                <a:cubicBezTo>
                  <a:pt x="551" y="0"/>
                  <a:pt x="0" y="1102"/>
                  <a:pt x="42" y="1528"/>
                </a:cubicBezTo>
                <a:lnTo>
                  <a:pt x="5508" y="1528"/>
                </a:lnTo>
                <a:lnTo>
                  <a:pt x="4926" y="946"/>
                </a:lnTo>
                <a:cubicBezTo>
                  <a:pt x="4926" y="946"/>
                  <a:pt x="1414" y="0"/>
                  <a:pt x="977"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4;p51">
            <a:extLst>
              <a:ext uri="{FF2B5EF4-FFF2-40B4-BE49-F238E27FC236}">
                <a16:creationId xmlns:a16="http://schemas.microsoft.com/office/drawing/2014/main" id="{CB941E62-D1E9-EC7E-F338-220084FFE9AA}"/>
              </a:ext>
            </a:extLst>
          </p:cNvPr>
          <p:cNvSpPr/>
          <p:nvPr/>
        </p:nvSpPr>
        <p:spPr>
          <a:xfrm>
            <a:off x="4728917" y="4813771"/>
            <a:ext cx="389938" cy="105512"/>
          </a:xfrm>
          <a:custGeom>
            <a:avLst/>
            <a:gdLst/>
            <a:ahLst/>
            <a:cxnLst/>
            <a:rect l="l" t="t" r="r" b="b"/>
            <a:pathLst>
              <a:path w="6881" h="1862" extrusionOk="0">
                <a:moveTo>
                  <a:pt x="5665" y="1"/>
                </a:moveTo>
                <a:cubicBezTo>
                  <a:pt x="5124" y="1"/>
                  <a:pt x="728" y="1154"/>
                  <a:pt x="728" y="1154"/>
                </a:cubicBezTo>
                <a:lnTo>
                  <a:pt x="1" y="1861"/>
                </a:lnTo>
                <a:lnTo>
                  <a:pt x="6839" y="1861"/>
                </a:lnTo>
                <a:cubicBezTo>
                  <a:pt x="6880" y="1352"/>
                  <a:pt x="6205" y="1"/>
                  <a:pt x="5665" y="1"/>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5;p51">
            <a:extLst>
              <a:ext uri="{FF2B5EF4-FFF2-40B4-BE49-F238E27FC236}">
                <a16:creationId xmlns:a16="http://schemas.microsoft.com/office/drawing/2014/main" id="{EEDFB364-5E97-59B4-93A8-CBC13D373AFA}"/>
              </a:ext>
            </a:extLst>
          </p:cNvPr>
          <p:cNvSpPr/>
          <p:nvPr/>
        </p:nvSpPr>
        <p:spPr>
          <a:xfrm>
            <a:off x="3718342" y="4022882"/>
            <a:ext cx="157880" cy="175552"/>
          </a:xfrm>
          <a:custGeom>
            <a:avLst/>
            <a:gdLst/>
            <a:ahLst/>
            <a:cxnLst/>
            <a:rect l="l" t="t" r="r" b="b"/>
            <a:pathLst>
              <a:path w="2786" h="3098" extrusionOk="0">
                <a:moveTo>
                  <a:pt x="1050" y="1"/>
                </a:moveTo>
                <a:lnTo>
                  <a:pt x="0" y="999"/>
                </a:lnTo>
                <a:lnTo>
                  <a:pt x="1985" y="3098"/>
                </a:lnTo>
                <a:lnTo>
                  <a:pt x="2785"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9;p51">
            <a:extLst>
              <a:ext uri="{FF2B5EF4-FFF2-40B4-BE49-F238E27FC236}">
                <a16:creationId xmlns:a16="http://schemas.microsoft.com/office/drawing/2014/main" id="{AD4E43C1-8687-A244-716D-CC153D550E17}"/>
              </a:ext>
            </a:extLst>
          </p:cNvPr>
          <p:cNvSpPr/>
          <p:nvPr/>
        </p:nvSpPr>
        <p:spPr>
          <a:xfrm>
            <a:off x="5182381" y="3968879"/>
            <a:ext cx="111355" cy="135601"/>
          </a:xfrm>
          <a:custGeom>
            <a:avLst/>
            <a:gdLst/>
            <a:ahLst/>
            <a:cxnLst/>
            <a:rect l="l" t="t" r="r" b="b"/>
            <a:pathLst>
              <a:path w="1965" h="2393" extrusionOk="0">
                <a:moveTo>
                  <a:pt x="1131" y="0"/>
                </a:moveTo>
                <a:cubicBezTo>
                  <a:pt x="719" y="0"/>
                  <a:pt x="305" y="411"/>
                  <a:pt x="157" y="995"/>
                </a:cubicBezTo>
                <a:cubicBezTo>
                  <a:pt x="1" y="1640"/>
                  <a:pt x="240" y="2263"/>
                  <a:pt x="697" y="2378"/>
                </a:cubicBezTo>
                <a:cubicBezTo>
                  <a:pt x="741" y="2388"/>
                  <a:pt x="786" y="2393"/>
                  <a:pt x="831" y="2393"/>
                </a:cubicBezTo>
                <a:cubicBezTo>
                  <a:pt x="1240" y="2393"/>
                  <a:pt x="1659" y="1981"/>
                  <a:pt x="1809" y="1401"/>
                </a:cubicBezTo>
                <a:cubicBezTo>
                  <a:pt x="1965" y="746"/>
                  <a:pt x="1726" y="133"/>
                  <a:pt x="1279" y="19"/>
                </a:cubicBezTo>
                <a:cubicBezTo>
                  <a:pt x="1230" y="6"/>
                  <a:pt x="1181" y="0"/>
                  <a:pt x="1131" y="0"/>
                </a:cubicBezTo>
                <a:close/>
              </a:path>
            </a:pathLst>
          </a:custGeom>
          <a:solidFill>
            <a:srgbClr val="995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70;p51">
            <a:extLst>
              <a:ext uri="{FF2B5EF4-FFF2-40B4-BE49-F238E27FC236}">
                <a16:creationId xmlns:a16="http://schemas.microsoft.com/office/drawing/2014/main" id="{DF46542C-13FC-F209-251B-962A91C32933}"/>
              </a:ext>
            </a:extLst>
          </p:cNvPr>
          <p:cNvSpPr/>
          <p:nvPr/>
        </p:nvSpPr>
        <p:spPr>
          <a:xfrm>
            <a:off x="5222445" y="3968937"/>
            <a:ext cx="226222" cy="135772"/>
          </a:xfrm>
          <a:custGeom>
            <a:avLst/>
            <a:gdLst/>
            <a:ahLst/>
            <a:cxnLst/>
            <a:rect l="l" t="t" r="r" b="b"/>
            <a:pathLst>
              <a:path w="3992" h="2396" extrusionOk="0">
                <a:moveTo>
                  <a:pt x="3767" y="1"/>
                </a:moveTo>
                <a:cubicBezTo>
                  <a:pt x="2895" y="1"/>
                  <a:pt x="2546" y="299"/>
                  <a:pt x="2008" y="299"/>
                </a:cubicBezTo>
                <a:cubicBezTo>
                  <a:pt x="1951" y="299"/>
                  <a:pt x="1892" y="295"/>
                  <a:pt x="1830" y="288"/>
                </a:cubicBezTo>
                <a:cubicBezTo>
                  <a:pt x="1362" y="225"/>
                  <a:pt x="894" y="132"/>
                  <a:pt x="437" y="7"/>
                </a:cubicBezTo>
                <a:lnTo>
                  <a:pt x="1" y="2387"/>
                </a:lnTo>
                <a:cubicBezTo>
                  <a:pt x="70" y="2393"/>
                  <a:pt x="138" y="2395"/>
                  <a:pt x="204" y="2395"/>
                </a:cubicBezTo>
                <a:cubicBezTo>
                  <a:pt x="990" y="2395"/>
                  <a:pt x="1497" y="2033"/>
                  <a:pt x="1816" y="2033"/>
                </a:cubicBezTo>
                <a:cubicBezTo>
                  <a:pt x="1824" y="2033"/>
                  <a:pt x="1832" y="2033"/>
                  <a:pt x="1840" y="2034"/>
                </a:cubicBezTo>
                <a:cubicBezTo>
                  <a:pt x="2183" y="2044"/>
                  <a:pt x="3596" y="2387"/>
                  <a:pt x="3596" y="2387"/>
                </a:cubicBezTo>
                <a:lnTo>
                  <a:pt x="3991" y="7"/>
                </a:lnTo>
                <a:cubicBezTo>
                  <a:pt x="3913" y="3"/>
                  <a:pt x="3838"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1;p51">
            <a:extLst>
              <a:ext uri="{FF2B5EF4-FFF2-40B4-BE49-F238E27FC236}">
                <a16:creationId xmlns:a16="http://schemas.microsoft.com/office/drawing/2014/main" id="{BCE04A19-5487-4897-BCC9-42B7740CFF4D}"/>
              </a:ext>
            </a:extLst>
          </p:cNvPr>
          <p:cNvSpPr/>
          <p:nvPr/>
        </p:nvSpPr>
        <p:spPr>
          <a:xfrm>
            <a:off x="5383838" y="3968879"/>
            <a:ext cx="111355" cy="135601"/>
          </a:xfrm>
          <a:custGeom>
            <a:avLst/>
            <a:gdLst/>
            <a:ahLst/>
            <a:cxnLst/>
            <a:rect l="l" t="t" r="r" b="b"/>
            <a:pathLst>
              <a:path w="1965" h="2393" extrusionOk="0">
                <a:moveTo>
                  <a:pt x="1123" y="0"/>
                </a:moveTo>
                <a:cubicBezTo>
                  <a:pt x="718" y="0"/>
                  <a:pt x="304" y="411"/>
                  <a:pt x="156" y="995"/>
                </a:cubicBezTo>
                <a:cubicBezTo>
                  <a:pt x="0" y="1640"/>
                  <a:pt x="229" y="2263"/>
                  <a:pt x="686" y="2378"/>
                </a:cubicBezTo>
                <a:cubicBezTo>
                  <a:pt x="731" y="2388"/>
                  <a:pt x="777" y="2393"/>
                  <a:pt x="823" y="2393"/>
                </a:cubicBezTo>
                <a:cubicBezTo>
                  <a:pt x="1239" y="2393"/>
                  <a:pt x="1659" y="1981"/>
                  <a:pt x="1808" y="1401"/>
                </a:cubicBezTo>
                <a:cubicBezTo>
                  <a:pt x="1964" y="746"/>
                  <a:pt x="1725" y="133"/>
                  <a:pt x="1268" y="19"/>
                </a:cubicBezTo>
                <a:cubicBezTo>
                  <a:pt x="1220" y="6"/>
                  <a:pt x="1171"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098B2AE6-F217-27DD-9B4D-902829BB6F33}"/>
              </a:ext>
            </a:extLst>
          </p:cNvPr>
          <p:cNvGrpSpPr/>
          <p:nvPr/>
        </p:nvGrpSpPr>
        <p:grpSpPr>
          <a:xfrm>
            <a:off x="3717718" y="2236655"/>
            <a:ext cx="1490051" cy="1602008"/>
            <a:chOff x="3717718" y="2236655"/>
            <a:chExt cx="1490051" cy="1602008"/>
          </a:xfrm>
        </p:grpSpPr>
        <p:grpSp>
          <p:nvGrpSpPr>
            <p:cNvPr id="2252" name="Group 2251">
              <a:extLst>
                <a:ext uri="{FF2B5EF4-FFF2-40B4-BE49-F238E27FC236}">
                  <a16:creationId xmlns:a16="http://schemas.microsoft.com/office/drawing/2014/main" id="{7028CBE3-DDC2-07EA-D88F-334E9A648538}"/>
                </a:ext>
              </a:extLst>
            </p:cNvPr>
            <p:cNvGrpSpPr/>
            <p:nvPr/>
          </p:nvGrpSpPr>
          <p:grpSpPr>
            <a:xfrm>
              <a:off x="3717718" y="2236655"/>
              <a:ext cx="1490051" cy="1602007"/>
              <a:chOff x="3780865" y="2236655"/>
              <a:chExt cx="1490051" cy="1602007"/>
            </a:xfrm>
          </p:grpSpPr>
          <p:sp>
            <p:nvSpPr>
              <p:cNvPr id="10" name="Google Shape;2266;p51">
                <a:extLst>
                  <a:ext uri="{FF2B5EF4-FFF2-40B4-BE49-F238E27FC236}">
                    <a16:creationId xmlns:a16="http://schemas.microsoft.com/office/drawing/2014/main" id="{EB1106FC-67F5-0606-7E46-519B7260F398}"/>
                  </a:ext>
                </a:extLst>
              </p:cNvPr>
              <p:cNvSpPr/>
              <p:nvPr/>
            </p:nvSpPr>
            <p:spPr>
              <a:xfrm>
                <a:off x="4849187" y="3618910"/>
                <a:ext cx="100191" cy="89589"/>
              </a:xfrm>
              <a:custGeom>
                <a:avLst/>
                <a:gdLst/>
                <a:ahLst/>
                <a:cxnLst/>
                <a:rect l="l" t="t" r="r" b="b"/>
                <a:pathLst>
                  <a:path w="1768" h="1581" extrusionOk="0">
                    <a:moveTo>
                      <a:pt x="874" y="0"/>
                    </a:moveTo>
                    <a:cubicBezTo>
                      <a:pt x="405" y="0"/>
                      <a:pt x="21" y="350"/>
                      <a:pt x="11" y="780"/>
                    </a:cubicBezTo>
                    <a:cubicBezTo>
                      <a:pt x="1" y="1217"/>
                      <a:pt x="396" y="1580"/>
                      <a:pt x="874" y="1580"/>
                    </a:cubicBezTo>
                    <a:cubicBezTo>
                      <a:pt x="881" y="1581"/>
                      <a:pt x="888" y="1581"/>
                      <a:pt x="895" y="1581"/>
                    </a:cubicBezTo>
                    <a:cubicBezTo>
                      <a:pt x="1373" y="1581"/>
                      <a:pt x="1757" y="1231"/>
                      <a:pt x="1757" y="801"/>
                    </a:cubicBezTo>
                    <a:cubicBezTo>
                      <a:pt x="1767" y="364"/>
                      <a:pt x="1383" y="1"/>
                      <a:pt x="894" y="1"/>
                    </a:cubicBezTo>
                    <a:cubicBezTo>
                      <a:pt x="888" y="1"/>
                      <a:pt x="881" y="0"/>
                      <a:pt x="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7;p51">
                <a:extLst>
                  <a:ext uri="{FF2B5EF4-FFF2-40B4-BE49-F238E27FC236}">
                    <a16:creationId xmlns:a16="http://schemas.microsoft.com/office/drawing/2014/main" id="{7EBB7620-DB44-2496-90F3-295CF561B1DE}"/>
                  </a:ext>
                </a:extLst>
              </p:cNvPr>
              <p:cNvSpPr/>
              <p:nvPr/>
            </p:nvSpPr>
            <p:spPr>
              <a:xfrm>
                <a:off x="4995846" y="3214824"/>
                <a:ext cx="70723" cy="60859"/>
              </a:xfrm>
              <a:custGeom>
                <a:avLst/>
                <a:gdLst/>
                <a:ahLst/>
                <a:cxnLst/>
                <a:rect l="l" t="t" r="r" b="b"/>
                <a:pathLst>
                  <a:path w="1248" h="1074" extrusionOk="0">
                    <a:moveTo>
                      <a:pt x="540" y="0"/>
                    </a:moveTo>
                    <a:cubicBezTo>
                      <a:pt x="267" y="0"/>
                      <a:pt x="8" y="213"/>
                      <a:pt x="0" y="533"/>
                    </a:cubicBezTo>
                    <a:cubicBezTo>
                      <a:pt x="11" y="838"/>
                      <a:pt x="260" y="1073"/>
                      <a:pt x="563" y="1073"/>
                    </a:cubicBezTo>
                    <a:cubicBezTo>
                      <a:pt x="569" y="1073"/>
                      <a:pt x="576" y="1073"/>
                      <a:pt x="582" y="1073"/>
                    </a:cubicBezTo>
                    <a:cubicBezTo>
                      <a:pt x="1050" y="1042"/>
                      <a:pt x="1248" y="470"/>
                      <a:pt x="905" y="148"/>
                    </a:cubicBezTo>
                    <a:cubicBezTo>
                      <a:pt x="796" y="46"/>
                      <a:pt x="666"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68;p51">
                <a:extLst>
                  <a:ext uri="{FF2B5EF4-FFF2-40B4-BE49-F238E27FC236}">
                    <a16:creationId xmlns:a16="http://schemas.microsoft.com/office/drawing/2014/main" id="{86810F3E-F961-89F8-7BB5-8ACE808F0D48}"/>
                  </a:ext>
                </a:extLst>
              </p:cNvPr>
              <p:cNvSpPr/>
              <p:nvPr/>
            </p:nvSpPr>
            <p:spPr>
              <a:xfrm>
                <a:off x="4987457" y="3644864"/>
                <a:ext cx="80867" cy="66356"/>
              </a:xfrm>
              <a:custGeom>
                <a:avLst/>
                <a:gdLst/>
                <a:ahLst/>
                <a:cxnLst/>
                <a:rect l="l" t="t" r="r" b="b"/>
                <a:pathLst>
                  <a:path w="1427" h="1171" extrusionOk="0">
                    <a:moveTo>
                      <a:pt x="692" y="0"/>
                    </a:moveTo>
                    <a:cubicBezTo>
                      <a:pt x="305" y="0"/>
                      <a:pt x="0" y="405"/>
                      <a:pt x="159" y="811"/>
                    </a:cubicBezTo>
                    <a:cubicBezTo>
                      <a:pt x="265" y="1037"/>
                      <a:pt x="486" y="1171"/>
                      <a:pt x="714" y="1171"/>
                    </a:cubicBezTo>
                    <a:cubicBezTo>
                      <a:pt x="800" y="1171"/>
                      <a:pt x="887" y="1152"/>
                      <a:pt x="969" y="1112"/>
                    </a:cubicBezTo>
                    <a:cubicBezTo>
                      <a:pt x="1427" y="873"/>
                      <a:pt x="1385" y="218"/>
                      <a:pt x="907" y="42"/>
                    </a:cubicBezTo>
                    <a:cubicBezTo>
                      <a:pt x="834" y="13"/>
                      <a:pt x="762"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2;p51">
                <a:extLst>
                  <a:ext uri="{FF2B5EF4-FFF2-40B4-BE49-F238E27FC236}">
                    <a16:creationId xmlns:a16="http://schemas.microsoft.com/office/drawing/2014/main" id="{FB97D9E7-2B4F-782A-4F76-BE765ECFACA9}"/>
                  </a:ext>
                </a:extLst>
              </p:cNvPr>
              <p:cNvSpPr/>
              <p:nvPr/>
            </p:nvSpPr>
            <p:spPr>
              <a:xfrm>
                <a:off x="4355091" y="2590137"/>
                <a:ext cx="338086" cy="1042995"/>
              </a:xfrm>
              <a:custGeom>
                <a:avLst/>
                <a:gdLst/>
                <a:ahLst/>
                <a:cxnLst/>
                <a:rect l="l" t="t" r="r" b="b"/>
                <a:pathLst>
                  <a:path w="5966" h="18406" extrusionOk="0">
                    <a:moveTo>
                      <a:pt x="3295" y="0"/>
                    </a:moveTo>
                    <a:lnTo>
                      <a:pt x="1" y="31"/>
                    </a:lnTo>
                    <a:cubicBezTo>
                      <a:pt x="686" y="426"/>
                      <a:pt x="2058" y="2048"/>
                      <a:pt x="3097" y="3222"/>
                    </a:cubicBezTo>
                    <a:cubicBezTo>
                      <a:pt x="4137" y="4396"/>
                      <a:pt x="4823" y="6184"/>
                      <a:pt x="4241" y="7815"/>
                    </a:cubicBezTo>
                    <a:cubicBezTo>
                      <a:pt x="3648" y="9447"/>
                      <a:pt x="1570" y="12378"/>
                      <a:pt x="2973" y="13417"/>
                    </a:cubicBezTo>
                    <a:cubicBezTo>
                      <a:pt x="4376" y="14456"/>
                      <a:pt x="4594" y="16285"/>
                      <a:pt x="1892" y="17428"/>
                    </a:cubicBezTo>
                    <a:lnTo>
                      <a:pt x="4625" y="18405"/>
                    </a:lnTo>
                    <a:cubicBezTo>
                      <a:pt x="3617" y="17459"/>
                      <a:pt x="5966" y="14820"/>
                      <a:pt x="3846" y="13095"/>
                    </a:cubicBezTo>
                    <a:cubicBezTo>
                      <a:pt x="3170" y="12544"/>
                      <a:pt x="4958" y="9187"/>
                      <a:pt x="5124" y="6901"/>
                    </a:cubicBezTo>
                    <a:cubicBezTo>
                      <a:pt x="5280" y="4625"/>
                      <a:pt x="3586" y="3450"/>
                      <a:pt x="2671" y="2120"/>
                    </a:cubicBezTo>
                    <a:cubicBezTo>
                      <a:pt x="1767" y="780"/>
                      <a:pt x="3295" y="0"/>
                      <a:pt x="3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3;p51">
                <a:extLst>
                  <a:ext uri="{FF2B5EF4-FFF2-40B4-BE49-F238E27FC236}">
                    <a16:creationId xmlns:a16="http://schemas.microsoft.com/office/drawing/2014/main" id="{15A320C7-5FD1-576A-DF7D-C4E6BEF2DBC5}"/>
                  </a:ext>
                </a:extLst>
              </p:cNvPr>
              <p:cNvSpPr/>
              <p:nvPr/>
            </p:nvSpPr>
            <p:spPr>
              <a:xfrm>
                <a:off x="4459305" y="3092426"/>
                <a:ext cx="233872" cy="540708"/>
              </a:xfrm>
              <a:custGeom>
                <a:avLst/>
                <a:gdLst/>
                <a:ahLst/>
                <a:cxnLst/>
                <a:rect l="l" t="t" r="r" b="b"/>
                <a:pathLst>
                  <a:path w="4127" h="9542" extrusionOk="0">
                    <a:moveTo>
                      <a:pt x="1934" y="1"/>
                    </a:moveTo>
                    <a:cubicBezTo>
                      <a:pt x="1144" y="1633"/>
                      <a:pt x="1" y="3711"/>
                      <a:pt x="1134" y="4553"/>
                    </a:cubicBezTo>
                    <a:cubicBezTo>
                      <a:pt x="2537" y="5592"/>
                      <a:pt x="2755" y="7421"/>
                      <a:pt x="53" y="8564"/>
                    </a:cubicBezTo>
                    <a:lnTo>
                      <a:pt x="2786" y="9541"/>
                    </a:lnTo>
                    <a:cubicBezTo>
                      <a:pt x="1778" y="8595"/>
                      <a:pt x="4127" y="5956"/>
                      <a:pt x="2007" y="4231"/>
                    </a:cubicBezTo>
                    <a:cubicBezTo>
                      <a:pt x="1622" y="3908"/>
                      <a:pt x="2059" y="2630"/>
                      <a:pt x="2526" y="1165"/>
                    </a:cubicBezTo>
                    <a:cubicBezTo>
                      <a:pt x="2339" y="760"/>
                      <a:pt x="2142" y="365"/>
                      <a:pt x="1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4;p51">
                <a:extLst>
                  <a:ext uri="{FF2B5EF4-FFF2-40B4-BE49-F238E27FC236}">
                    <a16:creationId xmlns:a16="http://schemas.microsoft.com/office/drawing/2014/main" id="{F7F078B7-2C1F-9B7A-41CF-D1781F80AEEB}"/>
                  </a:ext>
                </a:extLst>
              </p:cNvPr>
              <p:cNvSpPr/>
              <p:nvPr/>
            </p:nvSpPr>
            <p:spPr>
              <a:xfrm>
                <a:off x="4074750" y="3461548"/>
                <a:ext cx="64263" cy="54966"/>
              </a:xfrm>
              <a:custGeom>
                <a:avLst/>
                <a:gdLst/>
                <a:ahLst/>
                <a:cxnLst/>
                <a:rect l="l" t="t" r="r" b="b"/>
                <a:pathLst>
                  <a:path w="1134" h="970" extrusionOk="0">
                    <a:moveTo>
                      <a:pt x="642" y="1"/>
                    </a:moveTo>
                    <a:cubicBezTo>
                      <a:pt x="517" y="1"/>
                      <a:pt x="390" y="50"/>
                      <a:pt x="292" y="159"/>
                    </a:cubicBezTo>
                    <a:cubicBezTo>
                      <a:pt x="1" y="460"/>
                      <a:pt x="219" y="959"/>
                      <a:pt x="635" y="969"/>
                    </a:cubicBezTo>
                    <a:cubicBezTo>
                      <a:pt x="915" y="949"/>
                      <a:pt x="1133" y="720"/>
                      <a:pt x="1123" y="450"/>
                    </a:cubicBezTo>
                    <a:cubicBezTo>
                      <a:pt x="1103" y="172"/>
                      <a:pt x="875" y="1"/>
                      <a:pt x="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75;p51">
                <a:extLst>
                  <a:ext uri="{FF2B5EF4-FFF2-40B4-BE49-F238E27FC236}">
                    <a16:creationId xmlns:a16="http://schemas.microsoft.com/office/drawing/2014/main" id="{78904402-AC35-1591-9B9E-2D53040E38FF}"/>
                  </a:ext>
                </a:extLst>
              </p:cNvPr>
              <p:cNvSpPr/>
              <p:nvPr/>
            </p:nvSpPr>
            <p:spPr>
              <a:xfrm>
                <a:off x="4315649" y="3409983"/>
                <a:ext cx="86023" cy="78652"/>
              </a:xfrm>
              <a:custGeom>
                <a:avLst/>
                <a:gdLst/>
                <a:ahLst/>
                <a:cxnLst/>
                <a:rect l="l" t="t" r="r" b="b"/>
                <a:pathLst>
                  <a:path w="1518" h="1388" extrusionOk="0">
                    <a:moveTo>
                      <a:pt x="821" y="1"/>
                    </a:moveTo>
                    <a:cubicBezTo>
                      <a:pt x="608" y="1"/>
                      <a:pt x="388" y="106"/>
                      <a:pt x="239" y="300"/>
                    </a:cubicBezTo>
                    <a:cubicBezTo>
                      <a:pt x="0" y="622"/>
                      <a:pt x="42" y="1048"/>
                      <a:pt x="333" y="1266"/>
                    </a:cubicBezTo>
                    <a:cubicBezTo>
                      <a:pt x="438" y="1349"/>
                      <a:pt x="565" y="1388"/>
                      <a:pt x="694" y="1388"/>
                    </a:cubicBezTo>
                    <a:cubicBezTo>
                      <a:pt x="908" y="1388"/>
                      <a:pt x="1130" y="1280"/>
                      <a:pt x="1278" y="1079"/>
                    </a:cubicBezTo>
                    <a:cubicBezTo>
                      <a:pt x="1518" y="767"/>
                      <a:pt x="1476" y="331"/>
                      <a:pt x="1185" y="123"/>
                    </a:cubicBezTo>
                    <a:cubicBezTo>
                      <a:pt x="1078" y="40"/>
                      <a:pt x="951"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76;p51">
                <a:extLst>
                  <a:ext uri="{FF2B5EF4-FFF2-40B4-BE49-F238E27FC236}">
                    <a16:creationId xmlns:a16="http://schemas.microsoft.com/office/drawing/2014/main" id="{112A776C-5604-E798-BCB6-81546C17BBBC}"/>
                  </a:ext>
                </a:extLst>
              </p:cNvPr>
              <p:cNvSpPr/>
              <p:nvPr/>
            </p:nvSpPr>
            <p:spPr>
              <a:xfrm>
                <a:off x="4591853" y="3535271"/>
                <a:ext cx="230925" cy="150845"/>
              </a:xfrm>
              <a:custGeom>
                <a:avLst/>
                <a:gdLst/>
                <a:ahLst/>
                <a:cxnLst/>
                <a:rect l="l" t="t" r="r" b="b"/>
                <a:pathLst>
                  <a:path w="4075" h="2662" extrusionOk="0">
                    <a:moveTo>
                      <a:pt x="1216" y="1"/>
                    </a:moveTo>
                    <a:lnTo>
                      <a:pt x="1216" y="1"/>
                    </a:lnTo>
                    <a:cubicBezTo>
                      <a:pt x="468" y="282"/>
                      <a:pt x="0" y="1227"/>
                      <a:pt x="478" y="2017"/>
                    </a:cubicBezTo>
                    <a:lnTo>
                      <a:pt x="3201" y="2661"/>
                    </a:lnTo>
                    <a:cubicBezTo>
                      <a:pt x="2578" y="2225"/>
                      <a:pt x="4074" y="1581"/>
                      <a:pt x="3399" y="1497"/>
                    </a:cubicBezTo>
                    <a:cubicBezTo>
                      <a:pt x="3393" y="1497"/>
                      <a:pt x="3387" y="1496"/>
                      <a:pt x="3382" y="1496"/>
                    </a:cubicBezTo>
                    <a:cubicBezTo>
                      <a:pt x="3143" y="1496"/>
                      <a:pt x="3284" y="2211"/>
                      <a:pt x="2520" y="2211"/>
                    </a:cubicBezTo>
                    <a:cubicBezTo>
                      <a:pt x="2343" y="2211"/>
                      <a:pt x="2118" y="2173"/>
                      <a:pt x="1829" y="2079"/>
                    </a:cubicBezTo>
                    <a:cubicBezTo>
                      <a:pt x="1143" y="1851"/>
                      <a:pt x="634" y="770"/>
                      <a:pt x="1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7;p51">
                <a:extLst>
                  <a:ext uri="{FF2B5EF4-FFF2-40B4-BE49-F238E27FC236}">
                    <a16:creationId xmlns:a16="http://schemas.microsoft.com/office/drawing/2014/main" id="{91D47A26-FBE8-CA49-D3A0-5056B4FB8FA9}"/>
                  </a:ext>
                </a:extLst>
              </p:cNvPr>
              <p:cNvSpPr/>
              <p:nvPr/>
            </p:nvSpPr>
            <p:spPr>
              <a:xfrm>
                <a:off x="4759083" y="3548361"/>
                <a:ext cx="28165" cy="47089"/>
              </a:xfrm>
              <a:custGeom>
                <a:avLst/>
                <a:gdLst/>
                <a:ahLst/>
                <a:cxnLst/>
                <a:rect l="l" t="t" r="r" b="b"/>
                <a:pathLst>
                  <a:path w="497" h="831" extrusionOk="0">
                    <a:moveTo>
                      <a:pt x="280" y="0"/>
                    </a:moveTo>
                    <a:cubicBezTo>
                      <a:pt x="259" y="0"/>
                      <a:pt x="235" y="6"/>
                      <a:pt x="209" y="19"/>
                    </a:cubicBezTo>
                    <a:cubicBezTo>
                      <a:pt x="1" y="113"/>
                      <a:pt x="406" y="487"/>
                      <a:pt x="333" y="830"/>
                    </a:cubicBezTo>
                    <a:cubicBezTo>
                      <a:pt x="475" y="613"/>
                      <a:pt x="496"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8;p51">
                <a:extLst>
                  <a:ext uri="{FF2B5EF4-FFF2-40B4-BE49-F238E27FC236}">
                    <a16:creationId xmlns:a16="http://schemas.microsoft.com/office/drawing/2014/main" id="{BE27CA6D-8410-F020-E073-C3796AE4C652}"/>
                  </a:ext>
                </a:extLst>
              </p:cNvPr>
              <p:cNvSpPr/>
              <p:nvPr/>
            </p:nvSpPr>
            <p:spPr>
              <a:xfrm>
                <a:off x="4641325" y="3507562"/>
                <a:ext cx="70949" cy="54909"/>
              </a:xfrm>
              <a:custGeom>
                <a:avLst/>
                <a:gdLst/>
                <a:ahLst/>
                <a:cxnLst/>
                <a:rect l="l" t="t" r="r" b="b"/>
                <a:pathLst>
                  <a:path w="1252" h="969" extrusionOk="0">
                    <a:moveTo>
                      <a:pt x="1126" y="1"/>
                    </a:moveTo>
                    <a:cubicBezTo>
                      <a:pt x="913" y="1"/>
                      <a:pt x="374" y="339"/>
                      <a:pt x="0" y="677"/>
                    </a:cubicBezTo>
                    <a:lnTo>
                      <a:pt x="52" y="968"/>
                    </a:lnTo>
                    <a:cubicBezTo>
                      <a:pt x="406" y="74"/>
                      <a:pt x="998" y="594"/>
                      <a:pt x="1175" y="230"/>
                    </a:cubicBezTo>
                    <a:cubicBezTo>
                      <a:pt x="1251" y="67"/>
                      <a:pt x="1221" y="1"/>
                      <a:pt x="1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9;p51">
                <a:extLst>
                  <a:ext uri="{FF2B5EF4-FFF2-40B4-BE49-F238E27FC236}">
                    <a16:creationId xmlns:a16="http://schemas.microsoft.com/office/drawing/2014/main" id="{DA4B8725-0077-7737-2BA4-0CEC0AC7B41A}"/>
                  </a:ext>
                </a:extLst>
              </p:cNvPr>
              <p:cNvSpPr/>
              <p:nvPr/>
            </p:nvSpPr>
            <p:spPr>
              <a:xfrm>
                <a:off x="4044149" y="3330707"/>
                <a:ext cx="1226767" cy="507955"/>
              </a:xfrm>
              <a:custGeom>
                <a:avLst/>
                <a:gdLst/>
                <a:ahLst/>
                <a:cxnLst/>
                <a:rect l="l" t="t" r="r" b="b"/>
                <a:pathLst>
                  <a:path w="21648" h="8964" extrusionOk="0">
                    <a:moveTo>
                      <a:pt x="17161" y="0"/>
                    </a:moveTo>
                    <a:cubicBezTo>
                      <a:pt x="17044" y="0"/>
                      <a:pt x="16942" y="54"/>
                      <a:pt x="16857" y="171"/>
                    </a:cubicBezTo>
                    <a:cubicBezTo>
                      <a:pt x="16077" y="1242"/>
                      <a:pt x="18000" y="691"/>
                      <a:pt x="19268" y="2593"/>
                    </a:cubicBezTo>
                    <a:cubicBezTo>
                      <a:pt x="20536" y="4505"/>
                      <a:pt x="18572" y="6084"/>
                      <a:pt x="16420" y="6427"/>
                    </a:cubicBezTo>
                    <a:cubicBezTo>
                      <a:pt x="16108" y="6476"/>
                      <a:pt x="15789" y="6498"/>
                      <a:pt x="15463" y="6498"/>
                    </a:cubicBezTo>
                    <a:cubicBezTo>
                      <a:pt x="13540" y="6498"/>
                      <a:pt x="11371" y="5703"/>
                      <a:pt x="8990" y="4619"/>
                    </a:cubicBezTo>
                    <a:cubicBezTo>
                      <a:pt x="7802" y="4074"/>
                      <a:pt x="6385" y="3690"/>
                      <a:pt x="4982" y="3690"/>
                    </a:cubicBezTo>
                    <a:cubicBezTo>
                      <a:pt x="3094" y="3690"/>
                      <a:pt x="1234" y="4386"/>
                      <a:pt x="0" y="6323"/>
                    </a:cubicBezTo>
                    <a:lnTo>
                      <a:pt x="17148" y="8963"/>
                    </a:lnTo>
                    <a:lnTo>
                      <a:pt x="21648" y="6427"/>
                    </a:lnTo>
                    <a:cubicBezTo>
                      <a:pt x="21118" y="5908"/>
                      <a:pt x="20702" y="5295"/>
                      <a:pt x="20421" y="4619"/>
                    </a:cubicBezTo>
                    <a:cubicBezTo>
                      <a:pt x="19986" y="3572"/>
                      <a:pt x="18115" y="0"/>
                      <a:pt x="17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81;p51">
                <a:extLst>
                  <a:ext uri="{FF2B5EF4-FFF2-40B4-BE49-F238E27FC236}">
                    <a16:creationId xmlns:a16="http://schemas.microsoft.com/office/drawing/2014/main" id="{78BB0D5F-67E6-60BF-AC7B-FEBB9F7EA7F1}"/>
                  </a:ext>
                </a:extLst>
              </p:cNvPr>
              <p:cNvSpPr/>
              <p:nvPr/>
            </p:nvSpPr>
            <p:spPr>
              <a:xfrm>
                <a:off x="4240224" y="3547795"/>
                <a:ext cx="70780" cy="84715"/>
              </a:xfrm>
              <a:custGeom>
                <a:avLst/>
                <a:gdLst/>
                <a:ahLst/>
                <a:cxnLst/>
                <a:rect l="l" t="t" r="r" b="b"/>
                <a:pathLst>
                  <a:path w="1249" h="1495" extrusionOk="0">
                    <a:moveTo>
                      <a:pt x="1113" y="1"/>
                    </a:moveTo>
                    <a:cubicBezTo>
                      <a:pt x="1069" y="1"/>
                      <a:pt x="1025" y="3"/>
                      <a:pt x="978" y="9"/>
                    </a:cubicBezTo>
                    <a:cubicBezTo>
                      <a:pt x="417" y="61"/>
                      <a:pt x="1" y="445"/>
                      <a:pt x="32" y="871"/>
                    </a:cubicBezTo>
                    <a:cubicBezTo>
                      <a:pt x="59" y="1117"/>
                      <a:pt x="241" y="1319"/>
                      <a:pt x="505" y="1438"/>
                    </a:cubicBezTo>
                    <a:lnTo>
                      <a:pt x="505" y="1438"/>
                    </a:lnTo>
                    <a:cubicBezTo>
                      <a:pt x="287" y="1325"/>
                      <a:pt x="148" y="1098"/>
                      <a:pt x="157" y="850"/>
                    </a:cubicBezTo>
                    <a:cubicBezTo>
                      <a:pt x="167" y="435"/>
                      <a:pt x="573" y="61"/>
                      <a:pt x="1071" y="9"/>
                    </a:cubicBezTo>
                    <a:lnTo>
                      <a:pt x="1248" y="9"/>
                    </a:lnTo>
                    <a:cubicBezTo>
                      <a:pt x="1201" y="3"/>
                      <a:pt x="1157" y="1"/>
                      <a:pt x="1113" y="1"/>
                    </a:cubicBezTo>
                    <a:close/>
                    <a:moveTo>
                      <a:pt x="505" y="1438"/>
                    </a:moveTo>
                    <a:cubicBezTo>
                      <a:pt x="552" y="1463"/>
                      <a:pt x="602" y="1482"/>
                      <a:pt x="656" y="1495"/>
                    </a:cubicBezTo>
                    <a:cubicBezTo>
                      <a:pt x="603" y="1479"/>
                      <a:pt x="552" y="1460"/>
                      <a:pt x="505" y="14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2;p51">
                <a:extLst>
                  <a:ext uri="{FF2B5EF4-FFF2-40B4-BE49-F238E27FC236}">
                    <a16:creationId xmlns:a16="http://schemas.microsoft.com/office/drawing/2014/main" id="{2926B593-2C49-9444-8C2E-98833518DDE3}"/>
                  </a:ext>
                </a:extLst>
              </p:cNvPr>
              <p:cNvSpPr/>
              <p:nvPr/>
            </p:nvSpPr>
            <p:spPr>
              <a:xfrm>
                <a:off x="4299158" y="3552384"/>
                <a:ext cx="70723" cy="84092"/>
              </a:xfrm>
              <a:custGeom>
                <a:avLst/>
                <a:gdLst/>
                <a:ahLst/>
                <a:cxnLst/>
                <a:rect l="l" t="t" r="r" b="b"/>
                <a:pathLst>
                  <a:path w="1248" h="1484" extrusionOk="0">
                    <a:moveTo>
                      <a:pt x="582" y="0"/>
                    </a:moveTo>
                    <a:cubicBezTo>
                      <a:pt x="605" y="7"/>
                      <a:pt x="628" y="14"/>
                      <a:pt x="651" y="21"/>
                    </a:cubicBezTo>
                    <a:lnTo>
                      <a:pt x="651" y="21"/>
                    </a:lnTo>
                    <a:cubicBezTo>
                      <a:pt x="628" y="13"/>
                      <a:pt x="605" y="6"/>
                      <a:pt x="582" y="0"/>
                    </a:cubicBezTo>
                    <a:close/>
                    <a:moveTo>
                      <a:pt x="651" y="21"/>
                    </a:moveTo>
                    <a:lnTo>
                      <a:pt x="651" y="21"/>
                    </a:lnTo>
                    <a:cubicBezTo>
                      <a:pt x="907" y="115"/>
                      <a:pt x="1091" y="358"/>
                      <a:pt x="1091" y="645"/>
                    </a:cubicBezTo>
                    <a:cubicBezTo>
                      <a:pt x="1081" y="1060"/>
                      <a:pt x="665" y="1435"/>
                      <a:pt x="167" y="1476"/>
                    </a:cubicBezTo>
                    <a:cubicBezTo>
                      <a:pt x="146" y="1480"/>
                      <a:pt x="124" y="1483"/>
                      <a:pt x="102" y="1484"/>
                    </a:cubicBezTo>
                    <a:lnTo>
                      <a:pt x="102" y="1484"/>
                    </a:lnTo>
                    <a:cubicBezTo>
                      <a:pt x="67" y="1483"/>
                      <a:pt x="33" y="1480"/>
                      <a:pt x="0" y="1476"/>
                    </a:cubicBezTo>
                    <a:lnTo>
                      <a:pt x="0" y="1476"/>
                    </a:lnTo>
                    <a:cubicBezTo>
                      <a:pt x="26" y="1481"/>
                      <a:pt x="55" y="1484"/>
                      <a:pt x="83" y="1484"/>
                    </a:cubicBezTo>
                    <a:cubicBezTo>
                      <a:pt x="89" y="1484"/>
                      <a:pt x="96" y="1484"/>
                      <a:pt x="102" y="1484"/>
                    </a:cubicBezTo>
                    <a:lnTo>
                      <a:pt x="102" y="1484"/>
                    </a:lnTo>
                    <a:cubicBezTo>
                      <a:pt x="111" y="1484"/>
                      <a:pt x="121" y="1484"/>
                      <a:pt x="130" y="1484"/>
                    </a:cubicBezTo>
                    <a:cubicBezTo>
                      <a:pt x="174" y="1484"/>
                      <a:pt x="218" y="1481"/>
                      <a:pt x="260" y="1476"/>
                    </a:cubicBezTo>
                    <a:cubicBezTo>
                      <a:pt x="821" y="1424"/>
                      <a:pt x="1247" y="1040"/>
                      <a:pt x="1206" y="624"/>
                    </a:cubicBezTo>
                    <a:cubicBezTo>
                      <a:pt x="1177" y="353"/>
                      <a:pt x="958" y="127"/>
                      <a:pt x="651"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83;p51">
                <a:extLst>
                  <a:ext uri="{FF2B5EF4-FFF2-40B4-BE49-F238E27FC236}">
                    <a16:creationId xmlns:a16="http://schemas.microsoft.com/office/drawing/2014/main" id="{2C9721B9-2C56-23A1-36E1-401A78841577}"/>
                  </a:ext>
                </a:extLst>
              </p:cNvPr>
              <p:cNvSpPr/>
              <p:nvPr/>
            </p:nvSpPr>
            <p:spPr>
              <a:xfrm>
                <a:off x="4236709" y="3615397"/>
                <a:ext cx="100191" cy="36607"/>
              </a:xfrm>
              <a:custGeom>
                <a:avLst/>
                <a:gdLst/>
                <a:ahLst/>
                <a:cxnLst/>
                <a:rect l="l" t="t" r="r" b="b"/>
                <a:pathLst>
                  <a:path w="1768" h="646" extrusionOk="0">
                    <a:moveTo>
                      <a:pt x="1" y="0"/>
                    </a:moveTo>
                    <a:lnTo>
                      <a:pt x="1" y="0"/>
                    </a:lnTo>
                    <a:cubicBezTo>
                      <a:pt x="224" y="413"/>
                      <a:pt x="645" y="645"/>
                      <a:pt x="1081" y="645"/>
                    </a:cubicBezTo>
                    <a:cubicBezTo>
                      <a:pt x="1315" y="645"/>
                      <a:pt x="1553" y="578"/>
                      <a:pt x="1767" y="437"/>
                    </a:cubicBezTo>
                    <a:lnTo>
                      <a:pt x="1767" y="437"/>
                    </a:lnTo>
                    <a:cubicBezTo>
                      <a:pt x="1578" y="521"/>
                      <a:pt x="1381" y="561"/>
                      <a:pt x="1184" y="561"/>
                    </a:cubicBezTo>
                    <a:cubicBezTo>
                      <a:pt x="1066" y="561"/>
                      <a:pt x="948" y="547"/>
                      <a:pt x="832" y="520"/>
                    </a:cubicBezTo>
                    <a:cubicBezTo>
                      <a:pt x="499" y="458"/>
                      <a:pt x="208" y="27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94;p51">
                <a:extLst>
                  <a:ext uri="{FF2B5EF4-FFF2-40B4-BE49-F238E27FC236}">
                    <a16:creationId xmlns:a16="http://schemas.microsoft.com/office/drawing/2014/main" id="{EA08D558-8288-A6A6-736F-4A6620476952}"/>
                  </a:ext>
                </a:extLst>
              </p:cNvPr>
              <p:cNvSpPr/>
              <p:nvPr/>
            </p:nvSpPr>
            <p:spPr>
              <a:xfrm>
                <a:off x="4127792" y="3610695"/>
                <a:ext cx="46581" cy="34793"/>
              </a:xfrm>
              <a:custGeom>
                <a:avLst/>
                <a:gdLst/>
                <a:ahLst/>
                <a:cxnLst/>
                <a:rect l="l" t="t" r="r" b="b"/>
                <a:pathLst>
                  <a:path w="822" h="614" extrusionOk="0">
                    <a:moveTo>
                      <a:pt x="405" y="0"/>
                    </a:moveTo>
                    <a:cubicBezTo>
                      <a:pt x="135" y="0"/>
                      <a:pt x="0" y="322"/>
                      <a:pt x="177" y="520"/>
                    </a:cubicBezTo>
                    <a:cubicBezTo>
                      <a:pt x="244" y="582"/>
                      <a:pt x="327" y="613"/>
                      <a:pt x="411" y="613"/>
                    </a:cubicBezTo>
                    <a:cubicBezTo>
                      <a:pt x="494" y="613"/>
                      <a:pt x="577" y="582"/>
                      <a:pt x="644" y="520"/>
                    </a:cubicBezTo>
                    <a:cubicBezTo>
                      <a:pt x="821" y="322"/>
                      <a:pt x="676"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95;p51">
                <a:extLst>
                  <a:ext uri="{FF2B5EF4-FFF2-40B4-BE49-F238E27FC236}">
                    <a16:creationId xmlns:a16="http://schemas.microsoft.com/office/drawing/2014/main" id="{2596C3A9-F5AC-A324-5613-BE8BD02F8510}"/>
                  </a:ext>
                </a:extLst>
              </p:cNvPr>
              <p:cNvSpPr/>
              <p:nvPr/>
            </p:nvSpPr>
            <p:spPr>
              <a:xfrm>
                <a:off x="4170747" y="3529434"/>
                <a:ext cx="77806" cy="58310"/>
              </a:xfrm>
              <a:custGeom>
                <a:avLst/>
                <a:gdLst/>
                <a:ahLst/>
                <a:cxnLst/>
                <a:rect l="l" t="t" r="r" b="b"/>
                <a:pathLst>
                  <a:path w="1373" h="1029" extrusionOk="0">
                    <a:moveTo>
                      <a:pt x="687" y="0"/>
                    </a:moveTo>
                    <a:cubicBezTo>
                      <a:pt x="240" y="0"/>
                      <a:pt x="1" y="540"/>
                      <a:pt x="302" y="873"/>
                    </a:cubicBezTo>
                    <a:cubicBezTo>
                      <a:pt x="411" y="977"/>
                      <a:pt x="551" y="1029"/>
                      <a:pt x="690" y="1029"/>
                    </a:cubicBezTo>
                    <a:cubicBezTo>
                      <a:pt x="829" y="1029"/>
                      <a:pt x="967" y="977"/>
                      <a:pt x="1071" y="873"/>
                    </a:cubicBezTo>
                    <a:cubicBezTo>
                      <a:pt x="1372" y="540"/>
                      <a:pt x="1133"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96;p51">
                <a:extLst>
                  <a:ext uri="{FF2B5EF4-FFF2-40B4-BE49-F238E27FC236}">
                    <a16:creationId xmlns:a16="http://schemas.microsoft.com/office/drawing/2014/main" id="{56E4CA0B-B3ED-08EE-90F1-52771F07B14B}"/>
                  </a:ext>
                </a:extLst>
              </p:cNvPr>
              <p:cNvSpPr/>
              <p:nvPr/>
            </p:nvSpPr>
            <p:spPr>
              <a:xfrm>
                <a:off x="4420487" y="3536461"/>
                <a:ext cx="69532" cy="61312"/>
              </a:xfrm>
              <a:custGeom>
                <a:avLst/>
                <a:gdLst/>
                <a:ahLst/>
                <a:cxnLst/>
                <a:rect l="l" t="t" r="r" b="b"/>
                <a:pathLst>
                  <a:path w="1227" h="1082" extrusionOk="0">
                    <a:moveTo>
                      <a:pt x="664" y="1"/>
                    </a:moveTo>
                    <a:cubicBezTo>
                      <a:pt x="525" y="1"/>
                      <a:pt x="379" y="53"/>
                      <a:pt x="260" y="157"/>
                    </a:cubicBezTo>
                    <a:cubicBezTo>
                      <a:pt x="31" y="375"/>
                      <a:pt x="0" y="718"/>
                      <a:pt x="187" y="926"/>
                    </a:cubicBezTo>
                    <a:cubicBezTo>
                      <a:pt x="286" y="1030"/>
                      <a:pt x="421" y="1082"/>
                      <a:pt x="560" y="1082"/>
                    </a:cubicBezTo>
                    <a:cubicBezTo>
                      <a:pt x="699" y="1082"/>
                      <a:pt x="842" y="1030"/>
                      <a:pt x="956" y="926"/>
                    </a:cubicBezTo>
                    <a:cubicBezTo>
                      <a:pt x="1195" y="707"/>
                      <a:pt x="1226" y="365"/>
                      <a:pt x="1029" y="157"/>
                    </a:cubicBezTo>
                    <a:cubicBezTo>
                      <a:pt x="935" y="53"/>
                      <a:pt x="803"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97;p51">
                <a:extLst>
                  <a:ext uri="{FF2B5EF4-FFF2-40B4-BE49-F238E27FC236}">
                    <a16:creationId xmlns:a16="http://schemas.microsoft.com/office/drawing/2014/main" id="{F28075DD-C0AC-0EC1-85F2-52A312ED10F0}"/>
                  </a:ext>
                </a:extLst>
              </p:cNvPr>
              <p:cNvSpPr/>
              <p:nvPr/>
            </p:nvSpPr>
            <p:spPr>
              <a:xfrm>
                <a:off x="4540626" y="3572955"/>
                <a:ext cx="100133" cy="90213"/>
              </a:xfrm>
              <a:custGeom>
                <a:avLst/>
                <a:gdLst/>
                <a:ahLst/>
                <a:cxnLst/>
                <a:rect l="l" t="t" r="r" b="b"/>
                <a:pathLst>
                  <a:path w="1767" h="1592" extrusionOk="0">
                    <a:moveTo>
                      <a:pt x="873" y="1"/>
                    </a:moveTo>
                    <a:cubicBezTo>
                      <a:pt x="394" y="1"/>
                      <a:pt x="11" y="350"/>
                      <a:pt x="11" y="781"/>
                    </a:cubicBezTo>
                    <a:cubicBezTo>
                      <a:pt x="0" y="1217"/>
                      <a:pt x="395" y="1581"/>
                      <a:pt x="873" y="1591"/>
                    </a:cubicBezTo>
                    <a:cubicBezTo>
                      <a:pt x="1351" y="1591"/>
                      <a:pt x="1756" y="1238"/>
                      <a:pt x="1756" y="812"/>
                    </a:cubicBezTo>
                    <a:cubicBezTo>
                      <a:pt x="1767" y="375"/>
                      <a:pt x="1372" y="12"/>
                      <a:pt x="894" y="1"/>
                    </a:cubicBezTo>
                    <a:cubicBezTo>
                      <a:pt x="887" y="1"/>
                      <a:pt x="88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98;p51">
                <a:extLst>
                  <a:ext uri="{FF2B5EF4-FFF2-40B4-BE49-F238E27FC236}">
                    <a16:creationId xmlns:a16="http://schemas.microsoft.com/office/drawing/2014/main" id="{C23CAB07-A938-6618-75F3-604E02E86850}"/>
                  </a:ext>
                </a:extLst>
              </p:cNvPr>
              <p:cNvSpPr/>
              <p:nvPr/>
            </p:nvSpPr>
            <p:spPr>
              <a:xfrm>
                <a:off x="4862163" y="3524108"/>
                <a:ext cx="61315" cy="45390"/>
              </a:xfrm>
              <a:custGeom>
                <a:avLst/>
                <a:gdLst/>
                <a:ahLst/>
                <a:cxnLst/>
                <a:rect l="l" t="t" r="r" b="b"/>
                <a:pathLst>
                  <a:path w="1082" h="801" extrusionOk="0">
                    <a:moveTo>
                      <a:pt x="541" y="1"/>
                    </a:moveTo>
                    <a:cubicBezTo>
                      <a:pt x="187" y="1"/>
                      <a:pt x="0" y="416"/>
                      <a:pt x="239" y="676"/>
                    </a:cubicBezTo>
                    <a:cubicBezTo>
                      <a:pt x="323" y="759"/>
                      <a:pt x="432" y="801"/>
                      <a:pt x="541" y="801"/>
                    </a:cubicBezTo>
                    <a:cubicBezTo>
                      <a:pt x="650" y="801"/>
                      <a:pt x="759" y="759"/>
                      <a:pt x="842" y="676"/>
                    </a:cubicBezTo>
                    <a:cubicBezTo>
                      <a:pt x="1081" y="416"/>
                      <a:pt x="894" y="1"/>
                      <a:pt x="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99;p51">
                <a:extLst>
                  <a:ext uri="{FF2B5EF4-FFF2-40B4-BE49-F238E27FC236}">
                    <a16:creationId xmlns:a16="http://schemas.microsoft.com/office/drawing/2014/main" id="{ECF67956-DEDD-4AE3-D851-9C569F1C195A}"/>
                  </a:ext>
                </a:extLst>
              </p:cNvPr>
              <p:cNvSpPr/>
              <p:nvPr/>
            </p:nvSpPr>
            <p:spPr>
              <a:xfrm>
                <a:off x="4727859" y="3308551"/>
                <a:ext cx="51909" cy="46012"/>
              </a:xfrm>
              <a:custGeom>
                <a:avLst/>
                <a:gdLst/>
                <a:ahLst/>
                <a:cxnLst/>
                <a:rect l="l" t="t" r="r" b="b"/>
                <a:pathLst>
                  <a:path w="916" h="812" extrusionOk="0">
                    <a:moveTo>
                      <a:pt x="468" y="0"/>
                    </a:moveTo>
                    <a:cubicBezTo>
                      <a:pt x="461" y="0"/>
                      <a:pt x="454" y="1"/>
                      <a:pt x="448" y="1"/>
                    </a:cubicBezTo>
                    <a:cubicBezTo>
                      <a:pt x="198" y="11"/>
                      <a:pt x="1" y="209"/>
                      <a:pt x="11" y="427"/>
                    </a:cubicBezTo>
                    <a:cubicBezTo>
                      <a:pt x="21" y="649"/>
                      <a:pt x="217" y="812"/>
                      <a:pt x="457" y="812"/>
                    </a:cubicBezTo>
                    <a:cubicBezTo>
                      <a:pt x="464" y="812"/>
                      <a:pt x="472" y="812"/>
                      <a:pt x="479" y="812"/>
                    </a:cubicBezTo>
                    <a:cubicBezTo>
                      <a:pt x="718" y="801"/>
                      <a:pt x="915" y="614"/>
                      <a:pt x="905" y="396"/>
                    </a:cubicBezTo>
                    <a:cubicBezTo>
                      <a:pt x="895" y="174"/>
                      <a:pt x="698"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01;p51">
                <a:extLst>
                  <a:ext uri="{FF2B5EF4-FFF2-40B4-BE49-F238E27FC236}">
                    <a16:creationId xmlns:a16="http://schemas.microsoft.com/office/drawing/2014/main" id="{BE925DF3-2486-597A-FBB0-39A6DD491134}"/>
                  </a:ext>
                </a:extLst>
              </p:cNvPr>
              <p:cNvSpPr/>
              <p:nvPr/>
            </p:nvSpPr>
            <p:spPr>
              <a:xfrm>
                <a:off x="4955213" y="3330765"/>
                <a:ext cx="186725" cy="149824"/>
              </a:xfrm>
              <a:custGeom>
                <a:avLst/>
                <a:gdLst/>
                <a:ahLst/>
                <a:cxnLst/>
                <a:rect l="l" t="t" r="r" b="b"/>
                <a:pathLst>
                  <a:path w="3295" h="2644" extrusionOk="0">
                    <a:moveTo>
                      <a:pt x="1085" y="0"/>
                    </a:moveTo>
                    <a:cubicBezTo>
                      <a:pt x="969" y="0"/>
                      <a:pt x="865" y="53"/>
                      <a:pt x="780" y="170"/>
                    </a:cubicBezTo>
                    <a:cubicBezTo>
                      <a:pt x="0" y="1241"/>
                      <a:pt x="1923" y="690"/>
                      <a:pt x="3191" y="2592"/>
                    </a:cubicBezTo>
                    <a:cubicBezTo>
                      <a:pt x="3201" y="2612"/>
                      <a:pt x="3212" y="2623"/>
                      <a:pt x="3222" y="2644"/>
                    </a:cubicBezTo>
                    <a:cubicBezTo>
                      <a:pt x="3243" y="2612"/>
                      <a:pt x="3274" y="2592"/>
                      <a:pt x="3295" y="2560"/>
                    </a:cubicBezTo>
                    <a:cubicBezTo>
                      <a:pt x="2569" y="1298"/>
                      <a:pt x="1663" y="0"/>
                      <a:pt x="1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02;p51">
                <a:extLst>
                  <a:ext uri="{FF2B5EF4-FFF2-40B4-BE49-F238E27FC236}">
                    <a16:creationId xmlns:a16="http://schemas.microsoft.com/office/drawing/2014/main" id="{B07257CF-26BD-7442-717C-99A359DFC809}"/>
                  </a:ext>
                </a:extLst>
              </p:cNvPr>
              <p:cNvSpPr/>
              <p:nvPr/>
            </p:nvSpPr>
            <p:spPr>
              <a:xfrm>
                <a:off x="3790330" y="2236655"/>
                <a:ext cx="1385779" cy="930287"/>
              </a:xfrm>
              <a:custGeom>
                <a:avLst/>
                <a:gdLst/>
                <a:ahLst/>
                <a:cxnLst/>
                <a:rect l="l" t="t" r="r" b="b"/>
                <a:pathLst>
                  <a:path w="24454" h="16417" extrusionOk="0">
                    <a:moveTo>
                      <a:pt x="14881" y="1"/>
                    </a:moveTo>
                    <a:cubicBezTo>
                      <a:pt x="13883" y="1"/>
                      <a:pt x="12484" y="279"/>
                      <a:pt x="12055" y="1094"/>
                    </a:cubicBezTo>
                    <a:cubicBezTo>
                      <a:pt x="11899" y="1395"/>
                      <a:pt x="11962" y="1614"/>
                      <a:pt x="11993" y="1936"/>
                    </a:cubicBezTo>
                    <a:cubicBezTo>
                      <a:pt x="11728" y="1515"/>
                      <a:pt x="10515" y="116"/>
                      <a:pt x="8635" y="116"/>
                    </a:cubicBezTo>
                    <a:cubicBezTo>
                      <a:pt x="8009" y="116"/>
                      <a:pt x="7310" y="271"/>
                      <a:pt x="6547" y="668"/>
                    </a:cubicBezTo>
                    <a:cubicBezTo>
                      <a:pt x="5822" y="1051"/>
                      <a:pt x="5380" y="2430"/>
                      <a:pt x="6092" y="3158"/>
                    </a:cubicBezTo>
                    <a:lnTo>
                      <a:pt x="6092" y="3158"/>
                    </a:lnTo>
                    <a:cubicBezTo>
                      <a:pt x="5946" y="3039"/>
                      <a:pt x="5757" y="2991"/>
                      <a:pt x="5543" y="2991"/>
                    </a:cubicBezTo>
                    <a:cubicBezTo>
                      <a:pt x="4704" y="2991"/>
                      <a:pt x="3488" y="3743"/>
                      <a:pt x="3056" y="3983"/>
                    </a:cubicBezTo>
                    <a:cubicBezTo>
                      <a:pt x="1289" y="4991"/>
                      <a:pt x="0" y="6404"/>
                      <a:pt x="343" y="8556"/>
                    </a:cubicBezTo>
                    <a:cubicBezTo>
                      <a:pt x="549" y="9834"/>
                      <a:pt x="1690" y="10956"/>
                      <a:pt x="2873" y="10956"/>
                    </a:cubicBezTo>
                    <a:cubicBezTo>
                      <a:pt x="3307" y="10956"/>
                      <a:pt x="3746" y="10806"/>
                      <a:pt x="4147" y="10458"/>
                    </a:cubicBezTo>
                    <a:lnTo>
                      <a:pt x="4147" y="10458"/>
                    </a:lnTo>
                    <a:cubicBezTo>
                      <a:pt x="4136" y="10697"/>
                      <a:pt x="4188" y="10977"/>
                      <a:pt x="4147" y="11216"/>
                    </a:cubicBezTo>
                    <a:cubicBezTo>
                      <a:pt x="4105" y="11414"/>
                      <a:pt x="3970" y="11549"/>
                      <a:pt x="3908" y="11746"/>
                    </a:cubicBezTo>
                    <a:cubicBezTo>
                      <a:pt x="3845" y="11975"/>
                      <a:pt x="4012" y="12307"/>
                      <a:pt x="3908" y="12526"/>
                    </a:cubicBezTo>
                    <a:cubicBezTo>
                      <a:pt x="3762" y="12869"/>
                      <a:pt x="3367" y="13097"/>
                      <a:pt x="3232" y="13523"/>
                    </a:cubicBezTo>
                    <a:cubicBezTo>
                      <a:pt x="2868" y="14573"/>
                      <a:pt x="3430" y="15945"/>
                      <a:pt x="4531" y="16329"/>
                    </a:cubicBezTo>
                    <a:cubicBezTo>
                      <a:pt x="4702" y="16388"/>
                      <a:pt x="4884" y="16417"/>
                      <a:pt x="5069" y="16417"/>
                    </a:cubicBezTo>
                    <a:cubicBezTo>
                      <a:pt x="5731" y="16417"/>
                      <a:pt x="6420" y="16055"/>
                      <a:pt x="6672" y="15446"/>
                    </a:cubicBezTo>
                    <a:cubicBezTo>
                      <a:pt x="6840" y="15042"/>
                      <a:pt x="7166" y="14338"/>
                      <a:pt x="7191" y="13868"/>
                    </a:cubicBezTo>
                    <a:lnTo>
                      <a:pt x="7191" y="13868"/>
                    </a:lnTo>
                    <a:cubicBezTo>
                      <a:pt x="7195" y="14246"/>
                      <a:pt x="7370" y="14496"/>
                      <a:pt x="7727" y="14496"/>
                    </a:cubicBezTo>
                    <a:cubicBezTo>
                      <a:pt x="7780" y="14496"/>
                      <a:pt x="7837" y="14491"/>
                      <a:pt x="7898" y="14479"/>
                    </a:cubicBezTo>
                    <a:cubicBezTo>
                      <a:pt x="8408" y="14386"/>
                      <a:pt x="8855" y="13856"/>
                      <a:pt x="9042" y="13399"/>
                    </a:cubicBezTo>
                    <a:cubicBezTo>
                      <a:pt x="9166" y="13066"/>
                      <a:pt x="9249" y="12713"/>
                      <a:pt x="9281" y="12359"/>
                    </a:cubicBezTo>
                    <a:lnTo>
                      <a:pt x="9281" y="12359"/>
                    </a:lnTo>
                    <a:cubicBezTo>
                      <a:pt x="9272" y="12360"/>
                      <a:pt x="9263" y="12360"/>
                      <a:pt x="9254" y="12360"/>
                    </a:cubicBezTo>
                    <a:cubicBezTo>
                      <a:pt x="8841" y="12360"/>
                      <a:pt x="9011" y="11626"/>
                      <a:pt x="9031" y="11362"/>
                    </a:cubicBezTo>
                    <a:cubicBezTo>
                      <a:pt x="9146" y="10374"/>
                      <a:pt x="9426" y="9647"/>
                      <a:pt x="10476" y="9439"/>
                    </a:cubicBezTo>
                    <a:cubicBezTo>
                      <a:pt x="10815" y="9373"/>
                      <a:pt x="11135" y="9341"/>
                      <a:pt x="11435" y="9341"/>
                    </a:cubicBezTo>
                    <a:cubicBezTo>
                      <a:pt x="13206" y="9341"/>
                      <a:pt x="14283" y="10454"/>
                      <a:pt x="14425" y="12214"/>
                    </a:cubicBezTo>
                    <a:lnTo>
                      <a:pt x="14633" y="11310"/>
                    </a:lnTo>
                    <a:cubicBezTo>
                      <a:pt x="14508" y="11050"/>
                      <a:pt x="14383" y="10125"/>
                      <a:pt x="14414" y="9844"/>
                    </a:cubicBezTo>
                    <a:cubicBezTo>
                      <a:pt x="14508" y="8992"/>
                      <a:pt x="14581" y="8306"/>
                      <a:pt x="15474" y="7963"/>
                    </a:cubicBezTo>
                    <a:cubicBezTo>
                      <a:pt x="15663" y="7901"/>
                      <a:pt x="15855" y="7870"/>
                      <a:pt x="16045" y="7870"/>
                    </a:cubicBezTo>
                    <a:cubicBezTo>
                      <a:pt x="16671" y="7870"/>
                      <a:pt x="17265" y="8200"/>
                      <a:pt x="17584" y="8774"/>
                    </a:cubicBezTo>
                    <a:cubicBezTo>
                      <a:pt x="17802" y="9179"/>
                      <a:pt x="17626" y="9574"/>
                      <a:pt x="17636" y="9979"/>
                    </a:cubicBezTo>
                    <a:cubicBezTo>
                      <a:pt x="17418" y="10000"/>
                      <a:pt x="17054" y="10250"/>
                      <a:pt x="16992" y="10302"/>
                    </a:cubicBezTo>
                    <a:cubicBezTo>
                      <a:pt x="15984" y="11050"/>
                      <a:pt x="16306" y="12255"/>
                      <a:pt x="17158" y="12921"/>
                    </a:cubicBezTo>
                    <a:cubicBezTo>
                      <a:pt x="17864" y="13467"/>
                      <a:pt x="18847" y="13890"/>
                      <a:pt x="19799" y="13890"/>
                    </a:cubicBezTo>
                    <a:cubicBezTo>
                      <a:pt x="20276" y="13890"/>
                      <a:pt x="20746" y="13784"/>
                      <a:pt x="21170" y="13534"/>
                    </a:cubicBezTo>
                    <a:cubicBezTo>
                      <a:pt x="21429" y="13378"/>
                      <a:pt x="21876" y="13014"/>
                      <a:pt x="21606" y="12681"/>
                    </a:cubicBezTo>
                    <a:cubicBezTo>
                      <a:pt x="22448" y="12567"/>
                      <a:pt x="23529" y="11840"/>
                      <a:pt x="24007" y="11175"/>
                    </a:cubicBezTo>
                    <a:cubicBezTo>
                      <a:pt x="24246" y="10852"/>
                      <a:pt x="24454" y="10343"/>
                      <a:pt x="24308" y="9938"/>
                    </a:cubicBezTo>
                    <a:cubicBezTo>
                      <a:pt x="24215" y="9647"/>
                      <a:pt x="23924" y="9470"/>
                      <a:pt x="23820" y="9179"/>
                    </a:cubicBezTo>
                    <a:cubicBezTo>
                      <a:pt x="23529" y="8369"/>
                      <a:pt x="24079" y="7537"/>
                      <a:pt x="23695" y="6675"/>
                    </a:cubicBezTo>
                    <a:cubicBezTo>
                      <a:pt x="23444" y="6113"/>
                      <a:pt x="22699" y="5425"/>
                      <a:pt x="22021" y="5425"/>
                    </a:cubicBezTo>
                    <a:cubicBezTo>
                      <a:pt x="21997" y="5425"/>
                      <a:pt x="21973" y="5426"/>
                      <a:pt x="21949" y="5428"/>
                    </a:cubicBezTo>
                    <a:cubicBezTo>
                      <a:pt x="22760" y="4648"/>
                      <a:pt x="22593" y="3453"/>
                      <a:pt x="22084" y="2559"/>
                    </a:cubicBezTo>
                    <a:cubicBezTo>
                      <a:pt x="21752" y="1967"/>
                      <a:pt x="21055" y="1530"/>
                      <a:pt x="20473" y="1188"/>
                    </a:cubicBezTo>
                    <a:cubicBezTo>
                      <a:pt x="20129" y="996"/>
                      <a:pt x="19472" y="785"/>
                      <a:pt x="18902" y="785"/>
                    </a:cubicBezTo>
                    <a:cubicBezTo>
                      <a:pt x="18544" y="785"/>
                      <a:pt x="18220" y="869"/>
                      <a:pt x="18031" y="1094"/>
                    </a:cubicBezTo>
                    <a:cubicBezTo>
                      <a:pt x="17865" y="1323"/>
                      <a:pt x="17761" y="1603"/>
                      <a:pt x="17740" y="1884"/>
                    </a:cubicBezTo>
                    <a:cubicBezTo>
                      <a:pt x="17740" y="1853"/>
                      <a:pt x="17719" y="1811"/>
                      <a:pt x="17719" y="1780"/>
                    </a:cubicBezTo>
                    <a:cubicBezTo>
                      <a:pt x="17470" y="751"/>
                      <a:pt x="16462" y="190"/>
                      <a:pt x="15506" y="44"/>
                    </a:cubicBezTo>
                    <a:cubicBezTo>
                      <a:pt x="15332" y="16"/>
                      <a:pt x="15118" y="1"/>
                      <a:pt x="14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03;p51">
                <a:extLst>
                  <a:ext uri="{FF2B5EF4-FFF2-40B4-BE49-F238E27FC236}">
                    <a16:creationId xmlns:a16="http://schemas.microsoft.com/office/drawing/2014/main" id="{2465E18A-D856-5A92-6555-BBAD4A1F4284}"/>
                  </a:ext>
                </a:extLst>
              </p:cNvPr>
              <p:cNvSpPr/>
              <p:nvPr/>
            </p:nvSpPr>
            <p:spPr>
              <a:xfrm>
                <a:off x="3780865" y="2428186"/>
                <a:ext cx="1368723" cy="738756"/>
              </a:xfrm>
              <a:custGeom>
                <a:avLst/>
                <a:gdLst/>
                <a:ahLst/>
                <a:cxnLst/>
                <a:rect l="l" t="t" r="r" b="b"/>
                <a:pathLst>
                  <a:path w="24153" h="13037" extrusionOk="0">
                    <a:moveTo>
                      <a:pt x="16473" y="665"/>
                    </a:moveTo>
                    <a:lnTo>
                      <a:pt x="16473" y="665"/>
                    </a:lnTo>
                    <a:cubicBezTo>
                      <a:pt x="16496" y="690"/>
                      <a:pt x="16520" y="713"/>
                      <a:pt x="16545" y="734"/>
                    </a:cubicBezTo>
                    <a:lnTo>
                      <a:pt x="16545" y="734"/>
                    </a:lnTo>
                    <a:cubicBezTo>
                      <a:pt x="16522" y="710"/>
                      <a:pt x="16498" y="688"/>
                      <a:pt x="16473" y="665"/>
                    </a:cubicBezTo>
                    <a:close/>
                    <a:moveTo>
                      <a:pt x="23831" y="6953"/>
                    </a:moveTo>
                    <a:cubicBezTo>
                      <a:pt x="23821" y="6974"/>
                      <a:pt x="23811" y="6995"/>
                      <a:pt x="23803" y="7016"/>
                    </a:cubicBezTo>
                    <a:lnTo>
                      <a:pt x="23803" y="7016"/>
                    </a:lnTo>
                    <a:cubicBezTo>
                      <a:pt x="23813" y="6994"/>
                      <a:pt x="23822" y="6973"/>
                      <a:pt x="23831" y="6953"/>
                    </a:cubicBezTo>
                    <a:close/>
                    <a:moveTo>
                      <a:pt x="19435" y="0"/>
                    </a:moveTo>
                    <a:lnTo>
                      <a:pt x="19435" y="0"/>
                    </a:lnTo>
                    <a:cubicBezTo>
                      <a:pt x="18927" y="289"/>
                      <a:pt x="17857" y="901"/>
                      <a:pt x="17096" y="901"/>
                    </a:cubicBezTo>
                    <a:cubicBezTo>
                      <a:pt x="16881" y="901"/>
                      <a:pt x="16691" y="852"/>
                      <a:pt x="16545" y="734"/>
                    </a:cubicBezTo>
                    <a:lnTo>
                      <a:pt x="16545" y="734"/>
                    </a:lnTo>
                    <a:cubicBezTo>
                      <a:pt x="17255" y="1462"/>
                      <a:pt x="16803" y="2839"/>
                      <a:pt x="16078" y="3222"/>
                    </a:cubicBezTo>
                    <a:cubicBezTo>
                      <a:pt x="15321" y="3613"/>
                      <a:pt x="14627" y="3766"/>
                      <a:pt x="14005" y="3766"/>
                    </a:cubicBezTo>
                    <a:cubicBezTo>
                      <a:pt x="12117" y="3766"/>
                      <a:pt x="10898" y="2356"/>
                      <a:pt x="10632" y="1933"/>
                    </a:cubicBezTo>
                    <a:lnTo>
                      <a:pt x="10632" y="1933"/>
                    </a:lnTo>
                    <a:cubicBezTo>
                      <a:pt x="10674" y="2255"/>
                      <a:pt x="10726" y="2474"/>
                      <a:pt x="10570" y="2765"/>
                    </a:cubicBezTo>
                    <a:cubicBezTo>
                      <a:pt x="10144" y="3576"/>
                      <a:pt x="8762" y="3849"/>
                      <a:pt x="7762" y="3849"/>
                    </a:cubicBezTo>
                    <a:cubicBezTo>
                      <a:pt x="7519" y="3849"/>
                      <a:pt x="7299" y="3832"/>
                      <a:pt x="7120" y="3804"/>
                    </a:cubicBezTo>
                    <a:cubicBezTo>
                      <a:pt x="6164" y="3658"/>
                      <a:pt x="5166" y="3087"/>
                      <a:pt x="4906" y="2048"/>
                    </a:cubicBezTo>
                    <a:cubicBezTo>
                      <a:pt x="4906" y="2027"/>
                      <a:pt x="4896" y="1985"/>
                      <a:pt x="4896" y="1944"/>
                    </a:cubicBezTo>
                    <a:cubicBezTo>
                      <a:pt x="4865" y="2235"/>
                      <a:pt x="4761" y="2505"/>
                      <a:pt x="4594" y="2744"/>
                    </a:cubicBezTo>
                    <a:cubicBezTo>
                      <a:pt x="4408" y="2962"/>
                      <a:pt x="4088" y="3044"/>
                      <a:pt x="3734" y="3044"/>
                    </a:cubicBezTo>
                    <a:cubicBezTo>
                      <a:pt x="3159" y="3044"/>
                      <a:pt x="2493" y="2829"/>
                      <a:pt x="2152" y="2630"/>
                    </a:cubicBezTo>
                    <a:cubicBezTo>
                      <a:pt x="1872" y="2474"/>
                      <a:pt x="1601" y="2297"/>
                      <a:pt x="1342" y="2100"/>
                    </a:cubicBezTo>
                    <a:cubicBezTo>
                      <a:pt x="656" y="2921"/>
                      <a:pt x="1" y="3949"/>
                      <a:pt x="313" y="5176"/>
                    </a:cubicBezTo>
                    <a:cubicBezTo>
                      <a:pt x="552" y="6090"/>
                      <a:pt x="1695" y="7420"/>
                      <a:pt x="2402" y="7597"/>
                    </a:cubicBezTo>
                    <a:cubicBezTo>
                      <a:pt x="2538" y="7630"/>
                      <a:pt x="2673" y="7645"/>
                      <a:pt x="2808" y="7645"/>
                    </a:cubicBezTo>
                    <a:cubicBezTo>
                      <a:pt x="4079" y="7645"/>
                      <a:pt x="5240" y="6318"/>
                      <a:pt x="5799" y="6318"/>
                    </a:cubicBezTo>
                    <a:cubicBezTo>
                      <a:pt x="5894" y="6318"/>
                      <a:pt x="5971" y="6356"/>
                      <a:pt x="6028" y="6444"/>
                    </a:cubicBezTo>
                    <a:cubicBezTo>
                      <a:pt x="6922" y="7763"/>
                      <a:pt x="6403" y="9717"/>
                      <a:pt x="5124" y="10580"/>
                    </a:cubicBezTo>
                    <a:cubicBezTo>
                      <a:pt x="4626" y="10912"/>
                      <a:pt x="4002" y="10850"/>
                      <a:pt x="3565" y="11099"/>
                    </a:cubicBezTo>
                    <a:cubicBezTo>
                      <a:pt x="3472" y="11151"/>
                      <a:pt x="3399" y="11234"/>
                      <a:pt x="3337" y="11328"/>
                    </a:cubicBezTo>
                    <a:cubicBezTo>
                      <a:pt x="3503" y="12045"/>
                      <a:pt x="3981" y="12710"/>
                      <a:pt x="4688" y="12949"/>
                    </a:cubicBezTo>
                    <a:cubicBezTo>
                      <a:pt x="4858" y="13008"/>
                      <a:pt x="5041" y="13037"/>
                      <a:pt x="5226" y="13037"/>
                    </a:cubicBezTo>
                    <a:cubicBezTo>
                      <a:pt x="5887" y="13037"/>
                      <a:pt x="6577" y="12675"/>
                      <a:pt x="6829" y="12066"/>
                    </a:cubicBezTo>
                    <a:cubicBezTo>
                      <a:pt x="7006" y="11662"/>
                      <a:pt x="7323" y="10959"/>
                      <a:pt x="7347" y="10489"/>
                    </a:cubicBezTo>
                    <a:lnTo>
                      <a:pt x="7347" y="10489"/>
                    </a:lnTo>
                    <a:cubicBezTo>
                      <a:pt x="7352" y="10867"/>
                      <a:pt x="7528" y="11116"/>
                      <a:pt x="7891" y="11116"/>
                    </a:cubicBezTo>
                    <a:cubicBezTo>
                      <a:pt x="7945" y="11116"/>
                      <a:pt x="8003" y="11111"/>
                      <a:pt x="8065" y="11099"/>
                    </a:cubicBezTo>
                    <a:cubicBezTo>
                      <a:pt x="8564" y="11006"/>
                      <a:pt x="9011" y="10476"/>
                      <a:pt x="9198" y="10019"/>
                    </a:cubicBezTo>
                    <a:cubicBezTo>
                      <a:pt x="9344" y="9686"/>
                      <a:pt x="9437" y="9343"/>
                      <a:pt x="9468" y="8979"/>
                    </a:cubicBezTo>
                    <a:cubicBezTo>
                      <a:pt x="9489" y="8668"/>
                      <a:pt x="9167" y="8252"/>
                      <a:pt x="9198" y="7982"/>
                    </a:cubicBezTo>
                    <a:cubicBezTo>
                      <a:pt x="9302" y="6994"/>
                      <a:pt x="9583" y="6267"/>
                      <a:pt x="10632" y="6059"/>
                    </a:cubicBezTo>
                    <a:cubicBezTo>
                      <a:pt x="10864" y="6015"/>
                      <a:pt x="11083" y="5994"/>
                      <a:pt x="11292" y="5994"/>
                    </a:cubicBezTo>
                    <a:cubicBezTo>
                      <a:pt x="13185" y="5994"/>
                      <a:pt x="14131" y="7733"/>
                      <a:pt x="14571" y="9541"/>
                    </a:cubicBezTo>
                    <a:cubicBezTo>
                      <a:pt x="14683" y="9999"/>
                      <a:pt x="14799" y="10182"/>
                      <a:pt x="14899" y="10182"/>
                    </a:cubicBezTo>
                    <a:cubicBezTo>
                      <a:pt x="15172" y="10182"/>
                      <a:pt x="15325" y="8824"/>
                      <a:pt x="14945" y="7950"/>
                    </a:cubicBezTo>
                    <a:cubicBezTo>
                      <a:pt x="14831" y="7691"/>
                      <a:pt x="14748" y="6787"/>
                      <a:pt x="14779" y="6506"/>
                    </a:cubicBezTo>
                    <a:cubicBezTo>
                      <a:pt x="14862" y="5654"/>
                      <a:pt x="14737" y="4926"/>
                      <a:pt x="15631" y="4594"/>
                    </a:cubicBezTo>
                    <a:cubicBezTo>
                      <a:pt x="15820" y="4531"/>
                      <a:pt x="16012" y="4501"/>
                      <a:pt x="16202" y="4501"/>
                    </a:cubicBezTo>
                    <a:cubicBezTo>
                      <a:pt x="16827" y="4501"/>
                      <a:pt x="17422" y="4830"/>
                      <a:pt x="17741" y="5404"/>
                    </a:cubicBezTo>
                    <a:cubicBezTo>
                      <a:pt x="17969" y="5810"/>
                      <a:pt x="17793" y="6205"/>
                      <a:pt x="17793" y="6610"/>
                    </a:cubicBezTo>
                    <a:cubicBezTo>
                      <a:pt x="17585" y="6620"/>
                      <a:pt x="17211" y="6880"/>
                      <a:pt x="17148" y="6932"/>
                    </a:cubicBezTo>
                    <a:cubicBezTo>
                      <a:pt x="16151" y="7680"/>
                      <a:pt x="16462" y="8886"/>
                      <a:pt x="17315" y="9551"/>
                    </a:cubicBezTo>
                    <a:cubicBezTo>
                      <a:pt x="18021" y="10098"/>
                      <a:pt x="19003" y="10520"/>
                      <a:pt x="19956" y="10520"/>
                    </a:cubicBezTo>
                    <a:cubicBezTo>
                      <a:pt x="20433" y="10520"/>
                      <a:pt x="20903" y="10414"/>
                      <a:pt x="21326" y="10164"/>
                    </a:cubicBezTo>
                    <a:cubicBezTo>
                      <a:pt x="21586" y="10008"/>
                      <a:pt x="22033" y="9644"/>
                      <a:pt x="21773" y="9312"/>
                    </a:cubicBezTo>
                    <a:cubicBezTo>
                      <a:pt x="22615" y="9198"/>
                      <a:pt x="23675" y="8501"/>
                      <a:pt x="24153" y="7847"/>
                    </a:cubicBezTo>
                    <a:cubicBezTo>
                      <a:pt x="23739" y="7718"/>
                      <a:pt x="23643" y="7403"/>
                      <a:pt x="23803" y="7016"/>
                    </a:cubicBezTo>
                    <a:lnTo>
                      <a:pt x="23803" y="7016"/>
                    </a:lnTo>
                    <a:cubicBezTo>
                      <a:pt x="23597" y="7443"/>
                      <a:pt x="23025" y="7976"/>
                      <a:pt x="22708" y="8283"/>
                    </a:cubicBezTo>
                    <a:cubicBezTo>
                      <a:pt x="22415" y="8571"/>
                      <a:pt x="22006" y="8707"/>
                      <a:pt x="21592" y="8707"/>
                    </a:cubicBezTo>
                    <a:cubicBezTo>
                      <a:pt x="21155" y="8707"/>
                      <a:pt x="20711" y="8556"/>
                      <a:pt x="20391" y="8273"/>
                    </a:cubicBezTo>
                    <a:cubicBezTo>
                      <a:pt x="19528" y="7493"/>
                      <a:pt x="19539" y="6018"/>
                      <a:pt x="20277" y="5186"/>
                    </a:cubicBezTo>
                    <a:cubicBezTo>
                      <a:pt x="20567" y="4854"/>
                      <a:pt x="21014" y="4781"/>
                      <a:pt x="21285" y="4531"/>
                    </a:cubicBezTo>
                    <a:cubicBezTo>
                      <a:pt x="21461" y="4365"/>
                      <a:pt x="21440" y="4001"/>
                      <a:pt x="21586" y="3804"/>
                    </a:cubicBezTo>
                    <a:cubicBezTo>
                      <a:pt x="21700" y="3648"/>
                      <a:pt x="21887" y="3575"/>
                      <a:pt x="22002" y="3409"/>
                    </a:cubicBezTo>
                    <a:cubicBezTo>
                      <a:pt x="22137" y="3201"/>
                      <a:pt x="22189" y="2921"/>
                      <a:pt x="22293" y="2702"/>
                    </a:cubicBezTo>
                    <a:lnTo>
                      <a:pt x="22293" y="2702"/>
                    </a:lnTo>
                    <a:cubicBezTo>
                      <a:pt x="22059" y="2781"/>
                      <a:pt x="21835" y="2817"/>
                      <a:pt x="21621" y="2817"/>
                    </a:cubicBezTo>
                    <a:cubicBezTo>
                      <a:pt x="20277" y="2817"/>
                      <a:pt x="19372" y="1381"/>
                      <a:pt x="19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04;p51">
                <a:extLst>
                  <a:ext uri="{FF2B5EF4-FFF2-40B4-BE49-F238E27FC236}">
                    <a16:creationId xmlns:a16="http://schemas.microsoft.com/office/drawing/2014/main" id="{B778ED36-83F2-7260-ECCC-1F5073C1A96B}"/>
                  </a:ext>
                </a:extLst>
              </p:cNvPr>
              <p:cNvSpPr/>
              <p:nvPr/>
            </p:nvSpPr>
            <p:spPr>
              <a:xfrm>
                <a:off x="4295588" y="2636038"/>
                <a:ext cx="141445" cy="103132"/>
              </a:xfrm>
              <a:custGeom>
                <a:avLst/>
                <a:gdLst/>
                <a:ahLst/>
                <a:cxnLst/>
                <a:rect l="l" t="t" r="r" b="b"/>
                <a:pathLst>
                  <a:path w="2496" h="1820" extrusionOk="0">
                    <a:moveTo>
                      <a:pt x="1248" y="1"/>
                    </a:moveTo>
                    <a:cubicBezTo>
                      <a:pt x="562" y="1"/>
                      <a:pt x="1" y="406"/>
                      <a:pt x="1" y="915"/>
                    </a:cubicBezTo>
                    <a:cubicBezTo>
                      <a:pt x="1" y="1414"/>
                      <a:pt x="562" y="1819"/>
                      <a:pt x="1248" y="1819"/>
                    </a:cubicBezTo>
                    <a:cubicBezTo>
                      <a:pt x="1934" y="1819"/>
                      <a:pt x="2495" y="1414"/>
                      <a:pt x="2495" y="915"/>
                    </a:cubicBezTo>
                    <a:cubicBezTo>
                      <a:pt x="2495" y="417"/>
                      <a:pt x="1934" y="1"/>
                      <a:pt x="1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5;p51">
                <a:extLst>
                  <a:ext uri="{FF2B5EF4-FFF2-40B4-BE49-F238E27FC236}">
                    <a16:creationId xmlns:a16="http://schemas.microsoft.com/office/drawing/2014/main" id="{0681D7CF-1BB0-8492-DA46-3BED895FAF53}"/>
                  </a:ext>
                </a:extLst>
              </p:cNvPr>
              <p:cNvSpPr/>
              <p:nvPr/>
            </p:nvSpPr>
            <p:spPr>
              <a:xfrm>
                <a:off x="4062396" y="2639267"/>
                <a:ext cx="100191" cy="72815"/>
              </a:xfrm>
              <a:custGeom>
                <a:avLst/>
                <a:gdLst/>
                <a:ahLst/>
                <a:cxnLst/>
                <a:rect l="l" t="t" r="r" b="b"/>
                <a:pathLst>
                  <a:path w="1768" h="1285" extrusionOk="0">
                    <a:moveTo>
                      <a:pt x="703" y="0"/>
                    </a:moveTo>
                    <a:cubicBezTo>
                      <a:pt x="452" y="0"/>
                      <a:pt x="239" y="104"/>
                      <a:pt x="146" y="297"/>
                    </a:cubicBezTo>
                    <a:cubicBezTo>
                      <a:pt x="0" y="588"/>
                      <a:pt x="229" y="983"/>
                      <a:pt x="634" y="1181"/>
                    </a:cubicBezTo>
                    <a:cubicBezTo>
                      <a:pt x="780" y="1252"/>
                      <a:pt x="932" y="1285"/>
                      <a:pt x="1072" y="1285"/>
                    </a:cubicBezTo>
                    <a:cubicBezTo>
                      <a:pt x="1322" y="1285"/>
                      <a:pt x="1539" y="1180"/>
                      <a:pt x="1632" y="993"/>
                    </a:cubicBezTo>
                    <a:cubicBezTo>
                      <a:pt x="1767" y="692"/>
                      <a:pt x="1549" y="297"/>
                      <a:pt x="1144" y="100"/>
                    </a:cubicBezTo>
                    <a:cubicBezTo>
                      <a:pt x="995" y="33"/>
                      <a:pt x="843"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06;p51">
                <a:extLst>
                  <a:ext uri="{FF2B5EF4-FFF2-40B4-BE49-F238E27FC236}">
                    <a16:creationId xmlns:a16="http://schemas.microsoft.com/office/drawing/2014/main" id="{0EEA361A-FFAF-D5C4-F771-F51483DACC81}"/>
                  </a:ext>
                </a:extLst>
              </p:cNvPr>
              <p:cNvSpPr/>
              <p:nvPr/>
            </p:nvSpPr>
            <p:spPr>
              <a:xfrm>
                <a:off x="4790308" y="2495280"/>
                <a:ext cx="101947" cy="113785"/>
              </a:xfrm>
              <a:custGeom>
                <a:avLst/>
                <a:gdLst/>
                <a:ahLst/>
                <a:cxnLst/>
                <a:rect l="l" t="t" r="r" b="b"/>
                <a:pathLst>
                  <a:path w="1799" h="2008" extrusionOk="0">
                    <a:moveTo>
                      <a:pt x="815" y="0"/>
                    </a:moveTo>
                    <a:cubicBezTo>
                      <a:pt x="761" y="0"/>
                      <a:pt x="708" y="7"/>
                      <a:pt x="655" y="22"/>
                    </a:cubicBezTo>
                    <a:cubicBezTo>
                      <a:pt x="229" y="136"/>
                      <a:pt x="1" y="666"/>
                      <a:pt x="146" y="1207"/>
                    </a:cubicBezTo>
                    <a:cubicBezTo>
                      <a:pt x="273" y="1678"/>
                      <a:pt x="630" y="2007"/>
                      <a:pt x="1002" y="2007"/>
                    </a:cubicBezTo>
                    <a:cubicBezTo>
                      <a:pt x="1056" y="2007"/>
                      <a:pt x="1110" y="2001"/>
                      <a:pt x="1164" y="1986"/>
                    </a:cubicBezTo>
                    <a:cubicBezTo>
                      <a:pt x="1580" y="1872"/>
                      <a:pt x="1798" y="1352"/>
                      <a:pt x="1663" y="801"/>
                    </a:cubicBezTo>
                    <a:cubicBezTo>
                      <a:pt x="1536" y="330"/>
                      <a:pt x="1180"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07;p51">
                <a:extLst>
                  <a:ext uri="{FF2B5EF4-FFF2-40B4-BE49-F238E27FC236}">
                    <a16:creationId xmlns:a16="http://schemas.microsoft.com/office/drawing/2014/main" id="{AC5E61AB-BDE5-D6D5-959E-C4ABAFA2BAF2}"/>
                  </a:ext>
                </a:extLst>
              </p:cNvPr>
              <p:cNvSpPr/>
              <p:nvPr/>
            </p:nvSpPr>
            <p:spPr>
              <a:xfrm>
                <a:off x="4398670" y="2258584"/>
                <a:ext cx="141389" cy="182011"/>
              </a:xfrm>
              <a:custGeom>
                <a:avLst/>
                <a:gdLst/>
                <a:ahLst/>
                <a:cxnLst/>
                <a:rect l="l" t="t" r="r" b="b"/>
                <a:pathLst>
                  <a:path w="2495" h="3212" extrusionOk="0">
                    <a:moveTo>
                      <a:pt x="2162" y="0"/>
                    </a:moveTo>
                    <a:cubicBezTo>
                      <a:pt x="1809" y="135"/>
                      <a:pt x="1518" y="385"/>
                      <a:pt x="1320" y="707"/>
                    </a:cubicBezTo>
                    <a:cubicBezTo>
                      <a:pt x="1164" y="1008"/>
                      <a:pt x="1227" y="1227"/>
                      <a:pt x="1258" y="1549"/>
                    </a:cubicBezTo>
                    <a:cubicBezTo>
                      <a:pt x="925" y="1071"/>
                      <a:pt x="499" y="665"/>
                      <a:pt x="1" y="354"/>
                    </a:cubicBezTo>
                    <a:lnTo>
                      <a:pt x="1" y="354"/>
                    </a:lnTo>
                    <a:cubicBezTo>
                      <a:pt x="323" y="2287"/>
                      <a:pt x="2495" y="3212"/>
                      <a:pt x="2495" y="3212"/>
                    </a:cubicBezTo>
                    <a:cubicBezTo>
                      <a:pt x="1850" y="2609"/>
                      <a:pt x="1320" y="1050"/>
                      <a:pt x="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08;p51">
                <a:extLst>
                  <a:ext uri="{FF2B5EF4-FFF2-40B4-BE49-F238E27FC236}">
                    <a16:creationId xmlns:a16="http://schemas.microsoft.com/office/drawing/2014/main" id="{47E731CE-8759-4D47-ECDC-4C1E28579C4D}"/>
                  </a:ext>
                </a:extLst>
              </p:cNvPr>
              <p:cNvSpPr/>
              <p:nvPr/>
            </p:nvSpPr>
            <p:spPr>
              <a:xfrm>
                <a:off x="4064152" y="2342791"/>
                <a:ext cx="198510" cy="163199"/>
              </a:xfrm>
              <a:custGeom>
                <a:avLst/>
                <a:gdLst/>
                <a:ahLst/>
                <a:cxnLst/>
                <a:rect l="l" t="t" r="r" b="b"/>
                <a:pathLst>
                  <a:path w="3503" h="2880" extrusionOk="0">
                    <a:moveTo>
                      <a:pt x="936" y="0"/>
                    </a:moveTo>
                    <a:cubicBezTo>
                      <a:pt x="848" y="460"/>
                      <a:pt x="926" y="947"/>
                      <a:pt x="1264" y="1289"/>
                    </a:cubicBezTo>
                    <a:lnTo>
                      <a:pt x="1264" y="1289"/>
                    </a:lnTo>
                    <a:cubicBezTo>
                      <a:pt x="1114" y="1166"/>
                      <a:pt x="921" y="1115"/>
                      <a:pt x="703" y="1115"/>
                    </a:cubicBezTo>
                    <a:cubicBezTo>
                      <a:pt x="486" y="1115"/>
                      <a:pt x="246" y="1166"/>
                      <a:pt x="1" y="1248"/>
                    </a:cubicBezTo>
                    <a:cubicBezTo>
                      <a:pt x="2100" y="1538"/>
                      <a:pt x="2890" y="2619"/>
                      <a:pt x="3503" y="2879"/>
                    </a:cubicBezTo>
                    <a:cubicBezTo>
                      <a:pt x="3139" y="2557"/>
                      <a:pt x="1902" y="1175"/>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280;p51">
              <a:extLst>
                <a:ext uri="{FF2B5EF4-FFF2-40B4-BE49-F238E27FC236}">
                  <a16:creationId xmlns:a16="http://schemas.microsoft.com/office/drawing/2014/main" id="{02F56366-20C9-214C-0492-309F17DAB2CE}"/>
                </a:ext>
              </a:extLst>
            </p:cNvPr>
            <p:cNvSpPr/>
            <p:nvPr/>
          </p:nvSpPr>
          <p:spPr>
            <a:xfrm>
              <a:off x="3981002" y="3581228"/>
              <a:ext cx="1061293" cy="257435"/>
            </a:xfrm>
            <a:custGeom>
              <a:avLst/>
              <a:gdLst/>
              <a:ahLst/>
              <a:cxnLst/>
              <a:rect l="l" t="t" r="r" b="b"/>
              <a:pathLst>
                <a:path w="18728" h="4543" extrusionOk="0">
                  <a:moveTo>
                    <a:pt x="1985" y="1"/>
                  </a:moveTo>
                  <a:cubicBezTo>
                    <a:pt x="1175" y="458"/>
                    <a:pt x="489" y="1113"/>
                    <a:pt x="0" y="1902"/>
                  </a:cubicBezTo>
                  <a:lnTo>
                    <a:pt x="17148" y="4542"/>
                  </a:lnTo>
                  <a:lnTo>
                    <a:pt x="18727" y="3648"/>
                  </a:lnTo>
                  <a:cubicBezTo>
                    <a:pt x="18540" y="3035"/>
                    <a:pt x="17917" y="2443"/>
                    <a:pt x="16950" y="1892"/>
                  </a:cubicBezTo>
                  <a:lnTo>
                    <a:pt x="16857" y="1913"/>
                  </a:lnTo>
                  <a:cubicBezTo>
                    <a:pt x="15929" y="2551"/>
                    <a:pt x="14171" y="2916"/>
                    <a:pt x="12032" y="2916"/>
                  </a:cubicBezTo>
                  <a:cubicBezTo>
                    <a:pt x="11105" y="2916"/>
                    <a:pt x="10107" y="2847"/>
                    <a:pt x="9073" y="2703"/>
                  </a:cubicBezTo>
                  <a:cubicBezTo>
                    <a:pt x="5830" y="2256"/>
                    <a:pt x="2526" y="1539"/>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284;p51">
            <a:extLst>
              <a:ext uri="{FF2B5EF4-FFF2-40B4-BE49-F238E27FC236}">
                <a16:creationId xmlns:a16="http://schemas.microsoft.com/office/drawing/2014/main" id="{4A8A0883-664C-9FC5-B807-E83E934E3646}"/>
              </a:ext>
            </a:extLst>
          </p:cNvPr>
          <p:cNvSpPr/>
          <p:nvPr/>
        </p:nvSpPr>
        <p:spPr>
          <a:xfrm>
            <a:off x="3738969" y="3682546"/>
            <a:ext cx="1683745" cy="1170777"/>
          </a:xfrm>
          <a:custGeom>
            <a:avLst/>
            <a:gdLst/>
            <a:ahLst/>
            <a:cxnLst/>
            <a:rect l="l" t="t" r="r" b="b"/>
            <a:pathLst>
              <a:path w="29712"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9712" y="10029"/>
                  <a:pt x="26116" y="0"/>
                  <a:pt x="26116" y="0"/>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5;p51">
            <a:extLst>
              <a:ext uri="{FF2B5EF4-FFF2-40B4-BE49-F238E27FC236}">
                <a16:creationId xmlns:a16="http://schemas.microsoft.com/office/drawing/2014/main" id="{06488760-2D0B-F4CF-091E-AB4753230419}"/>
              </a:ext>
            </a:extLst>
          </p:cNvPr>
          <p:cNvSpPr/>
          <p:nvPr/>
        </p:nvSpPr>
        <p:spPr>
          <a:xfrm>
            <a:off x="3738969" y="3682546"/>
            <a:ext cx="1616025" cy="1170777"/>
          </a:xfrm>
          <a:custGeom>
            <a:avLst/>
            <a:gdLst/>
            <a:ahLst/>
            <a:cxnLst/>
            <a:rect l="l" t="t" r="r" b="b"/>
            <a:pathLst>
              <a:path w="28517"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8403" y="13084"/>
                  <a:pt x="28517" y="11899"/>
                  <a:pt x="28465" y="10590"/>
                </a:cubicBezTo>
                <a:lnTo>
                  <a:pt x="28465" y="10590"/>
                </a:lnTo>
                <a:cubicBezTo>
                  <a:pt x="27550" y="14175"/>
                  <a:pt x="22635" y="16909"/>
                  <a:pt x="16701" y="16909"/>
                </a:cubicBezTo>
                <a:cubicBezTo>
                  <a:pt x="10112" y="16909"/>
                  <a:pt x="4781" y="13541"/>
                  <a:pt x="4781" y="9384"/>
                </a:cubicBezTo>
                <a:cubicBezTo>
                  <a:pt x="4781" y="5227"/>
                  <a:pt x="10112" y="1860"/>
                  <a:pt x="16701" y="1860"/>
                </a:cubicBezTo>
                <a:cubicBezTo>
                  <a:pt x="21980" y="1860"/>
                  <a:pt x="26459" y="4032"/>
                  <a:pt x="28028" y="7036"/>
                </a:cubicBezTo>
                <a:cubicBezTo>
                  <a:pt x="27550" y="4645"/>
                  <a:pt x="26916" y="2297"/>
                  <a:pt x="26116" y="0"/>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6;p51">
            <a:extLst>
              <a:ext uri="{FF2B5EF4-FFF2-40B4-BE49-F238E27FC236}">
                <a16:creationId xmlns:a16="http://schemas.microsoft.com/office/drawing/2014/main" id="{EE5FA1CD-BD23-82BD-10B1-48E39E62A38F}"/>
              </a:ext>
            </a:extLst>
          </p:cNvPr>
          <p:cNvSpPr/>
          <p:nvPr/>
        </p:nvSpPr>
        <p:spPr>
          <a:xfrm>
            <a:off x="3870271" y="3682546"/>
            <a:ext cx="1403460" cy="241453"/>
          </a:xfrm>
          <a:custGeom>
            <a:avLst/>
            <a:gdLst/>
            <a:ahLst/>
            <a:cxnLst/>
            <a:rect l="l" t="t" r="r" b="b"/>
            <a:pathLst>
              <a:path w="24766" h="4261" extrusionOk="0">
                <a:moveTo>
                  <a:pt x="1289" y="0"/>
                </a:moveTo>
                <a:cubicBezTo>
                  <a:pt x="1289" y="0"/>
                  <a:pt x="624" y="1840"/>
                  <a:pt x="1" y="4261"/>
                </a:cubicBezTo>
                <a:cubicBezTo>
                  <a:pt x="2524" y="3158"/>
                  <a:pt x="7413" y="1240"/>
                  <a:pt x="13860" y="1240"/>
                </a:cubicBezTo>
                <a:cubicBezTo>
                  <a:pt x="17130" y="1240"/>
                  <a:pt x="20800" y="1733"/>
                  <a:pt x="24766" y="3076"/>
                </a:cubicBezTo>
                <a:cubicBezTo>
                  <a:pt x="24256" y="1268"/>
                  <a:pt x="23799" y="0"/>
                  <a:pt x="23799"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87;p51">
            <a:extLst>
              <a:ext uri="{FF2B5EF4-FFF2-40B4-BE49-F238E27FC236}">
                <a16:creationId xmlns:a16="http://schemas.microsoft.com/office/drawing/2014/main" id="{51927D00-39DD-0990-ADE4-A15A24C9DA59}"/>
              </a:ext>
            </a:extLst>
          </p:cNvPr>
          <p:cNvSpPr/>
          <p:nvPr/>
        </p:nvSpPr>
        <p:spPr>
          <a:xfrm>
            <a:off x="3800794" y="4148341"/>
            <a:ext cx="1542412" cy="704982"/>
          </a:xfrm>
          <a:custGeom>
            <a:avLst/>
            <a:gdLst/>
            <a:ahLst/>
            <a:cxnLst/>
            <a:rect l="l" t="t" r="r" b="b"/>
            <a:pathLst>
              <a:path w="27218" h="12441" extrusionOk="0">
                <a:moveTo>
                  <a:pt x="406" y="0"/>
                </a:moveTo>
                <a:cubicBezTo>
                  <a:pt x="63" y="2204"/>
                  <a:pt x="0" y="4355"/>
                  <a:pt x="603" y="5747"/>
                </a:cubicBezTo>
                <a:cubicBezTo>
                  <a:pt x="1725" y="8387"/>
                  <a:pt x="3981" y="12326"/>
                  <a:pt x="13542" y="12440"/>
                </a:cubicBezTo>
                <a:lnTo>
                  <a:pt x="13988" y="12440"/>
                </a:lnTo>
                <a:cubicBezTo>
                  <a:pt x="23560" y="12326"/>
                  <a:pt x="25805" y="8387"/>
                  <a:pt x="26937" y="5747"/>
                </a:cubicBezTo>
                <a:cubicBezTo>
                  <a:pt x="27062" y="5436"/>
                  <a:pt x="27156" y="5114"/>
                  <a:pt x="27218" y="4791"/>
                </a:cubicBezTo>
                <a:lnTo>
                  <a:pt x="27218" y="4791"/>
                </a:lnTo>
                <a:cubicBezTo>
                  <a:pt x="24661" y="8387"/>
                  <a:pt x="20058" y="10788"/>
                  <a:pt x="14809" y="10788"/>
                </a:cubicBezTo>
                <a:cubicBezTo>
                  <a:pt x="7472" y="10788"/>
                  <a:pt x="1403" y="6101"/>
                  <a:pt x="406"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8;p51">
            <a:extLst>
              <a:ext uri="{FF2B5EF4-FFF2-40B4-BE49-F238E27FC236}">
                <a16:creationId xmlns:a16="http://schemas.microsoft.com/office/drawing/2014/main" id="{49172D29-2244-CD2B-08E7-068164DAB46E}"/>
              </a:ext>
            </a:extLst>
          </p:cNvPr>
          <p:cNvSpPr/>
          <p:nvPr/>
        </p:nvSpPr>
        <p:spPr>
          <a:xfrm>
            <a:off x="3886762" y="3660730"/>
            <a:ext cx="1398191" cy="64827"/>
          </a:xfrm>
          <a:custGeom>
            <a:avLst/>
            <a:gdLst/>
            <a:ahLst/>
            <a:cxnLst/>
            <a:rect l="l" t="t" r="r" b="b"/>
            <a:pathLst>
              <a:path w="24673" h="1144" extrusionOk="0">
                <a:moveTo>
                  <a:pt x="582" y="1"/>
                </a:moveTo>
                <a:cubicBezTo>
                  <a:pt x="260" y="1"/>
                  <a:pt x="1" y="260"/>
                  <a:pt x="1" y="572"/>
                </a:cubicBezTo>
                <a:cubicBezTo>
                  <a:pt x="1" y="894"/>
                  <a:pt x="260" y="1144"/>
                  <a:pt x="582" y="1144"/>
                </a:cubicBezTo>
                <a:cubicBezTo>
                  <a:pt x="4205" y="1105"/>
                  <a:pt x="7842" y="1089"/>
                  <a:pt x="11486" y="1089"/>
                </a:cubicBezTo>
                <a:cubicBezTo>
                  <a:pt x="15683" y="1089"/>
                  <a:pt x="19890" y="1110"/>
                  <a:pt x="24101" y="1144"/>
                </a:cubicBezTo>
                <a:cubicBezTo>
                  <a:pt x="24423" y="1144"/>
                  <a:pt x="24672" y="894"/>
                  <a:pt x="24672" y="572"/>
                </a:cubicBezTo>
                <a:cubicBezTo>
                  <a:pt x="24672" y="260"/>
                  <a:pt x="24423" y="1"/>
                  <a:pt x="24101" y="1"/>
                </a:cubicBezTo>
                <a:cubicBezTo>
                  <a:pt x="20181" y="175"/>
                  <a:pt x="16291" y="258"/>
                  <a:pt x="12430" y="258"/>
                </a:cubicBezTo>
                <a:cubicBezTo>
                  <a:pt x="8450" y="258"/>
                  <a:pt x="4502" y="169"/>
                  <a:pt x="582" y="1"/>
                </a:cubicBezTo>
                <a:close/>
              </a:path>
            </a:pathLst>
          </a:custGeom>
          <a:solidFill>
            <a:srgbClr val="544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89;p51">
            <a:extLst>
              <a:ext uri="{FF2B5EF4-FFF2-40B4-BE49-F238E27FC236}">
                <a16:creationId xmlns:a16="http://schemas.microsoft.com/office/drawing/2014/main" id="{73D923BD-476B-EDC6-0FB7-85F1F0FFBB66}"/>
              </a:ext>
            </a:extLst>
          </p:cNvPr>
          <p:cNvSpPr/>
          <p:nvPr/>
        </p:nvSpPr>
        <p:spPr>
          <a:xfrm>
            <a:off x="3795468" y="4465161"/>
            <a:ext cx="347549" cy="455879"/>
          </a:xfrm>
          <a:custGeom>
            <a:avLst/>
            <a:gdLst/>
            <a:ahLst/>
            <a:cxnLst/>
            <a:rect l="l" t="t" r="r" b="b"/>
            <a:pathLst>
              <a:path w="6133" h="8045" extrusionOk="0">
                <a:moveTo>
                  <a:pt x="1050" y="1"/>
                </a:moveTo>
                <a:lnTo>
                  <a:pt x="1" y="8044"/>
                </a:lnTo>
                <a:lnTo>
                  <a:pt x="1861" y="8044"/>
                </a:lnTo>
                <a:lnTo>
                  <a:pt x="6132" y="5093"/>
                </a:lnTo>
                <a:lnTo>
                  <a:pt x="1050"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90;p51">
            <a:extLst>
              <a:ext uri="{FF2B5EF4-FFF2-40B4-BE49-F238E27FC236}">
                <a16:creationId xmlns:a16="http://schemas.microsoft.com/office/drawing/2014/main" id="{172F9251-D78A-48DA-94BE-87FAA6956136}"/>
              </a:ext>
            </a:extLst>
          </p:cNvPr>
          <p:cNvSpPr/>
          <p:nvPr/>
        </p:nvSpPr>
        <p:spPr>
          <a:xfrm>
            <a:off x="5035779" y="4465161"/>
            <a:ext cx="347493" cy="455879"/>
          </a:xfrm>
          <a:custGeom>
            <a:avLst/>
            <a:gdLst/>
            <a:ahLst/>
            <a:cxnLst/>
            <a:rect l="l" t="t" r="r" b="b"/>
            <a:pathLst>
              <a:path w="6132" h="8045" extrusionOk="0">
                <a:moveTo>
                  <a:pt x="5082" y="1"/>
                </a:moveTo>
                <a:lnTo>
                  <a:pt x="0" y="5093"/>
                </a:lnTo>
                <a:lnTo>
                  <a:pt x="4282" y="8044"/>
                </a:lnTo>
                <a:lnTo>
                  <a:pt x="6132" y="8044"/>
                </a:lnTo>
                <a:lnTo>
                  <a:pt x="5082"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91;p51">
            <a:extLst>
              <a:ext uri="{FF2B5EF4-FFF2-40B4-BE49-F238E27FC236}">
                <a16:creationId xmlns:a16="http://schemas.microsoft.com/office/drawing/2014/main" id="{E6B35677-424B-EC0B-EB6C-356C720DF22D}"/>
              </a:ext>
            </a:extLst>
          </p:cNvPr>
          <p:cNvSpPr/>
          <p:nvPr/>
        </p:nvSpPr>
        <p:spPr>
          <a:xfrm>
            <a:off x="5217119" y="4580024"/>
            <a:ext cx="166153" cy="341016"/>
          </a:xfrm>
          <a:custGeom>
            <a:avLst/>
            <a:gdLst/>
            <a:ahLst/>
            <a:cxnLst/>
            <a:rect l="l" t="t" r="r" b="b"/>
            <a:pathLst>
              <a:path w="2932" h="6018" extrusionOk="0">
                <a:moveTo>
                  <a:pt x="2152" y="0"/>
                </a:moveTo>
                <a:cubicBezTo>
                  <a:pt x="1061" y="447"/>
                  <a:pt x="188" y="2567"/>
                  <a:pt x="1" y="5269"/>
                </a:cubicBezTo>
                <a:lnTo>
                  <a:pt x="1082" y="6017"/>
                </a:lnTo>
                <a:lnTo>
                  <a:pt x="2932" y="6017"/>
                </a:lnTo>
                <a:lnTo>
                  <a:pt x="2152" y="0"/>
                </a:ln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92;p51">
            <a:extLst>
              <a:ext uri="{FF2B5EF4-FFF2-40B4-BE49-F238E27FC236}">
                <a16:creationId xmlns:a16="http://schemas.microsoft.com/office/drawing/2014/main" id="{8FE8A80D-B3C3-47C4-1C9F-E69C954A2123}"/>
              </a:ext>
            </a:extLst>
          </p:cNvPr>
          <p:cNvSpPr/>
          <p:nvPr/>
        </p:nvSpPr>
        <p:spPr>
          <a:xfrm>
            <a:off x="4244229" y="4447709"/>
            <a:ext cx="752731" cy="471574"/>
          </a:xfrm>
          <a:custGeom>
            <a:avLst/>
            <a:gdLst/>
            <a:ahLst/>
            <a:cxnLst/>
            <a:rect l="l" t="t" r="r" b="b"/>
            <a:pathLst>
              <a:path w="13283" h="8322" extrusionOk="0">
                <a:moveTo>
                  <a:pt x="4830" y="0"/>
                </a:moveTo>
                <a:cubicBezTo>
                  <a:pt x="4615" y="0"/>
                  <a:pt x="4353" y="51"/>
                  <a:pt x="4064" y="215"/>
                </a:cubicBezTo>
                <a:cubicBezTo>
                  <a:pt x="3306" y="652"/>
                  <a:pt x="3139" y="1753"/>
                  <a:pt x="3836" y="2210"/>
                </a:cubicBezTo>
                <a:cubicBezTo>
                  <a:pt x="4532" y="2668"/>
                  <a:pt x="4719" y="2875"/>
                  <a:pt x="4760" y="4486"/>
                </a:cubicBezTo>
                <a:cubicBezTo>
                  <a:pt x="4799" y="5672"/>
                  <a:pt x="4432" y="6244"/>
                  <a:pt x="3821" y="6244"/>
                </a:cubicBezTo>
                <a:cubicBezTo>
                  <a:pt x="3602" y="6244"/>
                  <a:pt x="3351" y="6170"/>
                  <a:pt x="3077" y="6024"/>
                </a:cubicBezTo>
                <a:cubicBezTo>
                  <a:pt x="2038" y="5474"/>
                  <a:pt x="3524" y="3936"/>
                  <a:pt x="3285" y="3312"/>
                </a:cubicBezTo>
                <a:cubicBezTo>
                  <a:pt x="3160" y="2948"/>
                  <a:pt x="2838" y="2688"/>
                  <a:pt x="2464" y="2626"/>
                </a:cubicBezTo>
                <a:lnTo>
                  <a:pt x="2464" y="2626"/>
                </a:lnTo>
                <a:cubicBezTo>
                  <a:pt x="2464" y="2626"/>
                  <a:pt x="2911" y="3291"/>
                  <a:pt x="2485" y="3821"/>
                </a:cubicBezTo>
                <a:cubicBezTo>
                  <a:pt x="2069" y="4351"/>
                  <a:pt x="718" y="4507"/>
                  <a:pt x="354" y="5952"/>
                </a:cubicBezTo>
                <a:cubicBezTo>
                  <a:pt x="1" y="7407"/>
                  <a:pt x="1175" y="8321"/>
                  <a:pt x="1175" y="8321"/>
                </a:cubicBezTo>
                <a:lnTo>
                  <a:pt x="9790" y="8321"/>
                </a:lnTo>
                <a:cubicBezTo>
                  <a:pt x="13282" y="6554"/>
                  <a:pt x="11110" y="3748"/>
                  <a:pt x="9822" y="2969"/>
                </a:cubicBezTo>
                <a:cubicBezTo>
                  <a:pt x="8533" y="2190"/>
                  <a:pt x="8429" y="631"/>
                  <a:pt x="8429" y="631"/>
                </a:cubicBezTo>
                <a:lnTo>
                  <a:pt x="8429" y="631"/>
                </a:lnTo>
                <a:cubicBezTo>
                  <a:pt x="8128" y="1192"/>
                  <a:pt x="8117" y="2387"/>
                  <a:pt x="8626" y="2875"/>
                </a:cubicBezTo>
                <a:cubicBezTo>
                  <a:pt x="8951" y="3210"/>
                  <a:pt x="9404" y="4187"/>
                  <a:pt x="8597" y="4187"/>
                </a:cubicBezTo>
                <a:cubicBezTo>
                  <a:pt x="8576" y="4187"/>
                  <a:pt x="8555" y="4186"/>
                  <a:pt x="8533" y="4185"/>
                </a:cubicBezTo>
                <a:cubicBezTo>
                  <a:pt x="7650" y="4143"/>
                  <a:pt x="7670" y="3229"/>
                  <a:pt x="7078" y="2366"/>
                </a:cubicBezTo>
                <a:cubicBezTo>
                  <a:pt x="6496" y="1514"/>
                  <a:pt x="5394" y="1566"/>
                  <a:pt x="4937" y="1296"/>
                </a:cubicBezTo>
                <a:cubicBezTo>
                  <a:pt x="4469" y="1015"/>
                  <a:pt x="4303" y="329"/>
                  <a:pt x="5415" y="142"/>
                </a:cubicBezTo>
                <a:cubicBezTo>
                  <a:pt x="5415" y="142"/>
                  <a:pt x="5188" y="0"/>
                  <a:pt x="4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93;p51">
            <a:extLst>
              <a:ext uri="{FF2B5EF4-FFF2-40B4-BE49-F238E27FC236}">
                <a16:creationId xmlns:a16="http://schemas.microsoft.com/office/drawing/2014/main" id="{1F2471E5-3033-7431-3763-99407E447054}"/>
              </a:ext>
            </a:extLst>
          </p:cNvPr>
          <p:cNvSpPr/>
          <p:nvPr/>
        </p:nvSpPr>
        <p:spPr>
          <a:xfrm>
            <a:off x="4500428" y="4569709"/>
            <a:ext cx="376962" cy="349572"/>
          </a:xfrm>
          <a:custGeom>
            <a:avLst/>
            <a:gdLst/>
            <a:ahLst/>
            <a:cxnLst/>
            <a:rect l="l" t="t" r="r" b="b"/>
            <a:pathLst>
              <a:path w="6652" h="6169" extrusionOk="0">
                <a:moveTo>
                  <a:pt x="935" y="0"/>
                </a:moveTo>
                <a:cubicBezTo>
                  <a:pt x="776" y="0"/>
                  <a:pt x="615" y="26"/>
                  <a:pt x="458" y="78"/>
                </a:cubicBezTo>
                <a:cubicBezTo>
                  <a:pt x="1081" y="473"/>
                  <a:pt x="2235" y="3289"/>
                  <a:pt x="0" y="6168"/>
                </a:cubicBezTo>
                <a:lnTo>
                  <a:pt x="4053" y="6168"/>
                </a:lnTo>
                <a:cubicBezTo>
                  <a:pt x="6288" y="5254"/>
                  <a:pt x="6652" y="4131"/>
                  <a:pt x="6392" y="2936"/>
                </a:cubicBezTo>
                <a:cubicBezTo>
                  <a:pt x="6132" y="1720"/>
                  <a:pt x="4885" y="1159"/>
                  <a:pt x="4885" y="1159"/>
                </a:cubicBezTo>
                <a:lnTo>
                  <a:pt x="4885" y="1159"/>
                </a:lnTo>
                <a:cubicBezTo>
                  <a:pt x="4885" y="1159"/>
                  <a:pt x="5249" y="2022"/>
                  <a:pt x="5145" y="2344"/>
                </a:cubicBezTo>
                <a:cubicBezTo>
                  <a:pt x="5001" y="2811"/>
                  <a:pt x="4788" y="3094"/>
                  <a:pt x="4282" y="3094"/>
                </a:cubicBezTo>
                <a:cubicBezTo>
                  <a:pt x="4056" y="3094"/>
                  <a:pt x="3772" y="3037"/>
                  <a:pt x="3409" y="2915"/>
                </a:cubicBezTo>
                <a:cubicBezTo>
                  <a:pt x="2245" y="2520"/>
                  <a:pt x="2806" y="1377"/>
                  <a:pt x="2089" y="546"/>
                </a:cubicBezTo>
                <a:cubicBezTo>
                  <a:pt x="1799" y="195"/>
                  <a:pt x="1374" y="0"/>
                  <a:pt x="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00;p51">
            <a:extLst>
              <a:ext uri="{FF2B5EF4-FFF2-40B4-BE49-F238E27FC236}">
                <a16:creationId xmlns:a16="http://schemas.microsoft.com/office/drawing/2014/main" id="{72F0FDF5-F7F7-18F3-D5A1-CBDF4ACCB9DF}"/>
              </a:ext>
            </a:extLst>
          </p:cNvPr>
          <p:cNvSpPr/>
          <p:nvPr/>
        </p:nvSpPr>
        <p:spPr>
          <a:xfrm>
            <a:off x="3795468" y="4603597"/>
            <a:ext cx="167343" cy="317443"/>
          </a:xfrm>
          <a:custGeom>
            <a:avLst/>
            <a:gdLst/>
            <a:ahLst/>
            <a:cxnLst/>
            <a:rect l="l" t="t" r="r" b="b"/>
            <a:pathLst>
              <a:path w="2953" h="5602" extrusionOk="0">
                <a:moveTo>
                  <a:pt x="1304" y="1"/>
                </a:moveTo>
                <a:cubicBezTo>
                  <a:pt x="1093" y="1"/>
                  <a:pt x="886" y="57"/>
                  <a:pt x="707" y="166"/>
                </a:cubicBezTo>
                <a:lnTo>
                  <a:pt x="1" y="5601"/>
                </a:lnTo>
                <a:lnTo>
                  <a:pt x="1861" y="5601"/>
                </a:lnTo>
                <a:lnTo>
                  <a:pt x="2235" y="5341"/>
                </a:lnTo>
                <a:cubicBezTo>
                  <a:pt x="2266" y="5217"/>
                  <a:pt x="2297" y="5092"/>
                  <a:pt x="2329" y="4967"/>
                </a:cubicBezTo>
                <a:cubicBezTo>
                  <a:pt x="2952" y="2504"/>
                  <a:pt x="2588" y="291"/>
                  <a:pt x="1518" y="21"/>
                </a:cubicBezTo>
                <a:cubicBezTo>
                  <a:pt x="1447" y="7"/>
                  <a:pt x="1375" y="1"/>
                  <a:pt x="1304" y="1"/>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09;p51">
            <a:extLst>
              <a:ext uri="{FF2B5EF4-FFF2-40B4-BE49-F238E27FC236}">
                <a16:creationId xmlns:a16="http://schemas.microsoft.com/office/drawing/2014/main" id="{93B6C53E-22D9-7FF6-1E69-B9E80295A64F}"/>
              </a:ext>
            </a:extLst>
          </p:cNvPr>
          <p:cNvSpPr/>
          <p:nvPr/>
        </p:nvSpPr>
        <p:spPr>
          <a:xfrm>
            <a:off x="3880869" y="3680166"/>
            <a:ext cx="1404084" cy="53153"/>
          </a:xfrm>
          <a:custGeom>
            <a:avLst/>
            <a:gdLst/>
            <a:ahLst/>
            <a:cxnLst/>
            <a:rect l="l" t="t" r="r" b="b"/>
            <a:pathLst>
              <a:path w="24777" h="938" extrusionOk="0">
                <a:moveTo>
                  <a:pt x="24735" y="1"/>
                </a:moveTo>
                <a:cubicBezTo>
                  <a:pt x="24641" y="208"/>
                  <a:pt x="24433" y="343"/>
                  <a:pt x="24205" y="354"/>
                </a:cubicBezTo>
                <a:cubicBezTo>
                  <a:pt x="20441" y="478"/>
                  <a:pt x="16682" y="533"/>
                  <a:pt x="12931" y="533"/>
                </a:cubicBezTo>
                <a:cubicBezTo>
                  <a:pt x="8840" y="533"/>
                  <a:pt x="4758" y="468"/>
                  <a:pt x="686" y="354"/>
                </a:cubicBezTo>
                <a:cubicBezTo>
                  <a:pt x="458" y="343"/>
                  <a:pt x="260" y="208"/>
                  <a:pt x="167" y="1"/>
                </a:cubicBezTo>
                <a:lnTo>
                  <a:pt x="167" y="1"/>
                </a:lnTo>
                <a:cubicBezTo>
                  <a:pt x="1" y="375"/>
                  <a:pt x="271" y="801"/>
                  <a:pt x="686" y="801"/>
                </a:cubicBezTo>
                <a:cubicBezTo>
                  <a:pt x="4309" y="897"/>
                  <a:pt x="7932" y="938"/>
                  <a:pt x="11569" y="938"/>
                </a:cubicBezTo>
                <a:cubicBezTo>
                  <a:pt x="15756" y="938"/>
                  <a:pt x="19961" y="884"/>
                  <a:pt x="24205" y="801"/>
                </a:cubicBezTo>
                <a:cubicBezTo>
                  <a:pt x="24527" y="801"/>
                  <a:pt x="24776" y="551"/>
                  <a:pt x="24776" y="229"/>
                </a:cubicBezTo>
                <a:cubicBezTo>
                  <a:pt x="24776" y="156"/>
                  <a:pt x="24766" y="73"/>
                  <a:pt x="24735" y="1"/>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10;p51">
            <a:extLst>
              <a:ext uri="{FF2B5EF4-FFF2-40B4-BE49-F238E27FC236}">
                <a16:creationId xmlns:a16="http://schemas.microsoft.com/office/drawing/2014/main" id="{64116F54-8475-488B-5037-0994487800FA}"/>
              </a:ext>
            </a:extLst>
          </p:cNvPr>
          <p:cNvSpPr/>
          <p:nvPr/>
        </p:nvSpPr>
        <p:spPr>
          <a:xfrm>
            <a:off x="4698883" y="3845461"/>
            <a:ext cx="533028" cy="326679"/>
          </a:xfrm>
          <a:custGeom>
            <a:avLst/>
            <a:gdLst/>
            <a:ahLst/>
            <a:cxnLst/>
            <a:rect l="l" t="t" r="r" b="b"/>
            <a:pathLst>
              <a:path w="9406" h="5765" extrusionOk="0">
                <a:moveTo>
                  <a:pt x="3404" y="0"/>
                </a:moveTo>
                <a:cubicBezTo>
                  <a:pt x="1931" y="0"/>
                  <a:pt x="756" y="553"/>
                  <a:pt x="448" y="1521"/>
                </a:cubicBezTo>
                <a:cubicBezTo>
                  <a:pt x="1" y="2914"/>
                  <a:pt x="1539" y="4660"/>
                  <a:pt x="3887" y="5418"/>
                </a:cubicBezTo>
                <a:cubicBezTo>
                  <a:pt x="4616" y="5654"/>
                  <a:pt x="5338" y="5765"/>
                  <a:pt x="6000" y="5765"/>
                </a:cubicBezTo>
                <a:cubicBezTo>
                  <a:pt x="7472" y="5765"/>
                  <a:pt x="8651" y="5215"/>
                  <a:pt x="8959" y="4254"/>
                </a:cubicBezTo>
                <a:cubicBezTo>
                  <a:pt x="9406" y="2851"/>
                  <a:pt x="7868" y="1105"/>
                  <a:pt x="5519" y="347"/>
                </a:cubicBezTo>
                <a:cubicBezTo>
                  <a:pt x="4788" y="112"/>
                  <a:pt x="4066" y="0"/>
                  <a:pt x="3404" y="0"/>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11;p51">
            <a:extLst>
              <a:ext uri="{FF2B5EF4-FFF2-40B4-BE49-F238E27FC236}">
                <a16:creationId xmlns:a16="http://schemas.microsoft.com/office/drawing/2014/main" id="{39713B0A-AFBA-14A3-144B-387FDCB43619}"/>
              </a:ext>
            </a:extLst>
          </p:cNvPr>
          <p:cNvSpPr/>
          <p:nvPr/>
        </p:nvSpPr>
        <p:spPr>
          <a:xfrm>
            <a:off x="4498672" y="3802848"/>
            <a:ext cx="233250" cy="136849"/>
          </a:xfrm>
          <a:custGeom>
            <a:avLst/>
            <a:gdLst/>
            <a:ahLst/>
            <a:cxnLst/>
            <a:rect l="l" t="t" r="r" b="b"/>
            <a:pathLst>
              <a:path w="4116" h="2415" extrusionOk="0">
                <a:moveTo>
                  <a:pt x="2408" y="1"/>
                </a:moveTo>
                <a:cubicBezTo>
                  <a:pt x="2231" y="1"/>
                  <a:pt x="2047" y="16"/>
                  <a:pt x="1860" y="49"/>
                </a:cubicBezTo>
                <a:cubicBezTo>
                  <a:pt x="780" y="236"/>
                  <a:pt x="0" y="901"/>
                  <a:pt x="104" y="1546"/>
                </a:cubicBezTo>
                <a:cubicBezTo>
                  <a:pt x="198" y="2069"/>
                  <a:pt x="866" y="2415"/>
                  <a:pt x="1704" y="2415"/>
                </a:cubicBezTo>
                <a:cubicBezTo>
                  <a:pt x="1881" y="2415"/>
                  <a:pt x="2066" y="2399"/>
                  <a:pt x="2255" y="2367"/>
                </a:cubicBezTo>
                <a:cubicBezTo>
                  <a:pt x="3326" y="2190"/>
                  <a:pt x="4116" y="1525"/>
                  <a:pt x="4001" y="880"/>
                </a:cubicBezTo>
                <a:cubicBezTo>
                  <a:pt x="3916" y="349"/>
                  <a:pt x="3242" y="1"/>
                  <a:pt x="2408" y="1"/>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12;p51">
            <a:extLst>
              <a:ext uri="{FF2B5EF4-FFF2-40B4-BE49-F238E27FC236}">
                <a16:creationId xmlns:a16="http://schemas.microsoft.com/office/drawing/2014/main" id="{FDD6E3DD-773B-3D1D-6699-009F898AED4A}"/>
              </a:ext>
            </a:extLst>
          </p:cNvPr>
          <p:cNvSpPr/>
          <p:nvPr/>
        </p:nvSpPr>
        <p:spPr>
          <a:xfrm>
            <a:off x="3894413" y="4022882"/>
            <a:ext cx="109599" cy="175552"/>
          </a:xfrm>
          <a:custGeom>
            <a:avLst/>
            <a:gdLst/>
            <a:ahLst/>
            <a:cxnLst/>
            <a:rect l="l" t="t" r="r" b="b"/>
            <a:pathLst>
              <a:path w="1934" h="3098" extrusionOk="0">
                <a:moveTo>
                  <a:pt x="738" y="1"/>
                </a:moveTo>
                <a:lnTo>
                  <a:pt x="1" y="999"/>
                </a:lnTo>
                <a:lnTo>
                  <a:pt x="1383" y="3098"/>
                </a:lnTo>
                <a:lnTo>
                  <a:pt x="1934"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13;p51">
            <a:extLst>
              <a:ext uri="{FF2B5EF4-FFF2-40B4-BE49-F238E27FC236}">
                <a16:creationId xmlns:a16="http://schemas.microsoft.com/office/drawing/2014/main" id="{782E1EF5-8996-B378-F463-8A5B151BBA48}"/>
              </a:ext>
            </a:extLst>
          </p:cNvPr>
          <p:cNvSpPr/>
          <p:nvPr/>
        </p:nvSpPr>
        <p:spPr>
          <a:xfrm>
            <a:off x="3649433" y="3968484"/>
            <a:ext cx="262716" cy="135772"/>
          </a:xfrm>
          <a:custGeom>
            <a:avLst/>
            <a:gdLst/>
            <a:ahLst/>
            <a:cxnLst/>
            <a:rect l="l" t="t" r="r" b="b"/>
            <a:pathLst>
              <a:path w="4636" h="2396" extrusionOk="0">
                <a:moveTo>
                  <a:pt x="4445" y="0"/>
                </a:moveTo>
                <a:cubicBezTo>
                  <a:pt x="3548" y="0"/>
                  <a:pt x="3197" y="307"/>
                  <a:pt x="2645" y="307"/>
                </a:cubicBezTo>
                <a:cubicBezTo>
                  <a:pt x="2587" y="307"/>
                  <a:pt x="2527" y="303"/>
                  <a:pt x="2463" y="296"/>
                </a:cubicBezTo>
                <a:cubicBezTo>
                  <a:pt x="2100" y="254"/>
                  <a:pt x="1736" y="181"/>
                  <a:pt x="1372" y="88"/>
                </a:cubicBezTo>
                <a:cubicBezTo>
                  <a:pt x="1279" y="46"/>
                  <a:pt x="1175" y="15"/>
                  <a:pt x="1081" y="15"/>
                </a:cubicBezTo>
                <a:cubicBezTo>
                  <a:pt x="603" y="15"/>
                  <a:pt x="146" y="556"/>
                  <a:pt x="73" y="1210"/>
                </a:cubicBezTo>
                <a:cubicBezTo>
                  <a:pt x="0" y="1803"/>
                  <a:pt x="250" y="2291"/>
                  <a:pt x="645" y="2385"/>
                </a:cubicBezTo>
                <a:lnTo>
                  <a:pt x="645" y="2395"/>
                </a:lnTo>
                <a:lnTo>
                  <a:pt x="811" y="2395"/>
                </a:lnTo>
                <a:cubicBezTo>
                  <a:pt x="1631" y="2395"/>
                  <a:pt x="2148" y="2031"/>
                  <a:pt x="2471" y="2031"/>
                </a:cubicBezTo>
                <a:cubicBezTo>
                  <a:pt x="2475" y="2031"/>
                  <a:pt x="2480" y="2031"/>
                  <a:pt x="2484" y="2031"/>
                </a:cubicBezTo>
                <a:cubicBezTo>
                  <a:pt x="2827" y="2052"/>
                  <a:pt x="4240" y="2395"/>
                  <a:pt x="4240" y="2395"/>
                </a:cubicBezTo>
                <a:lnTo>
                  <a:pt x="4635" y="5"/>
                </a:lnTo>
                <a:cubicBezTo>
                  <a:pt x="4569" y="2"/>
                  <a:pt x="4506" y="0"/>
                  <a:pt x="4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14;p51">
            <a:extLst>
              <a:ext uri="{FF2B5EF4-FFF2-40B4-BE49-F238E27FC236}">
                <a16:creationId xmlns:a16="http://schemas.microsoft.com/office/drawing/2014/main" id="{5EBE9008-5A72-D03B-B758-6DD3B92342BF}"/>
              </a:ext>
            </a:extLst>
          </p:cNvPr>
          <p:cNvSpPr/>
          <p:nvPr/>
        </p:nvSpPr>
        <p:spPr>
          <a:xfrm>
            <a:off x="3654136" y="3968937"/>
            <a:ext cx="257389" cy="65677"/>
          </a:xfrm>
          <a:custGeom>
            <a:avLst/>
            <a:gdLst/>
            <a:ahLst/>
            <a:cxnLst/>
            <a:rect l="l" t="t" r="r" b="b"/>
            <a:pathLst>
              <a:path w="4542" h="1159" extrusionOk="0">
                <a:moveTo>
                  <a:pt x="4320" y="1"/>
                </a:moveTo>
                <a:cubicBezTo>
                  <a:pt x="3455" y="1"/>
                  <a:pt x="3107" y="299"/>
                  <a:pt x="2562" y="299"/>
                </a:cubicBezTo>
                <a:cubicBezTo>
                  <a:pt x="2504" y="299"/>
                  <a:pt x="2444" y="295"/>
                  <a:pt x="2380" y="288"/>
                </a:cubicBezTo>
                <a:cubicBezTo>
                  <a:pt x="2017" y="246"/>
                  <a:pt x="1653" y="173"/>
                  <a:pt x="1289" y="80"/>
                </a:cubicBezTo>
                <a:cubicBezTo>
                  <a:pt x="1196" y="38"/>
                  <a:pt x="1092" y="7"/>
                  <a:pt x="998" y="7"/>
                </a:cubicBezTo>
                <a:cubicBezTo>
                  <a:pt x="541" y="7"/>
                  <a:pt x="104" y="496"/>
                  <a:pt x="1" y="1119"/>
                </a:cubicBezTo>
                <a:cubicBezTo>
                  <a:pt x="266" y="1145"/>
                  <a:pt x="531" y="1158"/>
                  <a:pt x="796" y="1158"/>
                </a:cubicBezTo>
                <a:cubicBezTo>
                  <a:pt x="1061" y="1158"/>
                  <a:pt x="1326" y="1145"/>
                  <a:pt x="1591" y="1119"/>
                </a:cubicBezTo>
                <a:cubicBezTo>
                  <a:pt x="2858" y="1005"/>
                  <a:pt x="3939" y="652"/>
                  <a:pt x="4511" y="215"/>
                </a:cubicBezTo>
                <a:lnTo>
                  <a:pt x="4542" y="7"/>
                </a:lnTo>
                <a:cubicBezTo>
                  <a:pt x="4464" y="3"/>
                  <a:pt x="4390" y="1"/>
                  <a:pt x="4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15;p51">
            <a:extLst>
              <a:ext uri="{FF2B5EF4-FFF2-40B4-BE49-F238E27FC236}">
                <a16:creationId xmlns:a16="http://schemas.microsoft.com/office/drawing/2014/main" id="{E8E549F9-6CBC-0CFB-0F4C-D2C4C4D77F0A}"/>
              </a:ext>
            </a:extLst>
          </p:cNvPr>
          <p:cNvSpPr/>
          <p:nvPr/>
        </p:nvSpPr>
        <p:spPr>
          <a:xfrm>
            <a:off x="3847319" y="3968879"/>
            <a:ext cx="111355" cy="135206"/>
          </a:xfrm>
          <a:custGeom>
            <a:avLst/>
            <a:gdLst/>
            <a:ahLst/>
            <a:cxnLst/>
            <a:rect l="l" t="t" r="r" b="b"/>
            <a:pathLst>
              <a:path w="1965" h="2386" extrusionOk="0">
                <a:moveTo>
                  <a:pt x="1123" y="0"/>
                </a:moveTo>
                <a:cubicBezTo>
                  <a:pt x="718" y="0"/>
                  <a:pt x="305" y="411"/>
                  <a:pt x="156" y="995"/>
                </a:cubicBezTo>
                <a:cubicBezTo>
                  <a:pt x="0" y="1640"/>
                  <a:pt x="239" y="2263"/>
                  <a:pt x="686" y="2367"/>
                </a:cubicBezTo>
                <a:cubicBezTo>
                  <a:pt x="735" y="2380"/>
                  <a:pt x="785" y="2385"/>
                  <a:pt x="834" y="2385"/>
                </a:cubicBezTo>
                <a:cubicBezTo>
                  <a:pt x="1247" y="2385"/>
                  <a:pt x="1660" y="1976"/>
                  <a:pt x="1809" y="1401"/>
                </a:cubicBezTo>
                <a:cubicBezTo>
                  <a:pt x="1964" y="746"/>
                  <a:pt x="1725" y="133"/>
                  <a:pt x="1268" y="19"/>
                </a:cubicBezTo>
                <a:cubicBezTo>
                  <a:pt x="1220" y="6"/>
                  <a:pt x="1172"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16;p51">
            <a:extLst>
              <a:ext uri="{FF2B5EF4-FFF2-40B4-BE49-F238E27FC236}">
                <a16:creationId xmlns:a16="http://schemas.microsoft.com/office/drawing/2014/main" id="{AD571EC8-8F7B-E91F-E3DA-6E1B546C85F7}"/>
              </a:ext>
            </a:extLst>
          </p:cNvPr>
          <p:cNvSpPr/>
          <p:nvPr/>
        </p:nvSpPr>
        <p:spPr>
          <a:xfrm>
            <a:off x="4584071" y="4829184"/>
            <a:ext cx="164339" cy="90100"/>
          </a:xfrm>
          <a:custGeom>
            <a:avLst/>
            <a:gdLst/>
            <a:ahLst/>
            <a:cxnLst/>
            <a:rect l="l" t="t" r="r" b="b"/>
            <a:pathLst>
              <a:path w="2900" h="1590" extrusionOk="0">
                <a:moveTo>
                  <a:pt x="1818" y="1"/>
                </a:moveTo>
                <a:cubicBezTo>
                  <a:pt x="558" y="1"/>
                  <a:pt x="0" y="1589"/>
                  <a:pt x="0" y="1589"/>
                </a:cubicBezTo>
                <a:lnTo>
                  <a:pt x="2806" y="1589"/>
                </a:lnTo>
                <a:cubicBezTo>
                  <a:pt x="2827" y="1163"/>
                  <a:pt x="2900" y="228"/>
                  <a:pt x="2255" y="61"/>
                </a:cubicBezTo>
                <a:cubicBezTo>
                  <a:pt x="2101" y="20"/>
                  <a:pt x="1955" y="1"/>
                  <a:pt x="1818"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17;p51">
            <a:extLst>
              <a:ext uri="{FF2B5EF4-FFF2-40B4-BE49-F238E27FC236}">
                <a16:creationId xmlns:a16="http://schemas.microsoft.com/office/drawing/2014/main" id="{C20D0A5E-2C88-C71E-FA5C-DD81DDD07203}"/>
              </a:ext>
            </a:extLst>
          </p:cNvPr>
          <p:cNvSpPr/>
          <p:nvPr/>
        </p:nvSpPr>
        <p:spPr>
          <a:xfrm>
            <a:off x="4584071" y="4839724"/>
            <a:ext cx="75994" cy="79560"/>
          </a:xfrm>
          <a:custGeom>
            <a:avLst/>
            <a:gdLst/>
            <a:ahLst/>
            <a:cxnLst/>
            <a:rect l="l" t="t" r="r" b="b"/>
            <a:pathLst>
              <a:path w="1341" h="1404" extrusionOk="0">
                <a:moveTo>
                  <a:pt x="1102" y="0"/>
                </a:moveTo>
                <a:lnTo>
                  <a:pt x="1102" y="0"/>
                </a:lnTo>
                <a:cubicBezTo>
                  <a:pt x="343" y="426"/>
                  <a:pt x="0" y="1403"/>
                  <a:pt x="0" y="1403"/>
                </a:cubicBezTo>
                <a:lnTo>
                  <a:pt x="1341" y="1403"/>
                </a:lnTo>
                <a:cubicBezTo>
                  <a:pt x="1310" y="1320"/>
                  <a:pt x="1268" y="1247"/>
                  <a:pt x="1237" y="1164"/>
                </a:cubicBezTo>
                <a:cubicBezTo>
                  <a:pt x="1102" y="790"/>
                  <a:pt x="1050" y="395"/>
                  <a:pt x="1102"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8;p51">
            <a:extLst>
              <a:ext uri="{FF2B5EF4-FFF2-40B4-BE49-F238E27FC236}">
                <a16:creationId xmlns:a16="http://schemas.microsoft.com/office/drawing/2014/main" id="{96D7D4E1-9CD3-4CD8-9EF6-E839BFAF7199}"/>
              </a:ext>
            </a:extLst>
          </p:cNvPr>
          <p:cNvSpPr/>
          <p:nvPr/>
        </p:nvSpPr>
        <p:spPr>
          <a:xfrm>
            <a:off x="4892066" y="4814395"/>
            <a:ext cx="226789" cy="104889"/>
          </a:xfrm>
          <a:custGeom>
            <a:avLst/>
            <a:gdLst/>
            <a:ahLst/>
            <a:cxnLst/>
            <a:rect l="l" t="t" r="r" b="b"/>
            <a:pathLst>
              <a:path w="4002" h="1851" extrusionOk="0">
                <a:moveTo>
                  <a:pt x="2858" y="0"/>
                </a:moveTo>
                <a:cubicBezTo>
                  <a:pt x="1507" y="520"/>
                  <a:pt x="447" y="1227"/>
                  <a:pt x="0" y="1850"/>
                </a:cubicBezTo>
                <a:lnTo>
                  <a:pt x="3960" y="1850"/>
                </a:lnTo>
                <a:cubicBezTo>
                  <a:pt x="4001" y="1362"/>
                  <a:pt x="3378" y="115"/>
                  <a:pt x="2858" y="0"/>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19;p51">
            <a:extLst>
              <a:ext uri="{FF2B5EF4-FFF2-40B4-BE49-F238E27FC236}">
                <a16:creationId xmlns:a16="http://schemas.microsoft.com/office/drawing/2014/main" id="{27D8CC1A-2D30-FF6E-7E5E-201FAF2BF962}"/>
              </a:ext>
            </a:extLst>
          </p:cNvPr>
          <p:cNvSpPr/>
          <p:nvPr/>
        </p:nvSpPr>
        <p:spPr>
          <a:xfrm>
            <a:off x="4114683" y="4833207"/>
            <a:ext cx="183776" cy="86076"/>
          </a:xfrm>
          <a:custGeom>
            <a:avLst/>
            <a:gdLst/>
            <a:ahLst/>
            <a:cxnLst/>
            <a:rect l="l" t="t" r="r" b="b"/>
            <a:pathLst>
              <a:path w="3243" h="1519" extrusionOk="0">
                <a:moveTo>
                  <a:pt x="915" y="1"/>
                </a:moveTo>
                <a:cubicBezTo>
                  <a:pt x="499" y="105"/>
                  <a:pt x="0" y="1123"/>
                  <a:pt x="42" y="1518"/>
                </a:cubicBezTo>
                <a:lnTo>
                  <a:pt x="3243" y="1518"/>
                </a:lnTo>
                <a:cubicBezTo>
                  <a:pt x="2765" y="988"/>
                  <a:pt x="2183" y="562"/>
                  <a:pt x="1538" y="261"/>
                </a:cubicBezTo>
                <a:cubicBezTo>
                  <a:pt x="1331" y="167"/>
                  <a:pt x="1123" y="74"/>
                  <a:pt x="915"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31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4376"/>
                                        </p:tgtEl>
                                        <p:attrNameLst>
                                          <p:attrName>style.visibility</p:attrName>
                                        </p:attrNameLst>
                                      </p:cBhvr>
                                      <p:to>
                                        <p:strVal val="visible"/>
                                      </p:to>
                                    </p:set>
                                    <p:animEffect transition="in" filter="fade">
                                      <p:cBhvr>
                                        <p:cTn id="11" dur="1000"/>
                                        <p:tgtEl>
                                          <p:spTgt spid="14376"/>
                                        </p:tgtEl>
                                      </p:cBhvr>
                                    </p:animEffect>
                                    <p:anim calcmode="lin" valueType="num">
                                      <p:cBhvr>
                                        <p:cTn id="12" dur="1000" fill="hold"/>
                                        <p:tgtEl>
                                          <p:spTgt spid="14376"/>
                                        </p:tgtEl>
                                        <p:attrNameLst>
                                          <p:attrName>ppt_x</p:attrName>
                                        </p:attrNameLst>
                                      </p:cBhvr>
                                      <p:tavLst>
                                        <p:tav tm="0">
                                          <p:val>
                                            <p:strVal val="#ppt_x"/>
                                          </p:val>
                                        </p:tav>
                                        <p:tav tm="100000">
                                          <p:val>
                                            <p:strVal val="#ppt_x"/>
                                          </p:val>
                                        </p:tav>
                                      </p:tavLst>
                                    </p:anim>
                                    <p:anim calcmode="lin" valueType="num">
                                      <p:cBhvr>
                                        <p:cTn id="13" dur="1000" fill="hold"/>
                                        <p:tgtEl>
                                          <p:spTgt spid="143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pic>
        <p:nvPicPr>
          <p:cNvPr id="3" name="Picture 2">
            <a:extLst>
              <a:ext uri="{FF2B5EF4-FFF2-40B4-BE49-F238E27FC236}">
                <a16:creationId xmlns:a16="http://schemas.microsoft.com/office/drawing/2014/main" id="{30FA8CBB-AC72-058B-715D-0A9205FBF79B}"/>
              </a:ext>
            </a:extLst>
          </p:cNvPr>
          <p:cNvPicPr>
            <a:picLocks noChangeAspect="1"/>
          </p:cNvPicPr>
          <p:nvPr/>
        </p:nvPicPr>
        <p:blipFill>
          <a:blip r:embed="rId3"/>
          <a:stretch>
            <a:fillRect/>
          </a:stretch>
        </p:blipFill>
        <p:spPr>
          <a:xfrm>
            <a:off x="961156" y="1677671"/>
            <a:ext cx="1533514" cy="1944000"/>
          </a:xfrm>
          <a:prstGeom prst="rect">
            <a:avLst/>
          </a:prstGeom>
        </p:spPr>
      </p:pic>
      <p:sp>
        <p:nvSpPr>
          <p:cNvPr id="1454" name="Google Shape;1454;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solidFill>
                  <a:schemeClr val="accent3"/>
                </a:solidFill>
              </a:rPr>
              <a:t>terraglue</a:t>
            </a:r>
            <a:r>
              <a:rPr lang="en" dirty="0">
                <a:solidFill>
                  <a:schemeClr val="accent3"/>
                </a:solidFill>
              </a:rPr>
              <a:t>: o que é?</a:t>
            </a:r>
            <a:endParaRPr dirty="0">
              <a:solidFill>
                <a:schemeClr val="accent3"/>
              </a:solidFill>
            </a:endParaRPr>
          </a:p>
        </p:txBody>
      </p:sp>
      <p:sp>
        <p:nvSpPr>
          <p:cNvPr id="48" name="Google Shape;2126;p49">
            <a:extLst>
              <a:ext uri="{FF2B5EF4-FFF2-40B4-BE49-F238E27FC236}">
                <a16:creationId xmlns:a16="http://schemas.microsoft.com/office/drawing/2014/main" id="{F2BAEC3D-618E-ACE3-0BA1-AC107D02AD65}"/>
              </a:ext>
            </a:extLst>
          </p:cNvPr>
          <p:cNvSpPr txBox="1">
            <a:spLocks/>
          </p:cNvSpPr>
          <p:nvPr/>
        </p:nvSpPr>
        <p:spPr>
          <a:xfrm>
            <a:off x="3012927" y="1588804"/>
            <a:ext cx="4891091" cy="21822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gn="ctr">
              <a:lnSpc>
                <a:spcPct val="100000"/>
              </a:lnSpc>
              <a:spcAft>
                <a:spcPts val="1600"/>
              </a:spcAft>
              <a:buFont typeface="Barlow"/>
              <a:buNone/>
            </a:pPr>
            <a:r>
              <a:rPr lang="pt-BR" dirty="0"/>
              <a:t>O </a:t>
            </a:r>
            <a:r>
              <a:rPr lang="pt-BR" b="1" dirty="0"/>
              <a:t>terraglue</a:t>
            </a:r>
            <a:r>
              <a:rPr lang="pt-BR" dirty="0"/>
              <a:t> é um módulo </a:t>
            </a:r>
            <a:r>
              <a:rPr lang="pt-BR" sz="1600" b="1" dirty="0">
                <a:solidFill>
                  <a:srgbClr val="5E3B45"/>
                </a:solidFill>
                <a:highlight>
                  <a:srgbClr val="EFB35B"/>
                </a:highlight>
              </a:rPr>
              <a:t>Terraform</a:t>
            </a:r>
            <a:r>
              <a:rPr lang="pt-BR" dirty="0"/>
              <a:t> </a:t>
            </a:r>
            <a:r>
              <a:rPr lang="pt-BR" b="1" dirty="0"/>
              <a:t>open source</a:t>
            </a:r>
            <a:r>
              <a:rPr lang="pt-BR" dirty="0"/>
              <a:t> capaz de proporcionar a implantação de um </a:t>
            </a:r>
            <a:r>
              <a:rPr lang="pt-BR" sz="1600" b="1" dirty="0">
                <a:solidFill>
                  <a:srgbClr val="5E3B45"/>
                </a:solidFill>
                <a:highlight>
                  <a:srgbClr val="EFB35B"/>
                </a:highlight>
              </a:rPr>
              <a:t>job Glue</a:t>
            </a:r>
            <a:r>
              <a:rPr lang="pt-BR" dirty="0"/>
              <a:t> totalmente    </a:t>
            </a:r>
            <a:r>
              <a:rPr lang="pt-BR" sz="1600" b="1" dirty="0">
                <a:solidFill>
                  <a:srgbClr val="5E3B45"/>
                </a:solidFill>
                <a:highlight>
                  <a:srgbClr val="EFB35B"/>
                </a:highlight>
              </a:rPr>
              <a:t>pré configurado</a:t>
            </a:r>
            <a:r>
              <a:rPr lang="pt-BR" dirty="0"/>
              <a:t> em uma conta AWS.</a:t>
            </a:r>
          </a:p>
          <a:p>
            <a:pPr marL="0" indent="0" algn="ctr">
              <a:lnSpc>
                <a:spcPct val="100000"/>
              </a:lnSpc>
              <a:spcAft>
                <a:spcPts val="1600"/>
              </a:spcAft>
              <a:buFont typeface="Barlow"/>
              <a:buNone/>
            </a:pPr>
            <a:r>
              <a:rPr lang="pt-BR" dirty="0"/>
              <a:t>Os usuários do terraglue possuem a opção de implantar suas próprias aplicações Spark como jobs do Glue (production mode) ou implantar um job de exemplo já disponível para ter como base na construção de seus próprios processos de ETL (</a:t>
            </a:r>
            <a:r>
              <a:rPr lang="pt-BR" i="1" dirty="0"/>
              <a:t>learning mode</a:t>
            </a:r>
            <a:r>
              <a:rPr lang="pt-BR" dirty="0"/>
              <a:t>)</a:t>
            </a:r>
          </a:p>
        </p:txBody>
      </p:sp>
      <p:sp>
        <p:nvSpPr>
          <p:cNvPr id="2" name="Google Shape;2126;p49">
            <a:extLst>
              <a:ext uri="{FF2B5EF4-FFF2-40B4-BE49-F238E27FC236}">
                <a16:creationId xmlns:a16="http://schemas.microsoft.com/office/drawing/2014/main" id="{A57F2E6E-9CCB-A3F3-23BB-A0AF03E4B070}"/>
              </a:ext>
            </a:extLst>
          </p:cNvPr>
          <p:cNvSpPr txBox="1">
            <a:spLocks/>
          </p:cNvSpPr>
          <p:nvPr/>
        </p:nvSpPr>
        <p:spPr>
          <a:xfrm>
            <a:off x="720000" y="4281617"/>
            <a:ext cx="7844824" cy="416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gn="ctr">
              <a:lnSpc>
                <a:spcPct val="100000"/>
              </a:lnSpc>
              <a:spcAft>
                <a:spcPts val="1600"/>
              </a:spcAft>
              <a:buFont typeface="Barlow"/>
              <a:buNone/>
            </a:pPr>
            <a:r>
              <a:rPr lang="pt-BR" sz="1200" dirty="0"/>
              <a:t>Para mais informações, </a:t>
            </a:r>
            <a:r>
              <a:rPr lang="pt-BR" sz="1200" b="1" dirty="0">
                <a:hlinkClick r:id="rId4"/>
              </a:rPr>
              <a:t>acesse a documentação oficial </a:t>
            </a:r>
            <a:r>
              <a:rPr lang="pt-BR" sz="1200" dirty="0"/>
              <a:t>do projeto</a:t>
            </a:r>
            <a:r>
              <a:rPr lang="pt-BR" sz="1200" b="1" dirty="0"/>
              <a:t>. </a:t>
            </a:r>
          </a:p>
        </p:txBody>
      </p:sp>
    </p:spTree>
    <p:extLst>
      <p:ext uri="{BB962C8B-B14F-4D97-AF65-F5344CB8AC3E}">
        <p14:creationId xmlns:p14="http://schemas.microsoft.com/office/powerpoint/2010/main" val="1043582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54" name="Google Shape;1454;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solidFill>
                  <a:schemeClr val="accent3"/>
                </a:solidFill>
              </a:rPr>
              <a:t>terraglue</a:t>
            </a:r>
            <a:r>
              <a:rPr lang="en" dirty="0">
                <a:solidFill>
                  <a:schemeClr val="accent3"/>
                </a:solidFill>
              </a:rPr>
              <a:t>: features</a:t>
            </a:r>
            <a:endParaRPr dirty="0">
              <a:solidFill>
                <a:schemeClr val="accent3"/>
              </a:solidFill>
            </a:endParaRPr>
          </a:p>
        </p:txBody>
      </p:sp>
      <p:sp>
        <p:nvSpPr>
          <p:cNvPr id="34" name="Google Shape;2126;p49">
            <a:extLst>
              <a:ext uri="{FF2B5EF4-FFF2-40B4-BE49-F238E27FC236}">
                <a16:creationId xmlns:a16="http://schemas.microsoft.com/office/drawing/2014/main" id="{D7659495-2DB4-FBF2-6BFC-1D11E9A80FF4}"/>
              </a:ext>
            </a:extLst>
          </p:cNvPr>
          <p:cNvSpPr txBox="1">
            <a:spLocks/>
          </p:cNvSpPr>
          <p:nvPr/>
        </p:nvSpPr>
        <p:spPr>
          <a:xfrm>
            <a:off x="3470469" y="1387453"/>
            <a:ext cx="4899425"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Criação de um job Glue pré configurado para uso produtivo na AWS ou para fins de aprendizado</a:t>
            </a:r>
          </a:p>
        </p:txBody>
      </p:sp>
      <p:pic>
        <p:nvPicPr>
          <p:cNvPr id="2" name="Picture 1">
            <a:extLst>
              <a:ext uri="{FF2B5EF4-FFF2-40B4-BE49-F238E27FC236}">
                <a16:creationId xmlns:a16="http://schemas.microsoft.com/office/drawing/2014/main" id="{2ABF73D2-1A91-6E67-E719-C0E29E74AE73}"/>
              </a:ext>
            </a:extLst>
          </p:cNvPr>
          <p:cNvPicPr>
            <a:picLocks noChangeAspect="1"/>
          </p:cNvPicPr>
          <p:nvPr/>
        </p:nvPicPr>
        <p:blipFill>
          <a:blip r:embed="rId3"/>
          <a:stretch>
            <a:fillRect/>
          </a:stretch>
        </p:blipFill>
        <p:spPr>
          <a:xfrm>
            <a:off x="961156" y="1677671"/>
            <a:ext cx="1533514" cy="1944000"/>
          </a:xfrm>
          <a:prstGeom prst="rect">
            <a:avLst/>
          </a:prstGeom>
        </p:spPr>
      </p:pic>
      <p:pic>
        <p:nvPicPr>
          <p:cNvPr id="3" name="Picture 10">
            <a:extLst>
              <a:ext uri="{FF2B5EF4-FFF2-40B4-BE49-F238E27FC236}">
                <a16:creationId xmlns:a16="http://schemas.microsoft.com/office/drawing/2014/main" id="{D0DF41C9-BB81-E6D7-00DD-A8DE675F25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3381" y="1445756"/>
            <a:ext cx="450000" cy="450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126;p49">
            <a:extLst>
              <a:ext uri="{FF2B5EF4-FFF2-40B4-BE49-F238E27FC236}">
                <a16:creationId xmlns:a16="http://schemas.microsoft.com/office/drawing/2014/main" id="{3162C160-75F0-C96A-14B2-E3E27322A9B2}"/>
              </a:ext>
            </a:extLst>
          </p:cNvPr>
          <p:cNvSpPr txBox="1">
            <a:spLocks/>
          </p:cNvSpPr>
          <p:nvPr/>
        </p:nvSpPr>
        <p:spPr>
          <a:xfrm>
            <a:off x="3711613" y="1941017"/>
            <a:ext cx="4471231" cy="382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b="1" i="1" dirty="0"/>
              <a:t>Learning mode:</a:t>
            </a:r>
          </a:p>
        </p:txBody>
      </p:sp>
      <p:sp>
        <p:nvSpPr>
          <p:cNvPr id="5" name="Google Shape;2126;p49">
            <a:extLst>
              <a:ext uri="{FF2B5EF4-FFF2-40B4-BE49-F238E27FC236}">
                <a16:creationId xmlns:a16="http://schemas.microsoft.com/office/drawing/2014/main" id="{5AD695A7-FAAC-24D0-675B-8F2302DE807E}"/>
              </a:ext>
            </a:extLst>
          </p:cNvPr>
          <p:cNvSpPr txBox="1">
            <a:spLocks/>
          </p:cNvSpPr>
          <p:nvPr/>
        </p:nvSpPr>
        <p:spPr>
          <a:xfrm>
            <a:off x="3711614" y="2127460"/>
            <a:ext cx="4390396" cy="863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Implante uma aplicação Spark pré configurada para consolidação de um processo de ETL que lê dados brutos na camada SoR e gera dados preparados na camada SoT</a:t>
            </a:r>
          </a:p>
        </p:txBody>
      </p:sp>
      <p:sp>
        <p:nvSpPr>
          <p:cNvPr id="6" name="Google Shape;2126;p49">
            <a:extLst>
              <a:ext uri="{FF2B5EF4-FFF2-40B4-BE49-F238E27FC236}">
                <a16:creationId xmlns:a16="http://schemas.microsoft.com/office/drawing/2014/main" id="{008B4199-DE92-207D-8453-23E9DE00EBB3}"/>
              </a:ext>
            </a:extLst>
          </p:cNvPr>
          <p:cNvSpPr txBox="1">
            <a:spLocks/>
          </p:cNvSpPr>
          <p:nvPr/>
        </p:nvSpPr>
        <p:spPr>
          <a:xfrm>
            <a:off x="3711613" y="2816015"/>
            <a:ext cx="4471231" cy="382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b="1" i="1" dirty="0"/>
              <a:t>Production mode:</a:t>
            </a:r>
          </a:p>
        </p:txBody>
      </p:sp>
      <p:sp>
        <p:nvSpPr>
          <p:cNvPr id="7" name="Google Shape;2126;p49">
            <a:extLst>
              <a:ext uri="{FF2B5EF4-FFF2-40B4-BE49-F238E27FC236}">
                <a16:creationId xmlns:a16="http://schemas.microsoft.com/office/drawing/2014/main" id="{0F7E5EA7-D360-C4DD-C7C1-4C635476D75E}"/>
              </a:ext>
            </a:extLst>
          </p:cNvPr>
          <p:cNvSpPr txBox="1">
            <a:spLocks/>
          </p:cNvSpPr>
          <p:nvPr/>
        </p:nvSpPr>
        <p:spPr>
          <a:xfrm>
            <a:off x="3711614" y="3002458"/>
            <a:ext cx="4390396" cy="863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Crie um job Glue utilizando sua própria aplicação Spark codificada para esta finalidade e customize seu job com todos os parâmetros requeridos em sua aplicação</a:t>
            </a:r>
          </a:p>
        </p:txBody>
      </p:sp>
      <p:sp>
        <p:nvSpPr>
          <p:cNvPr id="9" name="TextBox 8">
            <a:extLst>
              <a:ext uri="{FF2B5EF4-FFF2-40B4-BE49-F238E27FC236}">
                <a16:creationId xmlns:a16="http://schemas.microsoft.com/office/drawing/2014/main" id="{42A8B6DF-FBE4-917B-1D71-FEB6C2EA42B4}"/>
              </a:ext>
            </a:extLst>
          </p:cNvPr>
          <p:cNvSpPr txBox="1"/>
          <p:nvPr/>
        </p:nvSpPr>
        <p:spPr>
          <a:xfrm>
            <a:off x="3485468" y="1987747"/>
            <a:ext cx="290623" cy="307777"/>
          </a:xfrm>
          <a:prstGeom prst="rect">
            <a:avLst/>
          </a:prstGeom>
          <a:noFill/>
        </p:spPr>
        <p:txBody>
          <a:bodyPr wrap="square">
            <a:spAutoFit/>
          </a:bodyPr>
          <a:lstStyle/>
          <a:p>
            <a:pPr algn="ctr"/>
            <a:r>
              <a:rPr lang="en-US" b="0" i="0" dirty="0">
                <a:solidFill>
                  <a:srgbClr val="ADBAC7"/>
                </a:solidFill>
                <a:effectLst/>
                <a:latin typeface="Apple Color Emoji"/>
              </a:rPr>
              <a:t>🤖</a:t>
            </a:r>
            <a:endParaRPr lang="en-US" dirty="0"/>
          </a:p>
        </p:txBody>
      </p:sp>
      <p:sp>
        <p:nvSpPr>
          <p:cNvPr id="11" name="TextBox 10">
            <a:extLst>
              <a:ext uri="{FF2B5EF4-FFF2-40B4-BE49-F238E27FC236}">
                <a16:creationId xmlns:a16="http://schemas.microsoft.com/office/drawing/2014/main" id="{969CB525-2457-0F94-B4C7-1F6DB876171F}"/>
              </a:ext>
            </a:extLst>
          </p:cNvPr>
          <p:cNvSpPr txBox="1"/>
          <p:nvPr/>
        </p:nvSpPr>
        <p:spPr>
          <a:xfrm>
            <a:off x="3439393" y="2848569"/>
            <a:ext cx="368596" cy="307777"/>
          </a:xfrm>
          <a:prstGeom prst="rect">
            <a:avLst/>
          </a:prstGeom>
          <a:noFill/>
        </p:spPr>
        <p:txBody>
          <a:bodyPr wrap="square">
            <a:spAutoFit/>
          </a:bodyPr>
          <a:lstStyle/>
          <a:p>
            <a:pPr algn="ctr"/>
            <a:r>
              <a:rPr lang="en-US" b="0" i="0" dirty="0">
                <a:solidFill>
                  <a:srgbClr val="ADBAC7"/>
                </a:solidFill>
                <a:effectLst/>
                <a:latin typeface="Apple Color Emoji"/>
              </a:rPr>
              <a:t>🚀</a:t>
            </a:r>
            <a:endParaRPr lang="en-US" dirty="0"/>
          </a:p>
        </p:txBody>
      </p:sp>
    </p:spTree>
    <p:extLst>
      <p:ext uri="{BB962C8B-B14F-4D97-AF65-F5344CB8AC3E}">
        <p14:creationId xmlns:p14="http://schemas.microsoft.com/office/powerpoint/2010/main" val="208556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 grpId="0"/>
      <p:bldP spid="5" grpId="0"/>
      <p:bldP spid="6" grpId="0"/>
      <p:bldP spid="7" grpId="0"/>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pic>
        <p:nvPicPr>
          <p:cNvPr id="20482" name="Picture 2" descr="Cat Busy GIF - Cat Busy Workhard GIFs">
            <a:extLst>
              <a:ext uri="{FF2B5EF4-FFF2-40B4-BE49-F238E27FC236}">
                <a16:creationId xmlns:a16="http://schemas.microsoft.com/office/drawing/2014/main" id="{99ED8D76-32DB-3CEE-A9F0-C284221CC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10"/>
            <a:ext cx="9143999" cy="5104481"/>
          </a:xfrm>
          <a:prstGeom prst="rect">
            <a:avLst/>
          </a:prstGeom>
          <a:noFill/>
          <a:extLst>
            <a:ext uri="{909E8E84-426E-40DD-AFC4-6F175D3DCCD1}">
              <a14:hiddenFill xmlns:a14="http://schemas.microsoft.com/office/drawing/2010/main">
                <a:solidFill>
                  <a:srgbClr val="FFFFFF"/>
                </a:solidFill>
              </a14:hiddenFill>
            </a:ext>
          </a:extLst>
        </p:spPr>
      </p:pic>
      <p:sp>
        <p:nvSpPr>
          <p:cNvPr id="2003" name="Google Shape;2003;p46"/>
          <p:cNvSpPr txBox="1">
            <a:spLocks noGrp="1"/>
          </p:cNvSpPr>
          <p:nvPr>
            <p:ph type="title"/>
          </p:nvPr>
        </p:nvSpPr>
        <p:spPr>
          <a:xfrm>
            <a:off x="192955" y="4138178"/>
            <a:ext cx="3510538" cy="477983"/>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ysClr val="windowText" lastClr="000000"/>
                </a:solidFill>
              </a:rPr>
              <a:t>Bora de Hands On!</a:t>
            </a:r>
            <a:endParaRPr sz="2000" dirty="0">
              <a:solidFill>
                <a:sysClr val="windowText" lastClr="000000"/>
              </a:solidFill>
            </a:endParaRPr>
          </a:p>
        </p:txBody>
      </p:sp>
    </p:spTree>
    <p:extLst>
      <p:ext uri="{BB962C8B-B14F-4D97-AF65-F5344CB8AC3E}">
        <p14:creationId xmlns:p14="http://schemas.microsoft.com/office/powerpoint/2010/main" val="147357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grpSp>
        <p:nvGrpSpPr>
          <p:cNvPr id="1570" name="Google Shape;1570;p38"/>
          <p:cNvGrpSpPr/>
          <p:nvPr/>
        </p:nvGrpSpPr>
        <p:grpSpPr>
          <a:xfrm>
            <a:off x="6295317" y="3533427"/>
            <a:ext cx="2592771" cy="1410682"/>
            <a:chOff x="3480813" y="3203988"/>
            <a:chExt cx="1679800" cy="913950"/>
          </a:xfrm>
        </p:grpSpPr>
        <p:sp>
          <p:nvSpPr>
            <p:cNvPr id="1571" name="Google Shape;1571;p38"/>
            <p:cNvSpPr/>
            <p:nvPr/>
          </p:nvSpPr>
          <p:spPr>
            <a:xfrm>
              <a:off x="3480813" y="3203988"/>
              <a:ext cx="576350" cy="913950"/>
            </a:xfrm>
            <a:custGeom>
              <a:avLst/>
              <a:gdLst/>
              <a:ahLst/>
              <a:cxnLst/>
              <a:rect l="l" t="t" r="r" b="b"/>
              <a:pathLst>
                <a:path w="23054" h="36558" extrusionOk="0">
                  <a:moveTo>
                    <a:pt x="11472" y="1"/>
                  </a:moveTo>
                  <a:cubicBezTo>
                    <a:pt x="4873" y="4611"/>
                    <a:pt x="1" y="15799"/>
                    <a:pt x="394" y="36557"/>
                  </a:cubicBezTo>
                  <a:lnTo>
                    <a:pt x="20628" y="36557"/>
                  </a:lnTo>
                  <a:cubicBezTo>
                    <a:pt x="23053" y="25108"/>
                    <a:pt x="22332" y="3235"/>
                    <a:pt x="13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3514688" y="3203988"/>
              <a:ext cx="1627900" cy="913950"/>
            </a:xfrm>
            <a:custGeom>
              <a:avLst/>
              <a:gdLst/>
              <a:ahLst/>
              <a:cxnLst/>
              <a:rect l="l" t="t" r="r" b="b"/>
              <a:pathLst>
                <a:path w="65116" h="36558" extrusionOk="0">
                  <a:moveTo>
                    <a:pt x="11472" y="1"/>
                  </a:moveTo>
                  <a:cubicBezTo>
                    <a:pt x="4873" y="4611"/>
                    <a:pt x="0" y="15799"/>
                    <a:pt x="372" y="36557"/>
                  </a:cubicBezTo>
                  <a:lnTo>
                    <a:pt x="59872" y="36557"/>
                  </a:lnTo>
                  <a:cubicBezTo>
                    <a:pt x="62909" y="19776"/>
                    <a:pt x="65116" y="3235"/>
                    <a:pt x="56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3550188" y="3655213"/>
              <a:ext cx="1332925" cy="48100"/>
            </a:xfrm>
            <a:custGeom>
              <a:avLst/>
              <a:gdLst/>
              <a:ahLst/>
              <a:cxnLst/>
              <a:rect l="l" t="t" r="r" b="b"/>
              <a:pathLst>
                <a:path w="53317" h="1924" extrusionOk="0">
                  <a:moveTo>
                    <a:pt x="263" y="1"/>
                  </a:moveTo>
                  <a:lnTo>
                    <a:pt x="1" y="1924"/>
                  </a:lnTo>
                  <a:lnTo>
                    <a:pt x="53317" y="1924"/>
                  </a:lnTo>
                  <a:lnTo>
                    <a:pt x="53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3558388" y="3203988"/>
              <a:ext cx="1495700" cy="454000"/>
            </a:xfrm>
            <a:custGeom>
              <a:avLst/>
              <a:gdLst/>
              <a:ahLst/>
              <a:cxnLst/>
              <a:rect l="l" t="t" r="r" b="b"/>
              <a:pathLst>
                <a:path w="59828" h="18160" extrusionOk="0">
                  <a:moveTo>
                    <a:pt x="9724" y="1"/>
                  </a:moveTo>
                  <a:cubicBezTo>
                    <a:pt x="5419" y="2995"/>
                    <a:pt x="1880" y="8785"/>
                    <a:pt x="0" y="18159"/>
                  </a:cubicBezTo>
                  <a:lnTo>
                    <a:pt x="57949" y="18159"/>
                  </a:lnTo>
                  <a:cubicBezTo>
                    <a:pt x="58670" y="14182"/>
                    <a:pt x="59347" y="10227"/>
                    <a:pt x="59828" y="6447"/>
                  </a:cubicBezTo>
                  <a:cubicBezTo>
                    <a:pt x="58910" y="3279"/>
                    <a:pt x="57206" y="1006"/>
                    <a:pt x="54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3539263" y="3637188"/>
              <a:ext cx="1343850" cy="47550"/>
            </a:xfrm>
            <a:custGeom>
              <a:avLst/>
              <a:gdLst/>
              <a:ahLst/>
              <a:cxnLst/>
              <a:rect l="l" t="t" r="r" b="b"/>
              <a:pathLst>
                <a:path w="53754" h="1902" extrusionOk="0">
                  <a:moveTo>
                    <a:pt x="1" y="1"/>
                  </a:moveTo>
                  <a:lnTo>
                    <a:pt x="1" y="1902"/>
                  </a:lnTo>
                  <a:lnTo>
                    <a:pt x="53754" y="1902"/>
                  </a:lnTo>
                  <a:lnTo>
                    <a:pt x="5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3688388" y="3488063"/>
              <a:ext cx="948900" cy="33900"/>
            </a:xfrm>
            <a:custGeom>
              <a:avLst/>
              <a:gdLst/>
              <a:ahLst/>
              <a:cxnLst/>
              <a:rect l="l" t="t" r="r" b="b"/>
              <a:pathLst>
                <a:path w="37956" h="1356" extrusionOk="0">
                  <a:moveTo>
                    <a:pt x="37956" y="0"/>
                  </a:moveTo>
                  <a:lnTo>
                    <a:pt x="1" y="569"/>
                  </a:lnTo>
                  <a:lnTo>
                    <a:pt x="17635" y="1355"/>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3623388" y="3796163"/>
              <a:ext cx="948900" cy="34425"/>
            </a:xfrm>
            <a:custGeom>
              <a:avLst/>
              <a:gdLst/>
              <a:ahLst/>
              <a:cxnLst/>
              <a:rect l="l" t="t" r="r" b="b"/>
              <a:pathLst>
                <a:path w="37956" h="1377" extrusionOk="0">
                  <a:moveTo>
                    <a:pt x="37956" y="0"/>
                  </a:moveTo>
                  <a:lnTo>
                    <a:pt x="1" y="590"/>
                  </a:lnTo>
                  <a:lnTo>
                    <a:pt x="17634" y="1377"/>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3694963" y="3377713"/>
              <a:ext cx="586700" cy="19700"/>
            </a:xfrm>
            <a:custGeom>
              <a:avLst/>
              <a:gdLst/>
              <a:ahLst/>
              <a:cxnLst/>
              <a:rect l="l" t="t" r="r" b="b"/>
              <a:pathLst>
                <a:path w="23468" h="788" extrusionOk="0">
                  <a:moveTo>
                    <a:pt x="23468" y="1"/>
                  </a:moveTo>
                  <a:lnTo>
                    <a:pt x="0" y="88"/>
                  </a:lnTo>
                  <a:lnTo>
                    <a:pt x="10467" y="787"/>
                  </a:lnTo>
                  <a:lnTo>
                    <a:pt x="23468"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3969188" y="3914688"/>
              <a:ext cx="587250" cy="19700"/>
            </a:xfrm>
            <a:custGeom>
              <a:avLst/>
              <a:gdLst/>
              <a:ahLst/>
              <a:cxnLst/>
              <a:rect l="l" t="t" r="r" b="b"/>
              <a:pathLst>
                <a:path w="23490" h="788" extrusionOk="0">
                  <a:moveTo>
                    <a:pt x="23490" y="1"/>
                  </a:moveTo>
                  <a:lnTo>
                    <a:pt x="0" y="110"/>
                  </a:lnTo>
                  <a:lnTo>
                    <a:pt x="10489" y="788"/>
                  </a:lnTo>
                  <a:lnTo>
                    <a:pt x="23490"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3788363" y="3262463"/>
              <a:ext cx="948900" cy="34425"/>
            </a:xfrm>
            <a:custGeom>
              <a:avLst/>
              <a:gdLst/>
              <a:ahLst/>
              <a:cxnLst/>
              <a:rect l="l" t="t" r="r" b="b"/>
              <a:pathLst>
                <a:path w="37956" h="1377" extrusionOk="0">
                  <a:moveTo>
                    <a:pt x="37955" y="0"/>
                  </a:moveTo>
                  <a:lnTo>
                    <a:pt x="1" y="590"/>
                  </a:lnTo>
                  <a:lnTo>
                    <a:pt x="17634" y="1377"/>
                  </a:lnTo>
                  <a:lnTo>
                    <a:pt x="37955"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3550188" y="4014113"/>
              <a:ext cx="835275" cy="33900"/>
            </a:xfrm>
            <a:custGeom>
              <a:avLst/>
              <a:gdLst/>
              <a:ahLst/>
              <a:cxnLst/>
              <a:rect l="l" t="t" r="r" b="b"/>
              <a:pathLst>
                <a:path w="33411" h="1356" extrusionOk="0">
                  <a:moveTo>
                    <a:pt x="17896" y="1"/>
                  </a:moveTo>
                  <a:lnTo>
                    <a:pt x="1" y="1356"/>
                  </a:lnTo>
                  <a:lnTo>
                    <a:pt x="33411" y="787"/>
                  </a:lnTo>
                  <a:lnTo>
                    <a:pt x="17896"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4025988" y="3551963"/>
              <a:ext cx="110375" cy="184125"/>
            </a:xfrm>
            <a:custGeom>
              <a:avLst/>
              <a:gdLst/>
              <a:ahLst/>
              <a:cxnLst/>
              <a:rect l="l" t="t" r="r" b="b"/>
              <a:pathLst>
                <a:path w="4415" h="7365" extrusionOk="0">
                  <a:moveTo>
                    <a:pt x="1421" y="1"/>
                  </a:moveTo>
                  <a:cubicBezTo>
                    <a:pt x="481" y="1"/>
                    <a:pt x="460" y="897"/>
                    <a:pt x="372" y="2142"/>
                  </a:cubicBezTo>
                  <a:lnTo>
                    <a:pt x="1" y="7365"/>
                  </a:lnTo>
                  <a:lnTo>
                    <a:pt x="3978" y="7365"/>
                  </a:lnTo>
                  <a:lnTo>
                    <a:pt x="4305" y="3148"/>
                  </a:lnTo>
                  <a:cubicBezTo>
                    <a:pt x="4415" y="1509"/>
                    <a:pt x="3388" y="1"/>
                    <a:pt x="2164" y="1"/>
                  </a:cubicBezTo>
                  <a:close/>
                </a:path>
              </a:pathLst>
            </a:custGeom>
            <a:solidFill>
              <a:srgbClr val="FF8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4004688" y="3551963"/>
              <a:ext cx="116375" cy="184125"/>
            </a:xfrm>
            <a:custGeom>
              <a:avLst/>
              <a:gdLst/>
              <a:ahLst/>
              <a:cxnLst/>
              <a:rect l="l" t="t" r="r" b="b"/>
              <a:pathLst>
                <a:path w="4655" h="7365" extrusionOk="0">
                  <a:moveTo>
                    <a:pt x="2273" y="1"/>
                  </a:moveTo>
                  <a:cubicBezTo>
                    <a:pt x="1268" y="1"/>
                    <a:pt x="503" y="897"/>
                    <a:pt x="394" y="2142"/>
                  </a:cubicBezTo>
                  <a:lnTo>
                    <a:pt x="1" y="7365"/>
                  </a:lnTo>
                  <a:lnTo>
                    <a:pt x="4196" y="7365"/>
                  </a:lnTo>
                  <a:lnTo>
                    <a:pt x="4524" y="3148"/>
                  </a:lnTo>
                  <a:cubicBezTo>
                    <a:pt x="4655" y="1509"/>
                    <a:pt x="3562" y="1"/>
                    <a:pt x="2273" y="1"/>
                  </a:cubicBezTo>
                  <a:close/>
                </a:path>
              </a:pathLst>
            </a:custGeom>
            <a:solidFill>
              <a:srgbClr val="FFB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4016163" y="3557338"/>
              <a:ext cx="86875" cy="173300"/>
            </a:xfrm>
            <a:custGeom>
              <a:avLst/>
              <a:gdLst/>
              <a:ahLst/>
              <a:cxnLst/>
              <a:rect l="l" t="t" r="r" b="b"/>
              <a:pathLst>
                <a:path w="3475" h="6932" extrusionOk="0">
                  <a:moveTo>
                    <a:pt x="1531" y="1"/>
                  </a:moveTo>
                  <a:cubicBezTo>
                    <a:pt x="63" y="1"/>
                    <a:pt x="0" y="2168"/>
                    <a:pt x="0" y="2168"/>
                  </a:cubicBezTo>
                  <a:lnTo>
                    <a:pt x="1836" y="6931"/>
                  </a:lnTo>
                  <a:lnTo>
                    <a:pt x="3475" y="6931"/>
                  </a:lnTo>
                  <a:lnTo>
                    <a:pt x="1639" y="4"/>
                  </a:lnTo>
                  <a:cubicBezTo>
                    <a:pt x="1602" y="2"/>
                    <a:pt x="1566" y="1"/>
                    <a:pt x="1531" y="1"/>
                  </a:cubicBezTo>
                  <a:close/>
                </a:path>
              </a:pathLst>
            </a:custGeom>
            <a:solidFill>
              <a:srgbClr val="FFD6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4045113" y="3660138"/>
              <a:ext cx="19150" cy="34450"/>
            </a:xfrm>
            <a:custGeom>
              <a:avLst/>
              <a:gdLst/>
              <a:ahLst/>
              <a:cxnLst/>
              <a:rect l="l" t="t" r="r" b="b"/>
              <a:pathLst>
                <a:path w="766" h="1378" extrusionOk="0">
                  <a:moveTo>
                    <a:pt x="372" y="0"/>
                  </a:moveTo>
                  <a:cubicBezTo>
                    <a:pt x="219" y="0"/>
                    <a:pt x="110" y="153"/>
                    <a:pt x="66" y="394"/>
                  </a:cubicBezTo>
                  <a:lnTo>
                    <a:pt x="0" y="1377"/>
                  </a:lnTo>
                  <a:lnTo>
                    <a:pt x="678" y="1377"/>
                  </a:lnTo>
                  <a:lnTo>
                    <a:pt x="743" y="590"/>
                  </a:lnTo>
                  <a:cubicBezTo>
                    <a:pt x="765" y="263"/>
                    <a:pt x="590" y="0"/>
                    <a:pt x="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4611588" y="3241138"/>
              <a:ext cx="536475" cy="865875"/>
            </a:xfrm>
            <a:custGeom>
              <a:avLst/>
              <a:gdLst/>
              <a:ahLst/>
              <a:cxnLst/>
              <a:rect l="l" t="t" r="r" b="b"/>
              <a:pathLst>
                <a:path w="21459" h="34635" extrusionOk="0">
                  <a:moveTo>
                    <a:pt x="10664" y="1"/>
                  </a:moveTo>
                  <a:cubicBezTo>
                    <a:pt x="4524" y="4371"/>
                    <a:pt x="1" y="14969"/>
                    <a:pt x="350" y="34634"/>
                  </a:cubicBezTo>
                  <a:lnTo>
                    <a:pt x="19186" y="34634"/>
                  </a:lnTo>
                  <a:cubicBezTo>
                    <a:pt x="21458" y="23775"/>
                    <a:pt x="20781" y="3060"/>
                    <a:pt x="1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4653663" y="3637188"/>
              <a:ext cx="461075" cy="47550"/>
            </a:xfrm>
            <a:custGeom>
              <a:avLst/>
              <a:gdLst/>
              <a:ahLst/>
              <a:cxnLst/>
              <a:rect l="l" t="t" r="r" b="b"/>
              <a:pathLst>
                <a:path w="18443" h="1902" extrusionOk="0">
                  <a:moveTo>
                    <a:pt x="0" y="1"/>
                  </a:moveTo>
                  <a:lnTo>
                    <a:pt x="0" y="1902"/>
                  </a:lnTo>
                  <a:lnTo>
                    <a:pt x="18442" y="1902"/>
                  </a:lnTo>
                  <a:lnTo>
                    <a:pt x="18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4698988" y="3506088"/>
              <a:ext cx="293925" cy="33900"/>
            </a:xfrm>
            <a:custGeom>
              <a:avLst/>
              <a:gdLst/>
              <a:ahLst/>
              <a:cxnLst/>
              <a:rect l="l" t="t" r="r" b="b"/>
              <a:pathLst>
                <a:path w="11757" h="1356" extrusionOk="0">
                  <a:moveTo>
                    <a:pt x="547" y="1"/>
                  </a:moveTo>
                  <a:lnTo>
                    <a:pt x="1" y="1355"/>
                  </a:lnTo>
                  <a:lnTo>
                    <a:pt x="11757" y="1268"/>
                  </a:lnTo>
                  <a:lnTo>
                    <a:pt x="547"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4871063" y="3415413"/>
              <a:ext cx="199425" cy="32800"/>
            </a:xfrm>
            <a:custGeom>
              <a:avLst/>
              <a:gdLst/>
              <a:ahLst/>
              <a:cxnLst/>
              <a:rect l="l" t="t" r="r" b="b"/>
              <a:pathLst>
                <a:path w="7977" h="1312" extrusionOk="0">
                  <a:moveTo>
                    <a:pt x="7452" y="0"/>
                  </a:moveTo>
                  <a:lnTo>
                    <a:pt x="1" y="656"/>
                  </a:lnTo>
                  <a:lnTo>
                    <a:pt x="7976" y="1311"/>
                  </a:lnTo>
                  <a:lnTo>
                    <a:pt x="7452"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4648738" y="3798888"/>
              <a:ext cx="461625" cy="25700"/>
            </a:xfrm>
            <a:custGeom>
              <a:avLst/>
              <a:gdLst/>
              <a:ahLst/>
              <a:cxnLst/>
              <a:rect l="l" t="t" r="r" b="b"/>
              <a:pathLst>
                <a:path w="18465" h="1028" extrusionOk="0">
                  <a:moveTo>
                    <a:pt x="18465" y="1"/>
                  </a:moveTo>
                  <a:lnTo>
                    <a:pt x="1" y="285"/>
                  </a:lnTo>
                  <a:lnTo>
                    <a:pt x="7495" y="1028"/>
                  </a:lnTo>
                  <a:lnTo>
                    <a:pt x="18465"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4766188" y="3998838"/>
              <a:ext cx="330525" cy="27325"/>
            </a:xfrm>
            <a:custGeom>
              <a:avLst/>
              <a:gdLst/>
              <a:ahLst/>
              <a:cxnLst/>
              <a:rect l="l" t="t" r="r" b="b"/>
              <a:pathLst>
                <a:path w="13221" h="1093" extrusionOk="0">
                  <a:moveTo>
                    <a:pt x="13220" y="0"/>
                  </a:moveTo>
                  <a:lnTo>
                    <a:pt x="1" y="656"/>
                  </a:lnTo>
                  <a:lnTo>
                    <a:pt x="13111" y="1093"/>
                  </a:lnTo>
                  <a:lnTo>
                    <a:pt x="13220"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4584288" y="3203988"/>
              <a:ext cx="576325" cy="913950"/>
            </a:xfrm>
            <a:custGeom>
              <a:avLst/>
              <a:gdLst/>
              <a:ahLst/>
              <a:cxnLst/>
              <a:rect l="l" t="t" r="r" b="b"/>
              <a:pathLst>
                <a:path w="23053" h="36558" extrusionOk="0">
                  <a:moveTo>
                    <a:pt x="13613" y="1662"/>
                  </a:moveTo>
                  <a:cubicBezTo>
                    <a:pt x="21480" y="4633"/>
                    <a:pt x="22135" y="24758"/>
                    <a:pt x="19972" y="35290"/>
                  </a:cubicBezTo>
                  <a:lnTo>
                    <a:pt x="2054" y="35290"/>
                  </a:lnTo>
                  <a:cubicBezTo>
                    <a:pt x="1726" y="16192"/>
                    <a:pt x="6031" y="5923"/>
                    <a:pt x="11887" y="1662"/>
                  </a:cubicBezTo>
                  <a:close/>
                  <a:moveTo>
                    <a:pt x="11472" y="1"/>
                  </a:moveTo>
                  <a:cubicBezTo>
                    <a:pt x="4873" y="4611"/>
                    <a:pt x="0" y="15799"/>
                    <a:pt x="394" y="36557"/>
                  </a:cubicBezTo>
                  <a:lnTo>
                    <a:pt x="20627" y="36557"/>
                  </a:lnTo>
                  <a:cubicBezTo>
                    <a:pt x="23053" y="25108"/>
                    <a:pt x="22944" y="3235"/>
                    <a:pt x="14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4043463" y="3620263"/>
              <a:ext cx="25700" cy="39900"/>
            </a:xfrm>
            <a:custGeom>
              <a:avLst/>
              <a:gdLst/>
              <a:ahLst/>
              <a:cxnLst/>
              <a:rect l="l" t="t" r="r" b="b"/>
              <a:pathLst>
                <a:path w="1028" h="1596" extrusionOk="0">
                  <a:moveTo>
                    <a:pt x="525" y="0"/>
                  </a:moveTo>
                  <a:cubicBezTo>
                    <a:pt x="241" y="0"/>
                    <a:pt x="1" y="350"/>
                    <a:pt x="1" y="787"/>
                  </a:cubicBezTo>
                  <a:cubicBezTo>
                    <a:pt x="1" y="1246"/>
                    <a:pt x="219" y="1595"/>
                    <a:pt x="504" y="1595"/>
                  </a:cubicBezTo>
                  <a:cubicBezTo>
                    <a:pt x="766" y="1595"/>
                    <a:pt x="1006" y="1224"/>
                    <a:pt x="1006" y="787"/>
                  </a:cubicBezTo>
                  <a:cubicBezTo>
                    <a:pt x="1028" y="350"/>
                    <a:pt x="809"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4" name="Google Shape;1594;p38"/>
          <p:cNvSpPr txBox="1">
            <a:spLocks noGrp="1"/>
          </p:cNvSpPr>
          <p:nvPr>
            <p:ph type="title"/>
          </p:nvPr>
        </p:nvSpPr>
        <p:spPr>
          <a:xfrm>
            <a:off x="2047325" y="1640375"/>
            <a:ext cx="5901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Um pouco de contexto</a:t>
            </a:r>
            <a:endParaRPr dirty="0"/>
          </a:p>
        </p:txBody>
      </p:sp>
      <p:sp>
        <p:nvSpPr>
          <p:cNvPr id="1595" name="Google Shape;1595;p38"/>
          <p:cNvSpPr txBox="1">
            <a:spLocks noGrp="1"/>
          </p:cNvSpPr>
          <p:nvPr>
            <p:ph type="title" idx="2"/>
          </p:nvPr>
        </p:nvSpPr>
        <p:spPr>
          <a:xfrm>
            <a:off x="4797725" y="79857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96" name="Google Shape;1596;p38"/>
          <p:cNvSpPr txBox="1">
            <a:spLocks noGrp="1"/>
          </p:cNvSpPr>
          <p:nvPr>
            <p:ph type="subTitle" idx="1"/>
          </p:nvPr>
        </p:nvSpPr>
        <p:spPr>
          <a:xfrm>
            <a:off x="2895600" y="2509607"/>
            <a:ext cx="5053025" cy="4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Compreendendo as dores e as motivações da história</a:t>
            </a:r>
            <a:endParaRPr dirty="0"/>
          </a:p>
        </p:txBody>
      </p:sp>
    </p:spTree>
    <p:extLst>
      <p:ext uri="{BB962C8B-B14F-4D97-AF65-F5344CB8AC3E}">
        <p14:creationId xmlns:p14="http://schemas.microsoft.com/office/powerpoint/2010/main" val="1779212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7" name="Google Shape;2263;p51">
            <a:extLst>
              <a:ext uri="{FF2B5EF4-FFF2-40B4-BE49-F238E27FC236}">
                <a16:creationId xmlns:a16="http://schemas.microsoft.com/office/drawing/2014/main" id="{B1B9C376-F437-B852-7C13-32EBAB40B5C3}"/>
              </a:ext>
            </a:extLst>
          </p:cNvPr>
          <p:cNvSpPr/>
          <p:nvPr/>
        </p:nvSpPr>
        <p:spPr>
          <a:xfrm>
            <a:off x="4114683" y="4832641"/>
            <a:ext cx="312188" cy="86643"/>
          </a:xfrm>
          <a:custGeom>
            <a:avLst/>
            <a:gdLst/>
            <a:ahLst/>
            <a:cxnLst/>
            <a:rect l="l" t="t" r="r" b="b"/>
            <a:pathLst>
              <a:path w="5509" h="1529" extrusionOk="0">
                <a:moveTo>
                  <a:pt x="977" y="0"/>
                </a:moveTo>
                <a:cubicBezTo>
                  <a:pt x="551" y="0"/>
                  <a:pt x="0" y="1102"/>
                  <a:pt x="42" y="1528"/>
                </a:cubicBezTo>
                <a:lnTo>
                  <a:pt x="5508" y="1528"/>
                </a:lnTo>
                <a:lnTo>
                  <a:pt x="4926" y="946"/>
                </a:lnTo>
                <a:cubicBezTo>
                  <a:pt x="4926" y="946"/>
                  <a:pt x="1414" y="0"/>
                  <a:pt x="977"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4;p51">
            <a:extLst>
              <a:ext uri="{FF2B5EF4-FFF2-40B4-BE49-F238E27FC236}">
                <a16:creationId xmlns:a16="http://schemas.microsoft.com/office/drawing/2014/main" id="{CB941E62-D1E9-EC7E-F338-220084FFE9AA}"/>
              </a:ext>
            </a:extLst>
          </p:cNvPr>
          <p:cNvSpPr/>
          <p:nvPr/>
        </p:nvSpPr>
        <p:spPr>
          <a:xfrm>
            <a:off x="4728917" y="4813771"/>
            <a:ext cx="389938" cy="105512"/>
          </a:xfrm>
          <a:custGeom>
            <a:avLst/>
            <a:gdLst/>
            <a:ahLst/>
            <a:cxnLst/>
            <a:rect l="l" t="t" r="r" b="b"/>
            <a:pathLst>
              <a:path w="6881" h="1862" extrusionOk="0">
                <a:moveTo>
                  <a:pt x="5665" y="1"/>
                </a:moveTo>
                <a:cubicBezTo>
                  <a:pt x="5124" y="1"/>
                  <a:pt x="728" y="1154"/>
                  <a:pt x="728" y="1154"/>
                </a:cubicBezTo>
                <a:lnTo>
                  <a:pt x="1" y="1861"/>
                </a:lnTo>
                <a:lnTo>
                  <a:pt x="6839" y="1861"/>
                </a:lnTo>
                <a:cubicBezTo>
                  <a:pt x="6880" y="1352"/>
                  <a:pt x="6205" y="1"/>
                  <a:pt x="5665" y="1"/>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5;p51">
            <a:extLst>
              <a:ext uri="{FF2B5EF4-FFF2-40B4-BE49-F238E27FC236}">
                <a16:creationId xmlns:a16="http://schemas.microsoft.com/office/drawing/2014/main" id="{EEDFB364-5E97-59B4-93A8-CBC13D373AFA}"/>
              </a:ext>
            </a:extLst>
          </p:cNvPr>
          <p:cNvSpPr/>
          <p:nvPr/>
        </p:nvSpPr>
        <p:spPr>
          <a:xfrm>
            <a:off x="3718342" y="4022882"/>
            <a:ext cx="157880" cy="175552"/>
          </a:xfrm>
          <a:custGeom>
            <a:avLst/>
            <a:gdLst/>
            <a:ahLst/>
            <a:cxnLst/>
            <a:rect l="l" t="t" r="r" b="b"/>
            <a:pathLst>
              <a:path w="2786" h="3098" extrusionOk="0">
                <a:moveTo>
                  <a:pt x="1050" y="1"/>
                </a:moveTo>
                <a:lnTo>
                  <a:pt x="0" y="999"/>
                </a:lnTo>
                <a:lnTo>
                  <a:pt x="1985" y="3098"/>
                </a:lnTo>
                <a:lnTo>
                  <a:pt x="2785"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9;p51">
            <a:extLst>
              <a:ext uri="{FF2B5EF4-FFF2-40B4-BE49-F238E27FC236}">
                <a16:creationId xmlns:a16="http://schemas.microsoft.com/office/drawing/2014/main" id="{AD4E43C1-8687-A244-716D-CC153D550E17}"/>
              </a:ext>
            </a:extLst>
          </p:cNvPr>
          <p:cNvSpPr/>
          <p:nvPr/>
        </p:nvSpPr>
        <p:spPr>
          <a:xfrm>
            <a:off x="5182381" y="3968879"/>
            <a:ext cx="111355" cy="135601"/>
          </a:xfrm>
          <a:custGeom>
            <a:avLst/>
            <a:gdLst/>
            <a:ahLst/>
            <a:cxnLst/>
            <a:rect l="l" t="t" r="r" b="b"/>
            <a:pathLst>
              <a:path w="1965" h="2393" extrusionOk="0">
                <a:moveTo>
                  <a:pt x="1131" y="0"/>
                </a:moveTo>
                <a:cubicBezTo>
                  <a:pt x="719" y="0"/>
                  <a:pt x="305" y="411"/>
                  <a:pt x="157" y="995"/>
                </a:cubicBezTo>
                <a:cubicBezTo>
                  <a:pt x="1" y="1640"/>
                  <a:pt x="240" y="2263"/>
                  <a:pt x="697" y="2378"/>
                </a:cubicBezTo>
                <a:cubicBezTo>
                  <a:pt x="741" y="2388"/>
                  <a:pt x="786" y="2393"/>
                  <a:pt x="831" y="2393"/>
                </a:cubicBezTo>
                <a:cubicBezTo>
                  <a:pt x="1240" y="2393"/>
                  <a:pt x="1659" y="1981"/>
                  <a:pt x="1809" y="1401"/>
                </a:cubicBezTo>
                <a:cubicBezTo>
                  <a:pt x="1965" y="746"/>
                  <a:pt x="1726" y="133"/>
                  <a:pt x="1279" y="19"/>
                </a:cubicBezTo>
                <a:cubicBezTo>
                  <a:pt x="1230" y="6"/>
                  <a:pt x="1181" y="0"/>
                  <a:pt x="1131" y="0"/>
                </a:cubicBezTo>
                <a:close/>
              </a:path>
            </a:pathLst>
          </a:custGeom>
          <a:solidFill>
            <a:srgbClr val="995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70;p51">
            <a:extLst>
              <a:ext uri="{FF2B5EF4-FFF2-40B4-BE49-F238E27FC236}">
                <a16:creationId xmlns:a16="http://schemas.microsoft.com/office/drawing/2014/main" id="{DF46542C-13FC-F209-251B-962A91C32933}"/>
              </a:ext>
            </a:extLst>
          </p:cNvPr>
          <p:cNvSpPr/>
          <p:nvPr/>
        </p:nvSpPr>
        <p:spPr>
          <a:xfrm>
            <a:off x="5222445" y="3968937"/>
            <a:ext cx="226222" cy="135772"/>
          </a:xfrm>
          <a:custGeom>
            <a:avLst/>
            <a:gdLst/>
            <a:ahLst/>
            <a:cxnLst/>
            <a:rect l="l" t="t" r="r" b="b"/>
            <a:pathLst>
              <a:path w="3992" h="2396" extrusionOk="0">
                <a:moveTo>
                  <a:pt x="3767" y="1"/>
                </a:moveTo>
                <a:cubicBezTo>
                  <a:pt x="2895" y="1"/>
                  <a:pt x="2546" y="299"/>
                  <a:pt x="2008" y="299"/>
                </a:cubicBezTo>
                <a:cubicBezTo>
                  <a:pt x="1951" y="299"/>
                  <a:pt x="1892" y="295"/>
                  <a:pt x="1830" y="288"/>
                </a:cubicBezTo>
                <a:cubicBezTo>
                  <a:pt x="1362" y="225"/>
                  <a:pt x="894" y="132"/>
                  <a:pt x="437" y="7"/>
                </a:cubicBezTo>
                <a:lnTo>
                  <a:pt x="1" y="2387"/>
                </a:lnTo>
                <a:cubicBezTo>
                  <a:pt x="70" y="2393"/>
                  <a:pt x="138" y="2395"/>
                  <a:pt x="204" y="2395"/>
                </a:cubicBezTo>
                <a:cubicBezTo>
                  <a:pt x="990" y="2395"/>
                  <a:pt x="1497" y="2033"/>
                  <a:pt x="1816" y="2033"/>
                </a:cubicBezTo>
                <a:cubicBezTo>
                  <a:pt x="1824" y="2033"/>
                  <a:pt x="1832" y="2033"/>
                  <a:pt x="1840" y="2034"/>
                </a:cubicBezTo>
                <a:cubicBezTo>
                  <a:pt x="2183" y="2044"/>
                  <a:pt x="3596" y="2387"/>
                  <a:pt x="3596" y="2387"/>
                </a:cubicBezTo>
                <a:lnTo>
                  <a:pt x="3991" y="7"/>
                </a:lnTo>
                <a:cubicBezTo>
                  <a:pt x="3913" y="3"/>
                  <a:pt x="3838"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1;p51">
            <a:extLst>
              <a:ext uri="{FF2B5EF4-FFF2-40B4-BE49-F238E27FC236}">
                <a16:creationId xmlns:a16="http://schemas.microsoft.com/office/drawing/2014/main" id="{BCE04A19-5487-4897-BCC9-42B7740CFF4D}"/>
              </a:ext>
            </a:extLst>
          </p:cNvPr>
          <p:cNvSpPr/>
          <p:nvPr/>
        </p:nvSpPr>
        <p:spPr>
          <a:xfrm>
            <a:off x="5383838" y="3968879"/>
            <a:ext cx="111355" cy="135601"/>
          </a:xfrm>
          <a:custGeom>
            <a:avLst/>
            <a:gdLst/>
            <a:ahLst/>
            <a:cxnLst/>
            <a:rect l="l" t="t" r="r" b="b"/>
            <a:pathLst>
              <a:path w="1965" h="2393" extrusionOk="0">
                <a:moveTo>
                  <a:pt x="1123" y="0"/>
                </a:moveTo>
                <a:cubicBezTo>
                  <a:pt x="718" y="0"/>
                  <a:pt x="304" y="411"/>
                  <a:pt x="156" y="995"/>
                </a:cubicBezTo>
                <a:cubicBezTo>
                  <a:pt x="0" y="1640"/>
                  <a:pt x="229" y="2263"/>
                  <a:pt x="686" y="2378"/>
                </a:cubicBezTo>
                <a:cubicBezTo>
                  <a:pt x="731" y="2388"/>
                  <a:pt x="777" y="2393"/>
                  <a:pt x="823" y="2393"/>
                </a:cubicBezTo>
                <a:cubicBezTo>
                  <a:pt x="1239" y="2393"/>
                  <a:pt x="1659" y="1981"/>
                  <a:pt x="1808" y="1401"/>
                </a:cubicBezTo>
                <a:cubicBezTo>
                  <a:pt x="1964" y="746"/>
                  <a:pt x="1725" y="133"/>
                  <a:pt x="1268" y="19"/>
                </a:cubicBezTo>
                <a:cubicBezTo>
                  <a:pt x="1220" y="6"/>
                  <a:pt x="1171"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84;p51">
            <a:extLst>
              <a:ext uri="{FF2B5EF4-FFF2-40B4-BE49-F238E27FC236}">
                <a16:creationId xmlns:a16="http://schemas.microsoft.com/office/drawing/2014/main" id="{4A8A0883-664C-9FC5-B807-E83E934E3646}"/>
              </a:ext>
            </a:extLst>
          </p:cNvPr>
          <p:cNvSpPr/>
          <p:nvPr/>
        </p:nvSpPr>
        <p:spPr>
          <a:xfrm>
            <a:off x="3738969" y="3682546"/>
            <a:ext cx="1683745" cy="1170777"/>
          </a:xfrm>
          <a:custGeom>
            <a:avLst/>
            <a:gdLst/>
            <a:ahLst/>
            <a:cxnLst/>
            <a:rect l="l" t="t" r="r" b="b"/>
            <a:pathLst>
              <a:path w="29712"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9712" y="10029"/>
                  <a:pt x="26116" y="0"/>
                  <a:pt x="26116" y="0"/>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5;p51">
            <a:extLst>
              <a:ext uri="{FF2B5EF4-FFF2-40B4-BE49-F238E27FC236}">
                <a16:creationId xmlns:a16="http://schemas.microsoft.com/office/drawing/2014/main" id="{06488760-2D0B-F4CF-091E-AB4753230419}"/>
              </a:ext>
            </a:extLst>
          </p:cNvPr>
          <p:cNvSpPr/>
          <p:nvPr/>
        </p:nvSpPr>
        <p:spPr>
          <a:xfrm>
            <a:off x="3738969" y="3682546"/>
            <a:ext cx="1616025" cy="1170777"/>
          </a:xfrm>
          <a:custGeom>
            <a:avLst/>
            <a:gdLst/>
            <a:ahLst/>
            <a:cxnLst/>
            <a:rect l="l" t="t" r="r" b="b"/>
            <a:pathLst>
              <a:path w="28517"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8403" y="13084"/>
                  <a:pt x="28517" y="11899"/>
                  <a:pt x="28465" y="10590"/>
                </a:cubicBezTo>
                <a:lnTo>
                  <a:pt x="28465" y="10590"/>
                </a:lnTo>
                <a:cubicBezTo>
                  <a:pt x="27550" y="14175"/>
                  <a:pt x="22635" y="16909"/>
                  <a:pt x="16701" y="16909"/>
                </a:cubicBezTo>
                <a:cubicBezTo>
                  <a:pt x="10112" y="16909"/>
                  <a:pt x="4781" y="13541"/>
                  <a:pt x="4781" y="9384"/>
                </a:cubicBezTo>
                <a:cubicBezTo>
                  <a:pt x="4781" y="5227"/>
                  <a:pt x="10112" y="1860"/>
                  <a:pt x="16701" y="1860"/>
                </a:cubicBezTo>
                <a:cubicBezTo>
                  <a:pt x="21980" y="1860"/>
                  <a:pt x="26459" y="4032"/>
                  <a:pt x="28028" y="7036"/>
                </a:cubicBezTo>
                <a:cubicBezTo>
                  <a:pt x="27550" y="4645"/>
                  <a:pt x="26916" y="2297"/>
                  <a:pt x="26116" y="0"/>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6;p51">
            <a:extLst>
              <a:ext uri="{FF2B5EF4-FFF2-40B4-BE49-F238E27FC236}">
                <a16:creationId xmlns:a16="http://schemas.microsoft.com/office/drawing/2014/main" id="{EE5FA1CD-BD23-82BD-10B1-48E39E62A38F}"/>
              </a:ext>
            </a:extLst>
          </p:cNvPr>
          <p:cNvSpPr/>
          <p:nvPr/>
        </p:nvSpPr>
        <p:spPr>
          <a:xfrm>
            <a:off x="3870271" y="3682546"/>
            <a:ext cx="1403460" cy="241453"/>
          </a:xfrm>
          <a:custGeom>
            <a:avLst/>
            <a:gdLst/>
            <a:ahLst/>
            <a:cxnLst/>
            <a:rect l="l" t="t" r="r" b="b"/>
            <a:pathLst>
              <a:path w="24766" h="4261" extrusionOk="0">
                <a:moveTo>
                  <a:pt x="1289" y="0"/>
                </a:moveTo>
                <a:cubicBezTo>
                  <a:pt x="1289" y="0"/>
                  <a:pt x="624" y="1840"/>
                  <a:pt x="1" y="4261"/>
                </a:cubicBezTo>
                <a:cubicBezTo>
                  <a:pt x="2524" y="3158"/>
                  <a:pt x="7413" y="1240"/>
                  <a:pt x="13860" y="1240"/>
                </a:cubicBezTo>
                <a:cubicBezTo>
                  <a:pt x="17130" y="1240"/>
                  <a:pt x="20800" y="1733"/>
                  <a:pt x="24766" y="3076"/>
                </a:cubicBezTo>
                <a:cubicBezTo>
                  <a:pt x="24256" y="1268"/>
                  <a:pt x="23799" y="0"/>
                  <a:pt x="23799"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87;p51">
            <a:extLst>
              <a:ext uri="{FF2B5EF4-FFF2-40B4-BE49-F238E27FC236}">
                <a16:creationId xmlns:a16="http://schemas.microsoft.com/office/drawing/2014/main" id="{51927D00-39DD-0990-ADE4-A15A24C9DA59}"/>
              </a:ext>
            </a:extLst>
          </p:cNvPr>
          <p:cNvSpPr/>
          <p:nvPr/>
        </p:nvSpPr>
        <p:spPr>
          <a:xfrm>
            <a:off x="3800794" y="4148341"/>
            <a:ext cx="1542412" cy="704982"/>
          </a:xfrm>
          <a:custGeom>
            <a:avLst/>
            <a:gdLst/>
            <a:ahLst/>
            <a:cxnLst/>
            <a:rect l="l" t="t" r="r" b="b"/>
            <a:pathLst>
              <a:path w="27218" h="12441" extrusionOk="0">
                <a:moveTo>
                  <a:pt x="406" y="0"/>
                </a:moveTo>
                <a:cubicBezTo>
                  <a:pt x="63" y="2204"/>
                  <a:pt x="0" y="4355"/>
                  <a:pt x="603" y="5747"/>
                </a:cubicBezTo>
                <a:cubicBezTo>
                  <a:pt x="1725" y="8387"/>
                  <a:pt x="3981" y="12326"/>
                  <a:pt x="13542" y="12440"/>
                </a:cubicBezTo>
                <a:lnTo>
                  <a:pt x="13988" y="12440"/>
                </a:lnTo>
                <a:cubicBezTo>
                  <a:pt x="23560" y="12326"/>
                  <a:pt x="25805" y="8387"/>
                  <a:pt x="26937" y="5747"/>
                </a:cubicBezTo>
                <a:cubicBezTo>
                  <a:pt x="27062" y="5436"/>
                  <a:pt x="27156" y="5114"/>
                  <a:pt x="27218" y="4791"/>
                </a:cubicBezTo>
                <a:lnTo>
                  <a:pt x="27218" y="4791"/>
                </a:lnTo>
                <a:cubicBezTo>
                  <a:pt x="24661" y="8387"/>
                  <a:pt x="20058" y="10788"/>
                  <a:pt x="14809" y="10788"/>
                </a:cubicBezTo>
                <a:cubicBezTo>
                  <a:pt x="7472" y="10788"/>
                  <a:pt x="1403" y="6101"/>
                  <a:pt x="406"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8;p51">
            <a:extLst>
              <a:ext uri="{FF2B5EF4-FFF2-40B4-BE49-F238E27FC236}">
                <a16:creationId xmlns:a16="http://schemas.microsoft.com/office/drawing/2014/main" id="{49172D29-2244-CD2B-08E7-068164DAB46E}"/>
              </a:ext>
            </a:extLst>
          </p:cNvPr>
          <p:cNvSpPr/>
          <p:nvPr/>
        </p:nvSpPr>
        <p:spPr>
          <a:xfrm>
            <a:off x="3886762" y="3660730"/>
            <a:ext cx="1398191" cy="64827"/>
          </a:xfrm>
          <a:custGeom>
            <a:avLst/>
            <a:gdLst/>
            <a:ahLst/>
            <a:cxnLst/>
            <a:rect l="l" t="t" r="r" b="b"/>
            <a:pathLst>
              <a:path w="24673" h="1144" extrusionOk="0">
                <a:moveTo>
                  <a:pt x="582" y="1"/>
                </a:moveTo>
                <a:cubicBezTo>
                  <a:pt x="260" y="1"/>
                  <a:pt x="1" y="260"/>
                  <a:pt x="1" y="572"/>
                </a:cubicBezTo>
                <a:cubicBezTo>
                  <a:pt x="1" y="894"/>
                  <a:pt x="260" y="1144"/>
                  <a:pt x="582" y="1144"/>
                </a:cubicBezTo>
                <a:cubicBezTo>
                  <a:pt x="4205" y="1105"/>
                  <a:pt x="7842" y="1089"/>
                  <a:pt x="11486" y="1089"/>
                </a:cubicBezTo>
                <a:cubicBezTo>
                  <a:pt x="15683" y="1089"/>
                  <a:pt x="19890" y="1110"/>
                  <a:pt x="24101" y="1144"/>
                </a:cubicBezTo>
                <a:cubicBezTo>
                  <a:pt x="24423" y="1144"/>
                  <a:pt x="24672" y="894"/>
                  <a:pt x="24672" y="572"/>
                </a:cubicBezTo>
                <a:cubicBezTo>
                  <a:pt x="24672" y="260"/>
                  <a:pt x="24423" y="1"/>
                  <a:pt x="24101" y="1"/>
                </a:cubicBezTo>
                <a:cubicBezTo>
                  <a:pt x="20181" y="175"/>
                  <a:pt x="16291" y="258"/>
                  <a:pt x="12430" y="258"/>
                </a:cubicBezTo>
                <a:cubicBezTo>
                  <a:pt x="8450" y="258"/>
                  <a:pt x="4502" y="169"/>
                  <a:pt x="582" y="1"/>
                </a:cubicBezTo>
                <a:close/>
              </a:path>
            </a:pathLst>
          </a:custGeom>
          <a:solidFill>
            <a:srgbClr val="544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89;p51">
            <a:extLst>
              <a:ext uri="{FF2B5EF4-FFF2-40B4-BE49-F238E27FC236}">
                <a16:creationId xmlns:a16="http://schemas.microsoft.com/office/drawing/2014/main" id="{73D923BD-476B-EDC6-0FB7-85F1F0FFBB66}"/>
              </a:ext>
            </a:extLst>
          </p:cNvPr>
          <p:cNvSpPr/>
          <p:nvPr/>
        </p:nvSpPr>
        <p:spPr>
          <a:xfrm>
            <a:off x="3795468" y="4465161"/>
            <a:ext cx="347549" cy="455879"/>
          </a:xfrm>
          <a:custGeom>
            <a:avLst/>
            <a:gdLst/>
            <a:ahLst/>
            <a:cxnLst/>
            <a:rect l="l" t="t" r="r" b="b"/>
            <a:pathLst>
              <a:path w="6133" h="8045" extrusionOk="0">
                <a:moveTo>
                  <a:pt x="1050" y="1"/>
                </a:moveTo>
                <a:lnTo>
                  <a:pt x="1" y="8044"/>
                </a:lnTo>
                <a:lnTo>
                  <a:pt x="1861" y="8044"/>
                </a:lnTo>
                <a:lnTo>
                  <a:pt x="6132" y="5093"/>
                </a:lnTo>
                <a:lnTo>
                  <a:pt x="1050"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90;p51">
            <a:extLst>
              <a:ext uri="{FF2B5EF4-FFF2-40B4-BE49-F238E27FC236}">
                <a16:creationId xmlns:a16="http://schemas.microsoft.com/office/drawing/2014/main" id="{172F9251-D78A-48DA-94BE-87FAA6956136}"/>
              </a:ext>
            </a:extLst>
          </p:cNvPr>
          <p:cNvSpPr/>
          <p:nvPr/>
        </p:nvSpPr>
        <p:spPr>
          <a:xfrm>
            <a:off x="5035779" y="4465161"/>
            <a:ext cx="347493" cy="455879"/>
          </a:xfrm>
          <a:custGeom>
            <a:avLst/>
            <a:gdLst/>
            <a:ahLst/>
            <a:cxnLst/>
            <a:rect l="l" t="t" r="r" b="b"/>
            <a:pathLst>
              <a:path w="6132" h="8045" extrusionOk="0">
                <a:moveTo>
                  <a:pt x="5082" y="1"/>
                </a:moveTo>
                <a:lnTo>
                  <a:pt x="0" y="5093"/>
                </a:lnTo>
                <a:lnTo>
                  <a:pt x="4282" y="8044"/>
                </a:lnTo>
                <a:lnTo>
                  <a:pt x="6132" y="8044"/>
                </a:lnTo>
                <a:lnTo>
                  <a:pt x="5082"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91;p51">
            <a:extLst>
              <a:ext uri="{FF2B5EF4-FFF2-40B4-BE49-F238E27FC236}">
                <a16:creationId xmlns:a16="http://schemas.microsoft.com/office/drawing/2014/main" id="{E6B35677-424B-EC0B-EB6C-356C720DF22D}"/>
              </a:ext>
            </a:extLst>
          </p:cNvPr>
          <p:cNvSpPr/>
          <p:nvPr/>
        </p:nvSpPr>
        <p:spPr>
          <a:xfrm>
            <a:off x="5217119" y="4580024"/>
            <a:ext cx="166153" cy="341016"/>
          </a:xfrm>
          <a:custGeom>
            <a:avLst/>
            <a:gdLst/>
            <a:ahLst/>
            <a:cxnLst/>
            <a:rect l="l" t="t" r="r" b="b"/>
            <a:pathLst>
              <a:path w="2932" h="6018" extrusionOk="0">
                <a:moveTo>
                  <a:pt x="2152" y="0"/>
                </a:moveTo>
                <a:cubicBezTo>
                  <a:pt x="1061" y="447"/>
                  <a:pt x="188" y="2567"/>
                  <a:pt x="1" y="5269"/>
                </a:cubicBezTo>
                <a:lnTo>
                  <a:pt x="1082" y="6017"/>
                </a:lnTo>
                <a:lnTo>
                  <a:pt x="2932" y="6017"/>
                </a:lnTo>
                <a:lnTo>
                  <a:pt x="2152" y="0"/>
                </a:ln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92;p51">
            <a:extLst>
              <a:ext uri="{FF2B5EF4-FFF2-40B4-BE49-F238E27FC236}">
                <a16:creationId xmlns:a16="http://schemas.microsoft.com/office/drawing/2014/main" id="{8FE8A80D-B3C3-47C4-1C9F-E69C954A2123}"/>
              </a:ext>
            </a:extLst>
          </p:cNvPr>
          <p:cNvSpPr/>
          <p:nvPr/>
        </p:nvSpPr>
        <p:spPr>
          <a:xfrm>
            <a:off x="4244229" y="4447709"/>
            <a:ext cx="752731" cy="471574"/>
          </a:xfrm>
          <a:custGeom>
            <a:avLst/>
            <a:gdLst/>
            <a:ahLst/>
            <a:cxnLst/>
            <a:rect l="l" t="t" r="r" b="b"/>
            <a:pathLst>
              <a:path w="13283" h="8322" extrusionOk="0">
                <a:moveTo>
                  <a:pt x="4830" y="0"/>
                </a:moveTo>
                <a:cubicBezTo>
                  <a:pt x="4615" y="0"/>
                  <a:pt x="4353" y="51"/>
                  <a:pt x="4064" y="215"/>
                </a:cubicBezTo>
                <a:cubicBezTo>
                  <a:pt x="3306" y="652"/>
                  <a:pt x="3139" y="1753"/>
                  <a:pt x="3836" y="2210"/>
                </a:cubicBezTo>
                <a:cubicBezTo>
                  <a:pt x="4532" y="2668"/>
                  <a:pt x="4719" y="2875"/>
                  <a:pt x="4760" y="4486"/>
                </a:cubicBezTo>
                <a:cubicBezTo>
                  <a:pt x="4799" y="5672"/>
                  <a:pt x="4432" y="6244"/>
                  <a:pt x="3821" y="6244"/>
                </a:cubicBezTo>
                <a:cubicBezTo>
                  <a:pt x="3602" y="6244"/>
                  <a:pt x="3351" y="6170"/>
                  <a:pt x="3077" y="6024"/>
                </a:cubicBezTo>
                <a:cubicBezTo>
                  <a:pt x="2038" y="5474"/>
                  <a:pt x="3524" y="3936"/>
                  <a:pt x="3285" y="3312"/>
                </a:cubicBezTo>
                <a:cubicBezTo>
                  <a:pt x="3160" y="2948"/>
                  <a:pt x="2838" y="2688"/>
                  <a:pt x="2464" y="2626"/>
                </a:cubicBezTo>
                <a:lnTo>
                  <a:pt x="2464" y="2626"/>
                </a:lnTo>
                <a:cubicBezTo>
                  <a:pt x="2464" y="2626"/>
                  <a:pt x="2911" y="3291"/>
                  <a:pt x="2485" y="3821"/>
                </a:cubicBezTo>
                <a:cubicBezTo>
                  <a:pt x="2069" y="4351"/>
                  <a:pt x="718" y="4507"/>
                  <a:pt x="354" y="5952"/>
                </a:cubicBezTo>
                <a:cubicBezTo>
                  <a:pt x="1" y="7407"/>
                  <a:pt x="1175" y="8321"/>
                  <a:pt x="1175" y="8321"/>
                </a:cubicBezTo>
                <a:lnTo>
                  <a:pt x="9790" y="8321"/>
                </a:lnTo>
                <a:cubicBezTo>
                  <a:pt x="13282" y="6554"/>
                  <a:pt x="11110" y="3748"/>
                  <a:pt x="9822" y="2969"/>
                </a:cubicBezTo>
                <a:cubicBezTo>
                  <a:pt x="8533" y="2190"/>
                  <a:pt x="8429" y="631"/>
                  <a:pt x="8429" y="631"/>
                </a:cubicBezTo>
                <a:lnTo>
                  <a:pt x="8429" y="631"/>
                </a:lnTo>
                <a:cubicBezTo>
                  <a:pt x="8128" y="1192"/>
                  <a:pt x="8117" y="2387"/>
                  <a:pt x="8626" y="2875"/>
                </a:cubicBezTo>
                <a:cubicBezTo>
                  <a:pt x="8951" y="3210"/>
                  <a:pt x="9404" y="4187"/>
                  <a:pt x="8597" y="4187"/>
                </a:cubicBezTo>
                <a:cubicBezTo>
                  <a:pt x="8576" y="4187"/>
                  <a:pt x="8555" y="4186"/>
                  <a:pt x="8533" y="4185"/>
                </a:cubicBezTo>
                <a:cubicBezTo>
                  <a:pt x="7650" y="4143"/>
                  <a:pt x="7670" y="3229"/>
                  <a:pt x="7078" y="2366"/>
                </a:cubicBezTo>
                <a:cubicBezTo>
                  <a:pt x="6496" y="1514"/>
                  <a:pt x="5394" y="1566"/>
                  <a:pt x="4937" y="1296"/>
                </a:cubicBezTo>
                <a:cubicBezTo>
                  <a:pt x="4469" y="1015"/>
                  <a:pt x="4303" y="329"/>
                  <a:pt x="5415" y="142"/>
                </a:cubicBezTo>
                <a:cubicBezTo>
                  <a:pt x="5415" y="142"/>
                  <a:pt x="5188" y="0"/>
                  <a:pt x="4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93;p51">
            <a:extLst>
              <a:ext uri="{FF2B5EF4-FFF2-40B4-BE49-F238E27FC236}">
                <a16:creationId xmlns:a16="http://schemas.microsoft.com/office/drawing/2014/main" id="{1F2471E5-3033-7431-3763-99407E447054}"/>
              </a:ext>
            </a:extLst>
          </p:cNvPr>
          <p:cNvSpPr/>
          <p:nvPr/>
        </p:nvSpPr>
        <p:spPr>
          <a:xfrm>
            <a:off x="4500428" y="4569709"/>
            <a:ext cx="376962" cy="349572"/>
          </a:xfrm>
          <a:custGeom>
            <a:avLst/>
            <a:gdLst/>
            <a:ahLst/>
            <a:cxnLst/>
            <a:rect l="l" t="t" r="r" b="b"/>
            <a:pathLst>
              <a:path w="6652" h="6169" extrusionOk="0">
                <a:moveTo>
                  <a:pt x="935" y="0"/>
                </a:moveTo>
                <a:cubicBezTo>
                  <a:pt x="776" y="0"/>
                  <a:pt x="615" y="26"/>
                  <a:pt x="458" y="78"/>
                </a:cubicBezTo>
                <a:cubicBezTo>
                  <a:pt x="1081" y="473"/>
                  <a:pt x="2235" y="3289"/>
                  <a:pt x="0" y="6168"/>
                </a:cubicBezTo>
                <a:lnTo>
                  <a:pt x="4053" y="6168"/>
                </a:lnTo>
                <a:cubicBezTo>
                  <a:pt x="6288" y="5254"/>
                  <a:pt x="6652" y="4131"/>
                  <a:pt x="6392" y="2936"/>
                </a:cubicBezTo>
                <a:cubicBezTo>
                  <a:pt x="6132" y="1720"/>
                  <a:pt x="4885" y="1159"/>
                  <a:pt x="4885" y="1159"/>
                </a:cubicBezTo>
                <a:lnTo>
                  <a:pt x="4885" y="1159"/>
                </a:lnTo>
                <a:cubicBezTo>
                  <a:pt x="4885" y="1159"/>
                  <a:pt x="5249" y="2022"/>
                  <a:pt x="5145" y="2344"/>
                </a:cubicBezTo>
                <a:cubicBezTo>
                  <a:pt x="5001" y="2811"/>
                  <a:pt x="4788" y="3094"/>
                  <a:pt x="4282" y="3094"/>
                </a:cubicBezTo>
                <a:cubicBezTo>
                  <a:pt x="4056" y="3094"/>
                  <a:pt x="3772" y="3037"/>
                  <a:pt x="3409" y="2915"/>
                </a:cubicBezTo>
                <a:cubicBezTo>
                  <a:pt x="2245" y="2520"/>
                  <a:pt x="2806" y="1377"/>
                  <a:pt x="2089" y="546"/>
                </a:cubicBezTo>
                <a:cubicBezTo>
                  <a:pt x="1799" y="195"/>
                  <a:pt x="1374" y="0"/>
                  <a:pt x="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00;p51">
            <a:extLst>
              <a:ext uri="{FF2B5EF4-FFF2-40B4-BE49-F238E27FC236}">
                <a16:creationId xmlns:a16="http://schemas.microsoft.com/office/drawing/2014/main" id="{72F0FDF5-F7F7-18F3-D5A1-CBDF4ACCB9DF}"/>
              </a:ext>
            </a:extLst>
          </p:cNvPr>
          <p:cNvSpPr/>
          <p:nvPr/>
        </p:nvSpPr>
        <p:spPr>
          <a:xfrm>
            <a:off x="3795468" y="4603597"/>
            <a:ext cx="167343" cy="317443"/>
          </a:xfrm>
          <a:custGeom>
            <a:avLst/>
            <a:gdLst/>
            <a:ahLst/>
            <a:cxnLst/>
            <a:rect l="l" t="t" r="r" b="b"/>
            <a:pathLst>
              <a:path w="2953" h="5602" extrusionOk="0">
                <a:moveTo>
                  <a:pt x="1304" y="1"/>
                </a:moveTo>
                <a:cubicBezTo>
                  <a:pt x="1093" y="1"/>
                  <a:pt x="886" y="57"/>
                  <a:pt x="707" y="166"/>
                </a:cubicBezTo>
                <a:lnTo>
                  <a:pt x="1" y="5601"/>
                </a:lnTo>
                <a:lnTo>
                  <a:pt x="1861" y="5601"/>
                </a:lnTo>
                <a:lnTo>
                  <a:pt x="2235" y="5341"/>
                </a:lnTo>
                <a:cubicBezTo>
                  <a:pt x="2266" y="5217"/>
                  <a:pt x="2297" y="5092"/>
                  <a:pt x="2329" y="4967"/>
                </a:cubicBezTo>
                <a:cubicBezTo>
                  <a:pt x="2952" y="2504"/>
                  <a:pt x="2588" y="291"/>
                  <a:pt x="1518" y="21"/>
                </a:cubicBezTo>
                <a:cubicBezTo>
                  <a:pt x="1447" y="7"/>
                  <a:pt x="1375" y="1"/>
                  <a:pt x="1304" y="1"/>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09;p51">
            <a:extLst>
              <a:ext uri="{FF2B5EF4-FFF2-40B4-BE49-F238E27FC236}">
                <a16:creationId xmlns:a16="http://schemas.microsoft.com/office/drawing/2014/main" id="{93B6C53E-22D9-7FF6-1E69-B9E80295A64F}"/>
              </a:ext>
            </a:extLst>
          </p:cNvPr>
          <p:cNvSpPr/>
          <p:nvPr/>
        </p:nvSpPr>
        <p:spPr>
          <a:xfrm>
            <a:off x="3880869" y="3680166"/>
            <a:ext cx="1404084" cy="53153"/>
          </a:xfrm>
          <a:custGeom>
            <a:avLst/>
            <a:gdLst/>
            <a:ahLst/>
            <a:cxnLst/>
            <a:rect l="l" t="t" r="r" b="b"/>
            <a:pathLst>
              <a:path w="24777" h="938" extrusionOk="0">
                <a:moveTo>
                  <a:pt x="24735" y="1"/>
                </a:moveTo>
                <a:cubicBezTo>
                  <a:pt x="24641" y="208"/>
                  <a:pt x="24433" y="343"/>
                  <a:pt x="24205" y="354"/>
                </a:cubicBezTo>
                <a:cubicBezTo>
                  <a:pt x="20441" y="478"/>
                  <a:pt x="16682" y="533"/>
                  <a:pt x="12931" y="533"/>
                </a:cubicBezTo>
                <a:cubicBezTo>
                  <a:pt x="8840" y="533"/>
                  <a:pt x="4758" y="468"/>
                  <a:pt x="686" y="354"/>
                </a:cubicBezTo>
                <a:cubicBezTo>
                  <a:pt x="458" y="343"/>
                  <a:pt x="260" y="208"/>
                  <a:pt x="167" y="1"/>
                </a:cubicBezTo>
                <a:lnTo>
                  <a:pt x="167" y="1"/>
                </a:lnTo>
                <a:cubicBezTo>
                  <a:pt x="1" y="375"/>
                  <a:pt x="271" y="801"/>
                  <a:pt x="686" y="801"/>
                </a:cubicBezTo>
                <a:cubicBezTo>
                  <a:pt x="4309" y="897"/>
                  <a:pt x="7932" y="938"/>
                  <a:pt x="11569" y="938"/>
                </a:cubicBezTo>
                <a:cubicBezTo>
                  <a:pt x="15756" y="938"/>
                  <a:pt x="19961" y="884"/>
                  <a:pt x="24205" y="801"/>
                </a:cubicBezTo>
                <a:cubicBezTo>
                  <a:pt x="24527" y="801"/>
                  <a:pt x="24776" y="551"/>
                  <a:pt x="24776" y="229"/>
                </a:cubicBezTo>
                <a:cubicBezTo>
                  <a:pt x="24776" y="156"/>
                  <a:pt x="24766" y="73"/>
                  <a:pt x="24735" y="1"/>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10;p51">
            <a:extLst>
              <a:ext uri="{FF2B5EF4-FFF2-40B4-BE49-F238E27FC236}">
                <a16:creationId xmlns:a16="http://schemas.microsoft.com/office/drawing/2014/main" id="{64116F54-8475-488B-5037-0994487800FA}"/>
              </a:ext>
            </a:extLst>
          </p:cNvPr>
          <p:cNvSpPr/>
          <p:nvPr/>
        </p:nvSpPr>
        <p:spPr>
          <a:xfrm>
            <a:off x="4698883" y="3845461"/>
            <a:ext cx="533028" cy="326679"/>
          </a:xfrm>
          <a:custGeom>
            <a:avLst/>
            <a:gdLst/>
            <a:ahLst/>
            <a:cxnLst/>
            <a:rect l="l" t="t" r="r" b="b"/>
            <a:pathLst>
              <a:path w="9406" h="5765" extrusionOk="0">
                <a:moveTo>
                  <a:pt x="3404" y="0"/>
                </a:moveTo>
                <a:cubicBezTo>
                  <a:pt x="1931" y="0"/>
                  <a:pt x="756" y="553"/>
                  <a:pt x="448" y="1521"/>
                </a:cubicBezTo>
                <a:cubicBezTo>
                  <a:pt x="1" y="2914"/>
                  <a:pt x="1539" y="4660"/>
                  <a:pt x="3887" y="5418"/>
                </a:cubicBezTo>
                <a:cubicBezTo>
                  <a:pt x="4616" y="5654"/>
                  <a:pt x="5338" y="5765"/>
                  <a:pt x="6000" y="5765"/>
                </a:cubicBezTo>
                <a:cubicBezTo>
                  <a:pt x="7472" y="5765"/>
                  <a:pt x="8651" y="5215"/>
                  <a:pt x="8959" y="4254"/>
                </a:cubicBezTo>
                <a:cubicBezTo>
                  <a:pt x="9406" y="2851"/>
                  <a:pt x="7868" y="1105"/>
                  <a:pt x="5519" y="347"/>
                </a:cubicBezTo>
                <a:cubicBezTo>
                  <a:pt x="4788" y="112"/>
                  <a:pt x="4066" y="0"/>
                  <a:pt x="3404" y="0"/>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11;p51">
            <a:extLst>
              <a:ext uri="{FF2B5EF4-FFF2-40B4-BE49-F238E27FC236}">
                <a16:creationId xmlns:a16="http://schemas.microsoft.com/office/drawing/2014/main" id="{39713B0A-AFBA-14A3-144B-387FDCB43619}"/>
              </a:ext>
            </a:extLst>
          </p:cNvPr>
          <p:cNvSpPr/>
          <p:nvPr/>
        </p:nvSpPr>
        <p:spPr>
          <a:xfrm>
            <a:off x="4498672" y="3802848"/>
            <a:ext cx="233250" cy="136849"/>
          </a:xfrm>
          <a:custGeom>
            <a:avLst/>
            <a:gdLst/>
            <a:ahLst/>
            <a:cxnLst/>
            <a:rect l="l" t="t" r="r" b="b"/>
            <a:pathLst>
              <a:path w="4116" h="2415" extrusionOk="0">
                <a:moveTo>
                  <a:pt x="2408" y="1"/>
                </a:moveTo>
                <a:cubicBezTo>
                  <a:pt x="2231" y="1"/>
                  <a:pt x="2047" y="16"/>
                  <a:pt x="1860" y="49"/>
                </a:cubicBezTo>
                <a:cubicBezTo>
                  <a:pt x="780" y="236"/>
                  <a:pt x="0" y="901"/>
                  <a:pt x="104" y="1546"/>
                </a:cubicBezTo>
                <a:cubicBezTo>
                  <a:pt x="198" y="2069"/>
                  <a:pt x="866" y="2415"/>
                  <a:pt x="1704" y="2415"/>
                </a:cubicBezTo>
                <a:cubicBezTo>
                  <a:pt x="1881" y="2415"/>
                  <a:pt x="2066" y="2399"/>
                  <a:pt x="2255" y="2367"/>
                </a:cubicBezTo>
                <a:cubicBezTo>
                  <a:pt x="3326" y="2190"/>
                  <a:pt x="4116" y="1525"/>
                  <a:pt x="4001" y="880"/>
                </a:cubicBezTo>
                <a:cubicBezTo>
                  <a:pt x="3916" y="349"/>
                  <a:pt x="3242" y="1"/>
                  <a:pt x="2408" y="1"/>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12;p51">
            <a:extLst>
              <a:ext uri="{FF2B5EF4-FFF2-40B4-BE49-F238E27FC236}">
                <a16:creationId xmlns:a16="http://schemas.microsoft.com/office/drawing/2014/main" id="{FDD6E3DD-773B-3D1D-6699-009F898AED4A}"/>
              </a:ext>
            </a:extLst>
          </p:cNvPr>
          <p:cNvSpPr/>
          <p:nvPr/>
        </p:nvSpPr>
        <p:spPr>
          <a:xfrm>
            <a:off x="3894413" y="4022882"/>
            <a:ext cx="109599" cy="175552"/>
          </a:xfrm>
          <a:custGeom>
            <a:avLst/>
            <a:gdLst/>
            <a:ahLst/>
            <a:cxnLst/>
            <a:rect l="l" t="t" r="r" b="b"/>
            <a:pathLst>
              <a:path w="1934" h="3098" extrusionOk="0">
                <a:moveTo>
                  <a:pt x="738" y="1"/>
                </a:moveTo>
                <a:lnTo>
                  <a:pt x="1" y="999"/>
                </a:lnTo>
                <a:lnTo>
                  <a:pt x="1383" y="3098"/>
                </a:lnTo>
                <a:lnTo>
                  <a:pt x="1934"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13;p51">
            <a:extLst>
              <a:ext uri="{FF2B5EF4-FFF2-40B4-BE49-F238E27FC236}">
                <a16:creationId xmlns:a16="http://schemas.microsoft.com/office/drawing/2014/main" id="{782E1EF5-8996-B378-F463-8A5B151BBA48}"/>
              </a:ext>
            </a:extLst>
          </p:cNvPr>
          <p:cNvSpPr/>
          <p:nvPr/>
        </p:nvSpPr>
        <p:spPr>
          <a:xfrm>
            <a:off x="3649433" y="3968484"/>
            <a:ext cx="262716" cy="135772"/>
          </a:xfrm>
          <a:custGeom>
            <a:avLst/>
            <a:gdLst/>
            <a:ahLst/>
            <a:cxnLst/>
            <a:rect l="l" t="t" r="r" b="b"/>
            <a:pathLst>
              <a:path w="4636" h="2396" extrusionOk="0">
                <a:moveTo>
                  <a:pt x="4445" y="0"/>
                </a:moveTo>
                <a:cubicBezTo>
                  <a:pt x="3548" y="0"/>
                  <a:pt x="3197" y="307"/>
                  <a:pt x="2645" y="307"/>
                </a:cubicBezTo>
                <a:cubicBezTo>
                  <a:pt x="2587" y="307"/>
                  <a:pt x="2527" y="303"/>
                  <a:pt x="2463" y="296"/>
                </a:cubicBezTo>
                <a:cubicBezTo>
                  <a:pt x="2100" y="254"/>
                  <a:pt x="1736" y="181"/>
                  <a:pt x="1372" y="88"/>
                </a:cubicBezTo>
                <a:cubicBezTo>
                  <a:pt x="1279" y="46"/>
                  <a:pt x="1175" y="15"/>
                  <a:pt x="1081" y="15"/>
                </a:cubicBezTo>
                <a:cubicBezTo>
                  <a:pt x="603" y="15"/>
                  <a:pt x="146" y="556"/>
                  <a:pt x="73" y="1210"/>
                </a:cubicBezTo>
                <a:cubicBezTo>
                  <a:pt x="0" y="1803"/>
                  <a:pt x="250" y="2291"/>
                  <a:pt x="645" y="2385"/>
                </a:cubicBezTo>
                <a:lnTo>
                  <a:pt x="645" y="2395"/>
                </a:lnTo>
                <a:lnTo>
                  <a:pt x="811" y="2395"/>
                </a:lnTo>
                <a:cubicBezTo>
                  <a:pt x="1631" y="2395"/>
                  <a:pt x="2148" y="2031"/>
                  <a:pt x="2471" y="2031"/>
                </a:cubicBezTo>
                <a:cubicBezTo>
                  <a:pt x="2475" y="2031"/>
                  <a:pt x="2480" y="2031"/>
                  <a:pt x="2484" y="2031"/>
                </a:cubicBezTo>
                <a:cubicBezTo>
                  <a:pt x="2827" y="2052"/>
                  <a:pt x="4240" y="2395"/>
                  <a:pt x="4240" y="2395"/>
                </a:cubicBezTo>
                <a:lnTo>
                  <a:pt x="4635" y="5"/>
                </a:lnTo>
                <a:cubicBezTo>
                  <a:pt x="4569" y="2"/>
                  <a:pt x="4506" y="0"/>
                  <a:pt x="4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14;p51">
            <a:extLst>
              <a:ext uri="{FF2B5EF4-FFF2-40B4-BE49-F238E27FC236}">
                <a16:creationId xmlns:a16="http://schemas.microsoft.com/office/drawing/2014/main" id="{5EBE9008-5A72-D03B-B758-6DD3B92342BF}"/>
              </a:ext>
            </a:extLst>
          </p:cNvPr>
          <p:cNvSpPr/>
          <p:nvPr/>
        </p:nvSpPr>
        <p:spPr>
          <a:xfrm>
            <a:off x="3654136" y="3968937"/>
            <a:ext cx="257389" cy="65677"/>
          </a:xfrm>
          <a:custGeom>
            <a:avLst/>
            <a:gdLst/>
            <a:ahLst/>
            <a:cxnLst/>
            <a:rect l="l" t="t" r="r" b="b"/>
            <a:pathLst>
              <a:path w="4542" h="1159" extrusionOk="0">
                <a:moveTo>
                  <a:pt x="4320" y="1"/>
                </a:moveTo>
                <a:cubicBezTo>
                  <a:pt x="3455" y="1"/>
                  <a:pt x="3107" y="299"/>
                  <a:pt x="2562" y="299"/>
                </a:cubicBezTo>
                <a:cubicBezTo>
                  <a:pt x="2504" y="299"/>
                  <a:pt x="2444" y="295"/>
                  <a:pt x="2380" y="288"/>
                </a:cubicBezTo>
                <a:cubicBezTo>
                  <a:pt x="2017" y="246"/>
                  <a:pt x="1653" y="173"/>
                  <a:pt x="1289" y="80"/>
                </a:cubicBezTo>
                <a:cubicBezTo>
                  <a:pt x="1196" y="38"/>
                  <a:pt x="1092" y="7"/>
                  <a:pt x="998" y="7"/>
                </a:cubicBezTo>
                <a:cubicBezTo>
                  <a:pt x="541" y="7"/>
                  <a:pt x="104" y="496"/>
                  <a:pt x="1" y="1119"/>
                </a:cubicBezTo>
                <a:cubicBezTo>
                  <a:pt x="266" y="1145"/>
                  <a:pt x="531" y="1158"/>
                  <a:pt x="796" y="1158"/>
                </a:cubicBezTo>
                <a:cubicBezTo>
                  <a:pt x="1061" y="1158"/>
                  <a:pt x="1326" y="1145"/>
                  <a:pt x="1591" y="1119"/>
                </a:cubicBezTo>
                <a:cubicBezTo>
                  <a:pt x="2858" y="1005"/>
                  <a:pt x="3939" y="652"/>
                  <a:pt x="4511" y="215"/>
                </a:cubicBezTo>
                <a:lnTo>
                  <a:pt x="4542" y="7"/>
                </a:lnTo>
                <a:cubicBezTo>
                  <a:pt x="4464" y="3"/>
                  <a:pt x="4390" y="1"/>
                  <a:pt x="4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15;p51">
            <a:extLst>
              <a:ext uri="{FF2B5EF4-FFF2-40B4-BE49-F238E27FC236}">
                <a16:creationId xmlns:a16="http://schemas.microsoft.com/office/drawing/2014/main" id="{E8E549F9-6CBC-0CFB-0F4C-D2C4C4D77F0A}"/>
              </a:ext>
            </a:extLst>
          </p:cNvPr>
          <p:cNvSpPr/>
          <p:nvPr/>
        </p:nvSpPr>
        <p:spPr>
          <a:xfrm>
            <a:off x="3847319" y="3968879"/>
            <a:ext cx="111355" cy="135206"/>
          </a:xfrm>
          <a:custGeom>
            <a:avLst/>
            <a:gdLst/>
            <a:ahLst/>
            <a:cxnLst/>
            <a:rect l="l" t="t" r="r" b="b"/>
            <a:pathLst>
              <a:path w="1965" h="2386" extrusionOk="0">
                <a:moveTo>
                  <a:pt x="1123" y="0"/>
                </a:moveTo>
                <a:cubicBezTo>
                  <a:pt x="718" y="0"/>
                  <a:pt x="305" y="411"/>
                  <a:pt x="156" y="995"/>
                </a:cubicBezTo>
                <a:cubicBezTo>
                  <a:pt x="0" y="1640"/>
                  <a:pt x="239" y="2263"/>
                  <a:pt x="686" y="2367"/>
                </a:cubicBezTo>
                <a:cubicBezTo>
                  <a:pt x="735" y="2380"/>
                  <a:pt x="785" y="2385"/>
                  <a:pt x="834" y="2385"/>
                </a:cubicBezTo>
                <a:cubicBezTo>
                  <a:pt x="1247" y="2385"/>
                  <a:pt x="1660" y="1976"/>
                  <a:pt x="1809" y="1401"/>
                </a:cubicBezTo>
                <a:cubicBezTo>
                  <a:pt x="1964" y="746"/>
                  <a:pt x="1725" y="133"/>
                  <a:pt x="1268" y="19"/>
                </a:cubicBezTo>
                <a:cubicBezTo>
                  <a:pt x="1220" y="6"/>
                  <a:pt x="1172"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16;p51">
            <a:extLst>
              <a:ext uri="{FF2B5EF4-FFF2-40B4-BE49-F238E27FC236}">
                <a16:creationId xmlns:a16="http://schemas.microsoft.com/office/drawing/2014/main" id="{AD571EC8-8F7B-E91F-E3DA-6E1B546C85F7}"/>
              </a:ext>
            </a:extLst>
          </p:cNvPr>
          <p:cNvSpPr/>
          <p:nvPr/>
        </p:nvSpPr>
        <p:spPr>
          <a:xfrm>
            <a:off x="4584071" y="4829184"/>
            <a:ext cx="164339" cy="90100"/>
          </a:xfrm>
          <a:custGeom>
            <a:avLst/>
            <a:gdLst/>
            <a:ahLst/>
            <a:cxnLst/>
            <a:rect l="l" t="t" r="r" b="b"/>
            <a:pathLst>
              <a:path w="2900" h="1590" extrusionOk="0">
                <a:moveTo>
                  <a:pt x="1818" y="1"/>
                </a:moveTo>
                <a:cubicBezTo>
                  <a:pt x="558" y="1"/>
                  <a:pt x="0" y="1589"/>
                  <a:pt x="0" y="1589"/>
                </a:cubicBezTo>
                <a:lnTo>
                  <a:pt x="2806" y="1589"/>
                </a:lnTo>
                <a:cubicBezTo>
                  <a:pt x="2827" y="1163"/>
                  <a:pt x="2900" y="228"/>
                  <a:pt x="2255" y="61"/>
                </a:cubicBezTo>
                <a:cubicBezTo>
                  <a:pt x="2101" y="20"/>
                  <a:pt x="1955" y="1"/>
                  <a:pt x="1818"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17;p51">
            <a:extLst>
              <a:ext uri="{FF2B5EF4-FFF2-40B4-BE49-F238E27FC236}">
                <a16:creationId xmlns:a16="http://schemas.microsoft.com/office/drawing/2014/main" id="{C20D0A5E-2C88-C71E-FA5C-DD81DDD07203}"/>
              </a:ext>
            </a:extLst>
          </p:cNvPr>
          <p:cNvSpPr/>
          <p:nvPr/>
        </p:nvSpPr>
        <p:spPr>
          <a:xfrm>
            <a:off x="4584071" y="4839724"/>
            <a:ext cx="75994" cy="79560"/>
          </a:xfrm>
          <a:custGeom>
            <a:avLst/>
            <a:gdLst/>
            <a:ahLst/>
            <a:cxnLst/>
            <a:rect l="l" t="t" r="r" b="b"/>
            <a:pathLst>
              <a:path w="1341" h="1404" extrusionOk="0">
                <a:moveTo>
                  <a:pt x="1102" y="0"/>
                </a:moveTo>
                <a:lnTo>
                  <a:pt x="1102" y="0"/>
                </a:lnTo>
                <a:cubicBezTo>
                  <a:pt x="343" y="426"/>
                  <a:pt x="0" y="1403"/>
                  <a:pt x="0" y="1403"/>
                </a:cubicBezTo>
                <a:lnTo>
                  <a:pt x="1341" y="1403"/>
                </a:lnTo>
                <a:cubicBezTo>
                  <a:pt x="1310" y="1320"/>
                  <a:pt x="1268" y="1247"/>
                  <a:pt x="1237" y="1164"/>
                </a:cubicBezTo>
                <a:cubicBezTo>
                  <a:pt x="1102" y="790"/>
                  <a:pt x="1050" y="395"/>
                  <a:pt x="1102"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8;p51">
            <a:extLst>
              <a:ext uri="{FF2B5EF4-FFF2-40B4-BE49-F238E27FC236}">
                <a16:creationId xmlns:a16="http://schemas.microsoft.com/office/drawing/2014/main" id="{96D7D4E1-9CD3-4CD8-9EF6-E839BFAF7199}"/>
              </a:ext>
            </a:extLst>
          </p:cNvPr>
          <p:cNvSpPr/>
          <p:nvPr/>
        </p:nvSpPr>
        <p:spPr>
          <a:xfrm>
            <a:off x="4892066" y="4814395"/>
            <a:ext cx="226789" cy="104889"/>
          </a:xfrm>
          <a:custGeom>
            <a:avLst/>
            <a:gdLst/>
            <a:ahLst/>
            <a:cxnLst/>
            <a:rect l="l" t="t" r="r" b="b"/>
            <a:pathLst>
              <a:path w="4002" h="1851" extrusionOk="0">
                <a:moveTo>
                  <a:pt x="2858" y="0"/>
                </a:moveTo>
                <a:cubicBezTo>
                  <a:pt x="1507" y="520"/>
                  <a:pt x="447" y="1227"/>
                  <a:pt x="0" y="1850"/>
                </a:cubicBezTo>
                <a:lnTo>
                  <a:pt x="3960" y="1850"/>
                </a:lnTo>
                <a:cubicBezTo>
                  <a:pt x="4001" y="1362"/>
                  <a:pt x="3378" y="115"/>
                  <a:pt x="2858" y="0"/>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19;p51">
            <a:extLst>
              <a:ext uri="{FF2B5EF4-FFF2-40B4-BE49-F238E27FC236}">
                <a16:creationId xmlns:a16="http://schemas.microsoft.com/office/drawing/2014/main" id="{27D8CC1A-2D30-FF6E-7E5E-201FAF2BF962}"/>
              </a:ext>
            </a:extLst>
          </p:cNvPr>
          <p:cNvSpPr/>
          <p:nvPr/>
        </p:nvSpPr>
        <p:spPr>
          <a:xfrm>
            <a:off x="4114683" y="4833207"/>
            <a:ext cx="183776" cy="86076"/>
          </a:xfrm>
          <a:custGeom>
            <a:avLst/>
            <a:gdLst/>
            <a:ahLst/>
            <a:cxnLst/>
            <a:rect l="l" t="t" r="r" b="b"/>
            <a:pathLst>
              <a:path w="3243" h="1519" extrusionOk="0">
                <a:moveTo>
                  <a:pt x="915" y="1"/>
                </a:moveTo>
                <a:cubicBezTo>
                  <a:pt x="499" y="105"/>
                  <a:pt x="0" y="1123"/>
                  <a:pt x="42" y="1518"/>
                </a:cubicBezTo>
                <a:lnTo>
                  <a:pt x="3243" y="1518"/>
                </a:lnTo>
                <a:cubicBezTo>
                  <a:pt x="2765" y="988"/>
                  <a:pt x="2183" y="562"/>
                  <a:pt x="1538" y="261"/>
                </a:cubicBezTo>
                <a:cubicBezTo>
                  <a:pt x="1331" y="167"/>
                  <a:pt x="1123" y="74"/>
                  <a:pt x="915"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yellow and blue snake&#10;&#10;Description automatically generated with low confidence">
            <a:extLst>
              <a:ext uri="{FF2B5EF4-FFF2-40B4-BE49-F238E27FC236}">
                <a16:creationId xmlns:a16="http://schemas.microsoft.com/office/drawing/2014/main" id="{BC2542DF-4A1E-88D5-8679-273BC929BAE4}"/>
              </a:ext>
            </a:extLst>
          </p:cNvPr>
          <p:cNvPicPr>
            <a:picLocks noChangeAspect="1"/>
          </p:cNvPicPr>
          <p:nvPr/>
        </p:nvPicPr>
        <p:blipFill>
          <a:blip r:embed="rId3"/>
          <a:stretch>
            <a:fillRect/>
          </a:stretch>
        </p:blipFill>
        <p:spPr>
          <a:xfrm>
            <a:off x="3252691" y="1812631"/>
            <a:ext cx="542777" cy="542777"/>
          </a:xfrm>
          <a:prstGeom prst="rect">
            <a:avLst/>
          </a:prstGeom>
        </p:spPr>
      </p:pic>
      <p:pic>
        <p:nvPicPr>
          <p:cNvPr id="4" name="Picture 8" descr="PySpark Overview — PySpark 3.4.0 documentation">
            <a:extLst>
              <a:ext uri="{FF2B5EF4-FFF2-40B4-BE49-F238E27FC236}">
                <a16:creationId xmlns:a16="http://schemas.microsoft.com/office/drawing/2014/main" id="{F9E7B34A-E9B4-8E17-8A8C-B3203D550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714" y="2273375"/>
            <a:ext cx="880126" cy="4577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yPI Logo PNG Vector (SVG) Free Download">
            <a:extLst>
              <a:ext uri="{FF2B5EF4-FFF2-40B4-BE49-F238E27FC236}">
                <a16:creationId xmlns:a16="http://schemas.microsoft.com/office/drawing/2014/main" id="{AC6F1465-0586-DFD6-10F0-5E53FFD32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192" y="1367422"/>
            <a:ext cx="605751" cy="533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cylinder with blue letters&#10;&#10;Description automatically generated with low confidence">
            <a:extLst>
              <a:ext uri="{FF2B5EF4-FFF2-40B4-BE49-F238E27FC236}">
                <a16:creationId xmlns:a16="http://schemas.microsoft.com/office/drawing/2014/main" id="{539D9F9B-225F-B554-3AC2-EAA77CCA51CD}"/>
              </a:ext>
            </a:extLst>
          </p:cNvPr>
          <p:cNvPicPr>
            <a:picLocks noChangeAspect="1"/>
          </p:cNvPicPr>
          <p:nvPr/>
        </p:nvPicPr>
        <p:blipFill>
          <a:blip r:embed="rId6"/>
          <a:stretch>
            <a:fillRect/>
          </a:stretch>
        </p:blipFill>
        <p:spPr>
          <a:xfrm>
            <a:off x="3784951" y="2564052"/>
            <a:ext cx="549427" cy="549427"/>
          </a:xfrm>
          <a:prstGeom prst="rect">
            <a:avLst/>
          </a:prstGeom>
        </p:spPr>
      </p:pic>
    </p:spTree>
    <p:extLst>
      <p:ext uri="{BB962C8B-B14F-4D97-AF65-F5344CB8AC3E}">
        <p14:creationId xmlns:p14="http://schemas.microsoft.com/office/powerpoint/2010/main" val="79213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50" presetClass="path" presetSubtype="0" accel="50000" decel="50000" fill="hold" nodeType="withEffect">
                                  <p:stCondLst>
                                    <p:cond delay="0"/>
                                  </p:stCondLst>
                                  <p:childTnLst>
                                    <p:animMotion origin="layout" path="M 3.33333E-6 3.08642E-6 L 0.06198 3.08642E-6 C 0.08993 3.08642E-6 0.12413 0.0716 0.12413 0.13024 L 0.12413 0.2608 " pathEditMode="relative" rAng="0" ptsTypes="AAAA">
                                      <p:cBhvr>
                                        <p:cTn id="9" dur="1000" fill="hold"/>
                                        <p:tgtEl>
                                          <p:spTgt spid="3"/>
                                        </p:tgtEl>
                                        <p:attrNameLst>
                                          <p:attrName>ppt_x</p:attrName>
                                          <p:attrName>ppt_y</p:attrName>
                                        </p:attrNameLst>
                                      </p:cBhvr>
                                      <p:rCtr x="6198" y="13025"/>
                                    </p:animMotion>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50" presetClass="path" presetSubtype="0" accel="50000" decel="50000" fill="hold" nodeType="withEffect">
                                  <p:stCondLst>
                                    <p:cond delay="0"/>
                                  </p:stCondLst>
                                  <p:childTnLst>
                                    <p:animMotion origin="layout" path="M 4.16667E-6 2.46914E-7 L -0.06598 2.46914E-7 C -0.09549 2.46914E-7 -0.1316 0.04599 -0.1316 0.08364 L -0.1316 0.16821 " pathEditMode="relative" rAng="0" ptsTypes="AAAA">
                                      <p:cBhvr>
                                        <p:cTn id="19" dur="1000" fill="hold"/>
                                        <p:tgtEl>
                                          <p:spTgt spid="4"/>
                                        </p:tgtEl>
                                        <p:attrNameLst>
                                          <p:attrName>ppt_x</p:attrName>
                                          <p:attrName>ppt_y</p:attrName>
                                        </p:attrNameLst>
                                      </p:cBhvr>
                                      <p:rCtr x="-6580" y="8395"/>
                                    </p:animMotion>
                                  </p:childTnLst>
                                </p:cTn>
                              </p:par>
                            </p:childTnLst>
                          </p:cTn>
                        </p:par>
                        <p:par>
                          <p:cTn id="20" fill="hold">
                            <p:stCondLst>
                              <p:cond delay="2500"/>
                            </p:stCondLst>
                            <p:childTnLst>
                              <p:par>
                                <p:cTn id="21" presetID="10" presetClass="exit" presetSubtype="0" fill="hold" nodeType="after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50" presetClass="path" presetSubtype="0" accel="50000" decel="50000" fill="hold" nodeType="withEffect">
                                  <p:stCondLst>
                                    <p:cond delay="0"/>
                                  </p:stCondLst>
                                  <p:childTnLst>
                                    <p:animMotion origin="layout" path="M -3.61111E-6 -1.85185E-6 L 0.03282 -1.85185E-6 C 0.0474 -1.85185E-6 0.06563 0.02932 0.06563 0.0534 L 0.06563 0.10679 " pathEditMode="relative" rAng="0" ptsTypes="AAAA">
                                      <p:cBhvr>
                                        <p:cTn id="29" dur="1000" fill="hold"/>
                                        <p:tgtEl>
                                          <p:spTgt spid="5"/>
                                        </p:tgtEl>
                                        <p:attrNameLst>
                                          <p:attrName>ppt_x</p:attrName>
                                          <p:attrName>ppt_y</p:attrName>
                                        </p:attrNameLst>
                                      </p:cBhvr>
                                      <p:rCtr x="3281" y="5340"/>
                                    </p:animMotion>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500"/>
                                        <p:tgtEl>
                                          <p:spTgt spid="1026"/>
                                        </p:tgtEl>
                                      </p:cBhvr>
                                    </p:animEffect>
                                  </p:childTnLst>
                                </p:cTn>
                              </p:par>
                            </p:childTnLst>
                          </p:cTn>
                        </p:par>
                        <p:par>
                          <p:cTn id="38" fill="hold">
                            <p:stCondLst>
                              <p:cond delay="5000"/>
                            </p:stCondLst>
                            <p:childTnLst>
                              <p:par>
                                <p:cTn id="39" presetID="6" presetClass="emph" presetSubtype="0" fill="hold" nodeType="afterEffect">
                                  <p:stCondLst>
                                    <p:cond delay="0"/>
                                  </p:stCondLst>
                                  <p:childTnLst>
                                    <p:animScale>
                                      <p:cBhvr>
                                        <p:cTn id="40" dur="2000" fill="hold"/>
                                        <p:tgtEl>
                                          <p:spTgt spid="1026"/>
                                        </p:tgtEl>
                                      </p:cBhvr>
                                      <p:by x="150000" y="150000"/>
                                    </p:animScale>
                                  </p:childTnLst>
                                </p:cTn>
                              </p:par>
                              <p:par>
                                <p:cTn id="41" presetID="42" presetClass="path" presetSubtype="0" accel="50000" decel="50000" fill="hold" nodeType="withEffect">
                                  <p:stCondLst>
                                    <p:cond delay="0"/>
                                  </p:stCondLst>
                                  <p:childTnLst>
                                    <p:animMotion origin="layout" path="M -1.94444E-6 -2.59259E-6 L 0.00417 0.33827 " pathEditMode="relative" rAng="0" ptsTypes="AA">
                                      <p:cBhvr>
                                        <p:cTn id="42" dur="2000" fill="hold"/>
                                        <p:tgtEl>
                                          <p:spTgt spid="1026"/>
                                        </p:tgtEl>
                                        <p:attrNameLst>
                                          <p:attrName>ppt_x</p:attrName>
                                          <p:attrName>ppt_y</p:attrName>
                                        </p:attrNameLst>
                                      </p:cBhvr>
                                      <p:rCtr x="208" y="16914"/>
                                    </p:animMotion>
                                  </p:childTnLst>
                                </p:cTn>
                              </p:par>
                            </p:childTnLst>
                          </p:cTn>
                        </p:par>
                        <p:par>
                          <p:cTn id="43" fill="hold">
                            <p:stCondLst>
                              <p:cond delay="7000"/>
                            </p:stCondLst>
                            <p:childTnLst>
                              <p:par>
                                <p:cTn id="44" presetID="10" presetClass="exit" presetSubtype="0" fill="hold" nodeType="afterEffect">
                                  <p:stCondLst>
                                    <p:cond delay="0"/>
                                  </p:stCondLst>
                                  <p:childTnLst>
                                    <p:animEffect transition="out" filter="fade">
                                      <p:cBhvr>
                                        <p:cTn id="45" dur="500"/>
                                        <p:tgtEl>
                                          <p:spTgt spid="1026"/>
                                        </p:tgtEl>
                                      </p:cBhvr>
                                    </p:animEffect>
                                    <p:set>
                                      <p:cBhvr>
                                        <p:cTn id="46"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275" name="Picture 2274">
            <a:extLst>
              <a:ext uri="{FF2B5EF4-FFF2-40B4-BE49-F238E27FC236}">
                <a16:creationId xmlns:a16="http://schemas.microsoft.com/office/drawing/2014/main" id="{D9C5C584-5303-FA29-0EFD-3181AECC6962}"/>
              </a:ext>
            </a:extLst>
          </p:cNvPr>
          <p:cNvPicPr>
            <a:picLocks noChangeAspect="1"/>
          </p:cNvPicPr>
          <p:nvPr/>
        </p:nvPicPr>
        <p:blipFill>
          <a:blip r:embed="rId3"/>
          <a:stretch>
            <a:fillRect/>
          </a:stretch>
        </p:blipFill>
        <p:spPr>
          <a:xfrm>
            <a:off x="3707595" y="456268"/>
            <a:ext cx="1608105" cy="1785600"/>
          </a:xfrm>
          <a:prstGeom prst="rect">
            <a:avLst/>
          </a:prstGeom>
        </p:spPr>
      </p:pic>
      <p:sp>
        <p:nvSpPr>
          <p:cNvPr id="7" name="Google Shape;2263;p51">
            <a:extLst>
              <a:ext uri="{FF2B5EF4-FFF2-40B4-BE49-F238E27FC236}">
                <a16:creationId xmlns:a16="http://schemas.microsoft.com/office/drawing/2014/main" id="{B1B9C376-F437-B852-7C13-32EBAB40B5C3}"/>
              </a:ext>
            </a:extLst>
          </p:cNvPr>
          <p:cNvSpPr/>
          <p:nvPr/>
        </p:nvSpPr>
        <p:spPr>
          <a:xfrm>
            <a:off x="4114683" y="4832641"/>
            <a:ext cx="312188" cy="86643"/>
          </a:xfrm>
          <a:custGeom>
            <a:avLst/>
            <a:gdLst/>
            <a:ahLst/>
            <a:cxnLst/>
            <a:rect l="l" t="t" r="r" b="b"/>
            <a:pathLst>
              <a:path w="5509" h="1529" extrusionOk="0">
                <a:moveTo>
                  <a:pt x="977" y="0"/>
                </a:moveTo>
                <a:cubicBezTo>
                  <a:pt x="551" y="0"/>
                  <a:pt x="0" y="1102"/>
                  <a:pt x="42" y="1528"/>
                </a:cubicBezTo>
                <a:lnTo>
                  <a:pt x="5508" y="1528"/>
                </a:lnTo>
                <a:lnTo>
                  <a:pt x="4926" y="946"/>
                </a:lnTo>
                <a:cubicBezTo>
                  <a:pt x="4926" y="946"/>
                  <a:pt x="1414" y="0"/>
                  <a:pt x="977"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4;p51">
            <a:extLst>
              <a:ext uri="{FF2B5EF4-FFF2-40B4-BE49-F238E27FC236}">
                <a16:creationId xmlns:a16="http://schemas.microsoft.com/office/drawing/2014/main" id="{CB941E62-D1E9-EC7E-F338-220084FFE9AA}"/>
              </a:ext>
            </a:extLst>
          </p:cNvPr>
          <p:cNvSpPr/>
          <p:nvPr/>
        </p:nvSpPr>
        <p:spPr>
          <a:xfrm>
            <a:off x="4728917" y="4813771"/>
            <a:ext cx="389938" cy="105512"/>
          </a:xfrm>
          <a:custGeom>
            <a:avLst/>
            <a:gdLst/>
            <a:ahLst/>
            <a:cxnLst/>
            <a:rect l="l" t="t" r="r" b="b"/>
            <a:pathLst>
              <a:path w="6881" h="1862" extrusionOk="0">
                <a:moveTo>
                  <a:pt x="5665" y="1"/>
                </a:moveTo>
                <a:cubicBezTo>
                  <a:pt x="5124" y="1"/>
                  <a:pt x="728" y="1154"/>
                  <a:pt x="728" y="1154"/>
                </a:cubicBezTo>
                <a:lnTo>
                  <a:pt x="1" y="1861"/>
                </a:lnTo>
                <a:lnTo>
                  <a:pt x="6839" y="1861"/>
                </a:lnTo>
                <a:cubicBezTo>
                  <a:pt x="6880" y="1352"/>
                  <a:pt x="6205" y="1"/>
                  <a:pt x="5665" y="1"/>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5;p51">
            <a:extLst>
              <a:ext uri="{FF2B5EF4-FFF2-40B4-BE49-F238E27FC236}">
                <a16:creationId xmlns:a16="http://schemas.microsoft.com/office/drawing/2014/main" id="{EEDFB364-5E97-59B4-93A8-CBC13D373AFA}"/>
              </a:ext>
            </a:extLst>
          </p:cNvPr>
          <p:cNvSpPr/>
          <p:nvPr/>
        </p:nvSpPr>
        <p:spPr>
          <a:xfrm>
            <a:off x="3718342" y="4022882"/>
            <a:ext cx="157880" cy="175552"/>
          </a:xfrm>
          <a:custGeom>
            <a:avLst/>
            <a:gdLst/>
            <a:ahLst/>
            <a:cxnLst/>
            <a:rect l="l" t="t" r="r" b="b"/>
            <a:pathLst>
              <a:path w="2786" h="3098" extrusionOk="0">
                <a:moveTo>
                  <a:pt x="1050" y="1"/>
                </a:moveTo>
                <a:lnTo>
                  <a:pt x="0" y="999"/>
                </a:lnTo>
                <a:lnTo>
                  <a:pt x="1985" y="3098"/>
                </a:lnTo>
                <a:lnTo>
                  <a:pt x="2785"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9;p51">
            <a:extLst>
              <a:ext uri="{FF2B5EF4-FFF2-40B4-BE49-F238E27FC236}">
                <a16:creationId xmlns:a16="http://schemas.microsoft.com/office/drawing/2014/main" id="{AD4E43C1-8687-A244-716D-CC153D550E17}"/>
              </a:ext>
            </a:extLst>
          </p:cNvPr>
          <p:cNvSpPr/>
          <p:nvPr/>
        </p:nvSpPr>
        <p:spPr>
          <a:xfrm>
            <a:off x="5182381" y="3968879"/>
            <a:ext cx="111355" cy="135601"/>
          </a:xfrm>
          <a:custGeom>
            <a:avLst/>
            <a:gdLst/>
            <a:ahLst/>
            <a:cxnLst/>
            <a:rect l="l" t="t" r="r" b="b"/>
            <a:pathLst>
              <a:path w="1965" h="2393" extrusionOk="0">
                <a:moveTo>
                  <a:pt x="1131" y="0"/>
                </a:moveTo>
                <a:cubicBezTo>
                  <a:pt x="719" y="0"/>
                  <a:pt x="305" y="411"/>
                  <a:pt x="157" y="995"/>
                </a:cubicBezTo>
                <a:cubicBezTo>
                  <a:pt x="1" y="1640"/>
                  <a:pt x="240" y="2263"/>
                  <a:pt x="697" y="2378"/>
                </a:cubicBezTo>
                <a:cubicBezTo>
                  <a:pt x="741" y="2388"/>
                  <a:pt x="786" y="2393"/>
                  <a:pt x="831" y="2393"/>
                </a:cubicBezTo>
                <a:cubicBezTo>
                  <a:pt x="1240" y="2393"/>
                  <a:pt x="1659" y="1981"/>
                  <a:pt x="1809" y="1401"/>
                </a:cubicBezTo>
                <a:cubicBezTo>
                  <a:pt x="1965" y="746"/>
                  <a:pt x="1726" y="133"/>
                  <a:pt x="1279" y="19"/>
                </a:cubicBezTo>
                <a:cubicBezTo>
                  <a:pt x="1230" y="6"/>
                  <a:pt x="1181" y="0"/>
                  <a:pt x="1131" y="0"/>
                </a:cubicBezTo>
                <a:close/>
              </a:path>
            </a:pathLst>
          </a:custGeom>
          <a:solidFill>
            <a:srgbClr val="995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70;p51">
            <a:extLst>
              <a:ext uri="{FF2B5EF4-FFF2-40B4-BE49-F238E27FC236}">
                <a16:creationId xmlns:a16="http://schemas.microsoft.com/office/drawing/2014/main" id="{DF46542C-13FC-F209-251B-962A91C32933}"/>
              </a:ext>
            </a:extLst>
          </p:cNvPr>
          <p:cNvSpPr/>
          <p:nvPr/>
        </p:nvSpPr>
        <p:spPr>
          <a:xfrm>
            <a:off x="5222445" y="3968937"/>
            <a:ext cx="226222" cy="135772"/>
          </a:xfrm>
          <a:custGeom>
            <a:avLst/>
            <a:gdLst/>
            <a:ahLst/>
            <a:cxnLst/>
            <a:rect l="l" t="t" r="r" b="b"/>
            <a:pathLst>
              <a:path w="3992" h="2396" extrusionOk="0">
                <a:moveTo>
                  <a:pt x="3767" y="1"/>
                </a:moveTo>
                <a:cubicBezTo>
                  <a:pt x="2895" y="1"/>
                  <a:pt x="2546" y="299"/>
                  <a:pt x="2008" y="299"/>
                </a:cubicBezTo>
                <a:cubicBezTo>
                  <a:pt x="1951" y="299"/>
                  <a:pt x="1892" y="295"/>
                  <a:pt x="1830" y="288"/>
                </a:cubicBezTo>
                <a:cubicBezTo>
                  <a:pt x="1362" y="225"/>
                  <a:pt x="894" y="132"/>
                  <a:pt x="437" y="7"/>
                </a:cubicBezTo>
                <a:lnTo>
                  <a:pt x="1" y="2387"/>
                </a:lnTo>
                <a:cubicBezTo>
                  <a:pt x="70" y="2393"/>
                  <a:pt x="138" y="2395"/>
                  <a:pt x="204" y="2395"/>
                </a:cubicBezTo>
                <a:cubicBezTo>
                  <a:pt x="990" y="2395"/>
                  <a:pt x="1497" y="2033"/>
                  <a:pt x="1816" y="2033"/>
                </a:cubicBezTo>
                <a:cubicBezTo>
                  <a:pt x="1824" y="2033"/>
                  <a:pt x="1832" y="2033"/>
                  <a:pt x="1840" y="2034"/>
                </a:cubicBezTo>
                <a:cubicBezTo>
                  <a:pt x="2183" y="2044"/>
                  <a:pt x="3596" y="2387"/>
                  <a:pt x="3596" y="2387"/>
                </a:cubicBezTo>
                <a:lnTo>
                  <a:pt x="3991" y="7"/>
                </a:lnTo>
                <a:cubicBezTo>
                  <a:pt x="3913" y="3"/>
                  <a:pt x="3838"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1;p51">
            <a:extLst>
              <a:ext uri="{FF2B5EF4-FFF2-40B4-BE49-F238E27FC236}">
                <a16:creationId xmlns:a16="http://schemas.microsoft.com/office/drawing/2014/main" id="{BCE04A19-5487-4897-BCC9-42B7740CFF4D}"/>
              </a:ext>
            </a:extLst>
          </p:cNvPr>
          <p:cNvSpPr/>
          <p:nvPr/>
        </p:nvSpPr>
        <p:spPr>
          <a:xfrm>
            <a:off x="5383838" y="3968879"/>
            <a:ext cx="111355" cy="135601"/>
          </a:xfrm>
          <a:custGeom>
            <a:avLst/>
            <a:gdLst/>
            <a:ahLst/>
            <a:cxnLst/>
            <a:rect l="l" t="t" r="r" b="b"/>
            <a:pathLst>
              <a:path w="1965" h="2393" extrusionOk="0">
                <a:moveTo>
                  <a:pt x="1123" y="0"/>
                </a:moveTo>
                <a:cubicBezTo>
                  <a:pt x="718" y="0"/>
                  <a:pt x="304" y="411"/>
                  <a:pt x="156" y="995"/>
                </a:cubicBezTo>
                <a:cubicBezTo>
                  <a:pt x="0" y="1640"/>
                  <a:pt x="229" y="2263"/>
                  <a:pt x="686" y="2378"/>
                </a:cubicBezTo>
                <a:cubicBezTo>
                  <a:pt x="731" y="2388"/>
                  <a:pt x="777" y="2393"/>
                  <a:pt x="823" y="2393"/>
                </a:cubicBezTo>
                <a:cubicBezTo>
                  <a:pt x="1239" y="2393"/>
                  <a:pt x="1659" y="1981"/>
                  <a:pt x="1808" y="1401"/>
                </a:cubicBezTo>
                <a:cubicBezTo>
                  <a:pt x="1964" y="746"/>
                  <a:pt x="1725" y="133"/>
                  <a:pt x="1268" y="19"/>
                </a:cubicBezTo>
                <a:cubicBezTo>
                  <a:pt x="1220" y="6"/>
                  <a:pt x="1171"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098B2AE6-F217-27DD-9B4D-902829BB6F33}"/>
              </a:ext>
            </a:extLst>
          </p:cNvPr>
          <p:cNvGrpSpPr/>
          <p:nvPr/>
        </p:nvGrpSpPr>
        <p:grpSpPr>
          <a:xfrm>
            <a:off x="3717718" y="2236655"/>
            <a:ext cx="1490051" cy="1602008"/>
            <a:chOff x="3717718" y="2236655"/>
            <a:chExt cx="1490051" cy="1602008"/>
          </a:xfrm>
        </p:grpSpPr>
        <p:grpSp>
          <p:nvGrpSpPr>
            <p:cNvPr id="2252" name="Group 2251">
              <a:extLst>
                <a:ext uri="{FF2B5EF4-FFF2-40B4-BE49-F238E27FC236}">
                  <a16:creationId xmlns:a16="http://schemas.microsoft.com/office/drawing/2014/main" id="{7028CBE3-DDC2-07EA-D88F-334E9A648538}"/>
                </a:ext>
              </a:extLst>
            </p:cNvPr>
            <p:cNvGrpSpPr/>
            <p:nvPr/>
          </p:nvGrpSpPr>
          <p:grpSpPr>
            <a:xfrm>
              <a:off x="3717718" y="2236655"/>
              <a:ext cx="1490051" cy="1602007"/>
              <a:chOff x="3780865" y="2236655"/>
              <a:chExt cx="1490051" cy="1602007"/>
            </a:xfrm>
          </p:grpSpPr>
          <p:sp>
            <p:nvSpPr>
              <p:cNvPr id="10" name="Google Shape;2266;p51">
                <a:extLst>
                  <a:ext uri="{FF2B5EF4-FFF2-40B4-BE49-F238E27FC236}">
                    <a16:creationId xmlns:a16="http://schemas.microsoft.com/office/drawing/2014/main" id="{EB1106FC-67F5-0606-7E46-519B7260F398}"/>
                  </a:ext>
                </a:extLst>
              </p:cNvPr>
              <p:cNvSpPr/>
              <p:nvPr/>
            </p:nvSpPr>
            <p:spPr>
              <a:xfrm>
                <a:off x="4849187" y="3618910"/>
                <a:ext cx="100191" cy="89589"/>
              </a:xfrm>
              <a:custGeom>
                <a:avLst/>
                <a:gdLst/>
                <a:ahLst/>
                <a:cxnLst/>
                <a:rect l="l" t="t" r="r" b="b"/>
                <a:pathLst>
                  <a:path w="1768" h="1581" extrusionOk="0">
                    <a:moveTo>
                      <a:pt x="874" y="0"/>
                    </a:moveTo>
                    <a:cubicBezTo>
                      <a:pt x="405" y="0"/>
                      <a:pt x="21" y="350"/>
                      <a:pt x="11" y="780"/>
                    </a:cubicBezTo>
                    <a:cubicBezTo>
                      <a:pt x="1" y="1217"/>
                      <a:pt x="396" y="1580"/>
                      <a:pt x="874" y="1580"/>
                    </a:cubicBezTo>
                    <a:cubicBezTo>
                      <a:pt x="881" y="1581"/>
                      <a:pt x="888" y="1581"/>
                      <a:pt x="895" y="1581"/>
                    </a:cubicBezTo>
                    <a:cubicBezTo>
                      <a:pt x="1373" y="1581"/>
                      <a:pt x="1757" y="1231"/>
                      <a:pt x="1757" y="801"/>
                    </a:cubicBezTo>
                    <a:cubicBezTo>
                      <a:pt x="1767" y="364"/>
                      <a:pt x="1383" y="1"/>
                      <a:pt x="894" y="1"/>
                    </a:cubicBezTo>
                    <a:cubicBezTo>
                      <a:pt x="888" y="1"/>
                      <a:pt x="881" y="0"/>
                      <a:pt x="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7;p51">
                <a:extLst>
                  <a:ext uri="{FF2B5EF4-FFF2-40B4-BE49-F238E27FC236}">
                    <a16:creationId xmlns:a16="http://schemas.microsoft.com/office/drawing/2014/main" id="{7EBB7620-DB44-2496-90F3-295CF561B1DE}"/>
                  </a:ext>
                </a:extLst>
              </p:cNvPr>
              <p:cNvSpPr/>
              <p:nvPr/>
            </p:nvSpPr>
            <p:spPr>
              <a:xfrm>
                <a:off x="4995846" y="3214824"/>
                <a:ext cx="70723" cy="60859"/>
              </a:xfrm>
              <a:custGeom>
                <a:avLst/>
                <a:gdLst/>
                <a:ahLst/>
                <a:cxnLst/>
                <a:rect l="l" t="t" r="r" b="b"/>
                <a:pathLst>
                  <a:path w="1248" h="1074" extrusionOk="0">
                    <a:moveTo>
                      <a:pt x="540" y="0"/>
                    </a:moveTo>
                    <a:cubicBezTo>
                      <a:pt x="267" y="0"/>
                      <a:pt x="8" y="213"/>
                      <a:pt x="0" y="533"/>
                    </a:cubicBezTo>
                    <a:cubicBezTo>
                      <a:pt x="11" y="838"/>
                      <a:pt x="260" y="1073"/>
                      <a:pt x="563" y="1073"/>
                    </a:cubicBezTo>
                    <a:cubicBezTo>
                      <a:pt x="569" y="1073"/>
                      <a:pt x="576" y="1073"/>
                      <a:pt x="582" y="1073"/>
                    </a:cubicBezTo>
                    <a:cubicBezTo>
                      <a:pt x="1050" y="1042"/>
                      <a:pt x="1248" y="470"/>
                      <a:pt x="905" y="148"/>
                    </a:cubicBezTo>
                    <a:cubicBezTo>
                      <a:pt x="796" y="46"/>
                      <a:pt x="666"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68;p51">
                <a:extLst>
                  <a:ext uri="{FF2B5EF4-FFF2-40B4-BE49-F238E27FC236}">
                    <a16:creationId xmlns:a16="http://schemas.microsoft.com/office/drawing/2014/main" id="{86810F3E-F961-89F8-7BB5-8ACE808F0D48}"/>
                  </a:ext>
                </a:extLst>
              </p:cNvPr>
              <p:cNvSpPr/>
              <p:nvPr/>
            </p:nvSpPr>
            <p:spPr>
              <a:xfrm>
                <a:off x="4987457" y="3644864"/>
                <a:ext cx="80867" cy="66356"/>
              </a:xfrm>
              <a:custGeom>
                <a:avLst/>
                <a:gdLst/>
                <a:ahLst/>
                <a:cxnLst/>
                <a:rect l="l" t="t" r="r" b="b"/>
                <a:pathLst>
                  <a:path w="1427" h="1171" extrusionOk="0">
                    <a:moveTo>
                      <a:pt x="692" y="0"/>
                    </a:moveTo>
                    <a:cubicBezTo>
                      <a:pt x="305" y="0"/>
                      <a:pt x="0" y="405"/>
                      <a:pt x="159" y="811"/>
                    </a:cubicBezTo>
                    <a:cubicBezTo>
                      <a:pt x="265" y="1037"/>
                      <a:pt x="486" y="1171"/>
                      <a:pt x="714" y="1171"/>
                    </a:cubicBezTo>
                    <a:cubicBezTo>
                      <a:pt x="800" y="1171"/>
                      <a:pt x="887" y="1152"/>
                      <a:pt x="969" y="1112"/>
                    </a:cubicBezTo>
                    <a:cubicBezTo>
                      <a:pt x="1427" y="873"/>
                      <a:pt x="1385" y="218"/>
                      <a:pt x="907" y="42"/>
                    </a:cubicBezTo>
                    <a:cubicBezTo>
                      <a:pt x="834" y="13"/>
                      <a:pt x="762"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2;p51">
                <a:extLst>
                  <a:ext uri="{FF2B5EF4-FFF2-40B4-BE49-F238E27FC236}">
                    <a16:creationId xmlns:a16="http://schemas.microsoft.com/office/drawing/2014/main" id="{FB97D9E7-2B4F-782A-4F76-BE765ECFACA9}"/>
                  </a:ext>
                </a:extLst>
              </p:cNvPr>
              <p:cNvSpPr/>
              <p:nvPr/>
            </p:nvSpPr>
            <p:spPr>
              <a:xfrm>
                <a:off x="4355091" y="2590137"/>
                <a:ext cx="338086" cy="1042995"/>
              </a:xfrm>
              <a:custGeom>
                <a:avLst/>
                <a:gdLst/>
                <a:ahLst/>
                <a:cxnLst/>
                <a:rect l="l" t="t" r="r" b="b"/>
                <a:pathLst>
                  <a:path w="5966" h="18406" extrusionOk="0">
                    <a:moveTo>
                      <a:pt x="3295" y="0"/>
                    </a:moveTo>
                    <a:lnTo>
                      <a:pt x="1" y="31"/>
                    </a:lnTo>
                    <a:cubicBezTo>
                      <a:pt x="686" y="426"/>
                      <a:pt x="2058" y="2048"/>
                      <a:pt x="3097" y="3222"/>
                    </a:cubicBezTo>
                    <a:cubicBezTo>
                      <a:pt x="4137" y="4396"/>
                      <a:pt x="4823" y="6184"/>
                      <a:pt x="4241" y="7815"/>
                    </a:cubicBezTo>
                    <a:cubicBezTo>
                      <a:pt x="3648" y="9447"/>
                      <a:pt x="1570" y="12378"/>
                      <a:pt x="2973" y="13417"/>
                    </a:cubicBezTo>
                    <a:cubicBezTo>
                      <a:pt x="4376" y="14456"/>
                      <a:pt x="4594" y="16285"/>
                      <a:pt x="1892" y="17428"/>
                    </a:cubicBezTo>
                    <a:lnTo>
                      <a:pt x="4625" y="18405"/>
                    </a:lnTo>
                    <a:cubicBezTo>
                      <a:pt x="3617" y="17459"/>
                      <a:pt x="5966" y="14820"/>
                      <a:pt x="3846" y="13095"/>
                    </a:cubicBezTo>
                    <a:cubicBezTo>
                      <a:pt x="3170" y="12544"/>
                      <a:pt x="4958" y="9187"/>
                      <a:pt x="5124" y="6901"/>
                    </a:cubicBezTo>
                    <a:cubicBezTo>
                      <a:pt x="5280" y="4625"/>
                      <a:pt x="3586" y="3450"/>
                      <a:pt x="2671" y="2120"/>
                    </a:cubicBezTo>
                    <a:cubicBezTo>
                      <a:pt x="1767" y="780"/>
                      <a:pt x="3295" y="0"/>
                      <a:pt x="3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3;p51">
                <a:extLst>
                  <a:ext uri="{FF2B5EF4-FFF2-40B4-BE49-F238E27FC236}">
                    <a16:creationId xmlns:a16="http://schemas.microsoft.com/office/drawing/2014/main" id="{15A320C7-5FD1-576A-DF7D-C4E6BEF2DBC5}"/>
                  </a:ext>
                </a:extLst>
              </p:cNvPr>
              <p:cNvSpPr/>
              <p:nvPr/>
            </p:nvSpPr>
            <p:spPr>
              <a:xfrm>
                <a:off x="4459305" y="3092426"/>
                <a:ext cx="233872" cy="540708"/>
              </a:xfrm>
              <a:custGeom>
                <a:avLst/>
                <a:gdLst/>
                <a:ahLst/>
                <a:cxnLst/>
                <a:rect l="l" t="t" r="r" b="b"/>
                <a:pathLst>
                  <a:path w="4127" h="9542" extrusionOk="0">
                    <a:moveTo>
                      <a:pt x="1934" y="1"/>
                    </a:moveTo>
                    <a:cubicBezTo>
                      <a:pt x="1144" y="1633"/>
                      <a:pt x="1" y="3711"/>
                      <a:pt x="1134" y="4553"/>
                    </a:cubicBezTo>
                    <a:cubicBezTo>
                      <a:pt x="2537" y="5592"/>
                      <a:pt x="2755" y="7421"/>
                      <a:pt x="53" y="8564"/>
                    </a:cubicBezTo>
                    <a:lnTo>
                      <a:pt x="2786" y="9541"/>
                    </a:lnTo>
                    <a:cubicBezTo>
                      <a:pt x="1778" y="8595"/>
                      <a:pt x="4127" y="5956"/>
                      <a:pt x="2007" y="4231"/>
                    </a:cubicBezTo>
                    <a:cubicBezTo>
                      <a:pt x="1622" y="3908"/>
                      <a:pt x="2059" y="2630"/>
                      <a:pt x="2526" y="1165"/>
                    </a:cubicBezTo>
                    <a:cubicBezTo>
                      <a:pt x="2339" y="760"/>
                      <a:pt x="2142" y="365"/>
                      <a:pt x="1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4;p51">
                <a:extLst>
                  <a:ext uri="{FF2B5EF4-FFF2-40B4-BE49-F238E27FC236}">
                    <a16:creationId xmlns:a16="http://schemas.microsoft.com/office/drawing/2014/main" id="{F7F078B7-2C1F-9B7A-41CF-D1781F80AEEB}"/>
                  </a:ext>
                </a:extLst>
              </p:cNvPr>
              <p:cNvSpPr/>
              <p:nvPr/>
            </p:nvSpPr>
            <p:spPr>
              <a:xfrm>
                <a:off x="4074750" y="3461548"/>
                <a:ext cx="64263" cy="54966"/>
              </a:xfrm>
              <a:custGeom>
                <a:avLst/>
                <a:gdLst/>
                <a:ahLst/>
                <a:cxnLst/>
                <a:rect l="l" t="t" r="r" b="b"/>
                <a:pathLst>
                  <a:path w="1134" h="970" extrusionOk="0">
                    <a:moveTo>
                      <a:pt x="642" y="1"/>
                    </a:moveTo>
                    <a:cubicBezTo>
                      <a:pt x="517" y="1"/>
                      <a:pt x="390" y="50"/>
                      <a:pt x="292" y="159"/>
                    </a:cubicBezTo>
                    <a:cubicBezTo>
                      <a:pt x="1" y="460"/>
                      <a:pt x="219" y="959"/>
                      <a:pt x="635" y="969"/>
                    </a:cubicBezTo>
                    <a:cubicBezTo>
                      <a:pt x="915" y="949"/>
                      <a:pt x="1133" y="720"/>
                      <a:pt x="1123" y="450"/>
                    </a:cubicBezTo>
                    <a:cubicBezTo>
                      <a:pt x="1103" y="172"/>
                      <a:pt x="875" y="1"/>
                      <a:pt x="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75;p51">
                <a:extLst>
                  <a:ext uri="{FF2B5EF4-FFF2-40B4-BE49-F238E27FC236}">
                    <a16:creationId xmlns:a16="http://schemas.microsoft.com/office/drawing/2014/main" id="{78904402-AC35-1591-9B9E-2D53040E38FF}"/>
                  </a:ext>
                </a:extLst>
              </p:cNvPr>
              <p:cNvSpPr/>
              <p:nvPr/>
            </p:nvSpPr>
            <p:spPr>
              <a:xfrm>
                <a:off x="4315649" y="3409983"/>
                <a:ext cx="86023" cy="78652"/>
              </a:xfrm>
              <a:custGeom>
                <a:avLst/>
                <a:gdLst/>
                <a:ahLst/>
                <a:cxnLst/>
                <a:rect l="l" t="t" r="r" b="b"/>
                <a:pathLst>
                  <a:path w="1518" h="1388" extrusionOk="0">
                    <a:moveTo>
                      <a:pt x="821" y="1"/>
                    </a:moveTo>
                    <a:cubicBezTo>
                      <a:pt x="608" y="1"/>
                      <a:pt x="388" y="106"/>
                      <a:pt x="239" y="300"/>
                    </a:cubicBezTo>
                    <a:cubicBezTo>
                      <a:pt x="0" y="622"/>
                      <a:pt x="42" y="1048"/>
                      <a:pt x="333" y="1266"/>
                    </a:cubicBezTo>
                    <a:cubicBezTo>
                      <a:pt x="438" y="1349"/>
                      <a:pt x="565" y="1388"/>
                      <a:pt x="694" y="1388"/>
                    </a:cubicBezTo>
                    <a:cubicBezTo>
                      <a:pt x="908" y="1388"/>
                      <a:pt x="1130" y="1280"/>
                      <a:pt x="1278" y="1079"/>
                    </a:cubicBezTo>
                    <a:cubicBezTo>
                      <a:pt x="1518" y="767"/>
                      <a:pt x="1476" y="331"/>
                      <a:pt x="1185" y="123"/>
                    </a:cubicBezTo>
                    <a:cubicBezTo>
                      <a:pt x="1078" y="40"/>
                      <a:pt x="951"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76;p51">
                <a:extLst>
                  <a:ext uri="{FF2B5EF4-FFF2-40B4-BE49-F238E27FC236}">
                    <a16:creationId xmlns:a16="http://schemas.microsoft.com/office/drawing/2014/main" id="{112A776C-5604-E798-BCB6-81546C17BBBC}"/>
                  </a:ext>
                </a:extLst>
              </p:cNvPr>
              <p:cNvSpPr/>
              <p:nvPr/>
            </p:nvSpPr>
            <p:spPr>
              <a:xfrm>
                <a:off x="4591853" y="3535271"/>
                <a:ext cx="230925" cy="150845"/>
              </a:xfrm>
              <a:custGeom>
                <a:avLst/>
                <a:gdLst/>
                <a:ahLst/>
                <a:cxnLst/>
                <a:rect l="l" t="t" r="r" b="b"/>
                <a:pathLst>
                  <a:path w="4075" h="2662" extrusionOk="0">
                    <a:moveTo>
                      <a:pt x="1216" y="1"/>
                    </a:moveTo>
                    <a:lnTo>
                      <a:pt x="1216" y="1"/>
                    </a:lnTo>
                    <a:cubicBezTo>
                      <a:pt x="468" y="282"/>
                      <a:pt x="0" y="1227"/>
                      <a:pt x="478" y="2017"/>
                    </a:cubicBezTo>
                    <a:lnTo>
                      <a:pt x="3201" y="2661"/>
                    </a:lnTo>
                    <a:cubicBezTo>
                      <a:pt x="2578" y="2225"/>
                      <a:pt x="4074" y="1581"/>
                      <a:pt x="3399" y="1497"/>
                    </a:cubicBezTo>
                    <a:cubicBezTo>
                      <a:pt x="3393" y="1497"/>
                      <a:pt x="3387" y="1496"/>
                      <a:pt x="3382" y="1496"/>
                    </a:cubicBezTo>
                    <a:cubicBezTo>
                      <a:pt x="3143" y="1496"/>
                      <a:pt x="3284" y="2211"/>
                      <a:pt x="2520" y="2211"/>
                    </a:cubicBezTo>
                    <a:cubicBezTo>
                      <a:pt x="2343" y="2211"/>
                      <a:pt x="2118" y="2173"/>
                      <a:pt x="1829" y="2079"/>
                    </a:cubicBezTo>
                    <a:cubicBezTo>
                      <a:pt x="1143" y="1851"/>
                      <a:pt x="634" y="770"/>
                      <a:pt x="1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7;p51">
                <a:extLst>
                  <a:ext uri="{FF2B5EF4-FFF2-40B4-BE49-F238E27FC236}">
                    <a16:creationId xmlns:a16="http://schemas.microsoft.com/office/drawing/2014/main" id="{91D47A26-FBE8-CA49-D3A0-5056B4FB8FA9}"/>
                  </a:ext>
                </a:extLst>
              </p:cNvPr>
              <p:cNvSpPr/>
              <p:nvPr/>
            </p:nvSpPr>
            <p:spPr>
              <a:xfrm>
                <a:off x="4759083" y="3548361"/>
                <a:ext cx="28165" cy="47089"/>
              </a:xfrm>
              <a:custGeom>
                <a:avLst/>
                <a:gdLst/>
                <a:ahLst/>
                <a:cxnLst/>
                <a:rect l="l" t="t" r="r" b="b"/>
                <a:pathLst>
                  <a:path w="497" h="831" extrusionOk="0">
                    <a:moveTo>
                      <a:pt x="280" y="0"/>
                    </a:moveTo>
                    <a:cubicBezTo>
                      <a:pt x="259" y="0"/>
                      <a:pt x="235" y="6"/>
                      <a:pt x="209" y="19"/>
                    </a:cubicBezTo>
                    <a:cubicBezTo>
                      <a:pt x="1" y="113"/>
                      <a:pt x="406" y="487"/>
                      <a:pt x="333" y="830"/>
                    </a:cubicBezTo>
                    <a:cubicBezTo>
                      <a:pt x="475" y="613"/>
                      <a:pt x="496"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8;p51">
                <a:extLst>
                  <a:ext uri="{FF2B5EF4-FFF2-40B4-BE49-F238E27FC236}">
                    <a16:creationId xmlns:a16="http://schemas.microsoft.com/office/drawing/2014/main" id="{BE27CA6D-8410-F020-E073-C3796AE4C652}"/>
                  </a:ext>
                </a:extLst>
              </p:cNvPr>
              <p:cNvSpPr/>
              <p:nvPr/>
            </p:nvSpPr>
            <p:spPr>
              <a:xfrm>
                <a:off x="4641325" y="3507562"/>
                <a:ext cx="70949" cy="54909"/>
              </a:xfrm>
              <a:custGeom>
                <a:avLst/>
                <a:gdLst/>
                <a:ahLst/>
                <a:cxnLst/>
                <a:rect l="l" t="t" r="r" b="b"/>
                <a:pathLst>
                  <a:path w="1252" h="969" extrusionOk="0">
                    <a:moveTo>
                      <a:pt x="1126" y="1"/>
                    </a:moveTo>
                    <a:cubicBezTo>
                      <a:pt x="913" y="1"/>
                      <a:pt x="374" y="339"/>
                      <a:pt x="0" y="677"/>
                    </a:cubicBezTo>
                    <a:lnTo>
                      <a:pt x="52" y="968"/>
                    </a:lnTo>
                    <a:cubicBezTo>
                      <a:pt x="406" y="74"/>
                      <a:pt x="998" y="594"/>
                      <a:pt x="1175" y="230"/>
                    </a:cubicBezTo>
                    <a:cubicBezTo>
                      <a:pt x="1251" y="67"/>
                      <a:pt x="1221" y="1"/>
                      <a:pt x="1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9;p51">
                <a:extLst>
                  <a:ext uri="{FF2B5EF4-FFF2-40B4-BE49-F238E27FC236}">
                    <a16:creationId xmlns:a16="http://schemas.microsoft.com/office/drawing/2014/main" id="{DA4B8725-0077-7737-2BA4-0CEC0AC7B41A}"/>
                  </a:ext>
                </a:extLst>
              </p:cNvPr>
              <p:cNvSpPr/>
              <p:nvPr/>
            </p:nvSpPr>
            <p:spPr>
              <a:xfrm>
                <a:off x="4044149" y="3330707"/>
                <a:ext cx="1226767" cy="507955"/>
              </a:xfrm>
              <a:custGeom>
                <a:avLst/>
                <a:gdLst/>
                <a:ahLst/>
                <a:cxnLst/>
                <a:rect l="l" t="t" r="r" b="b"/>
                <a:pathLst>
                  <a:path w="21648" h="8964" extrusionOk="0">
                    <a:moveTo>
                      <a:pt x="17161" y="0"/>
                    </a:moveTo>
                    <a:cubicBezTo>
                      <a:pt x="17044" y="0"/>
                      <a:pt x="16942" y="54"/>
                      <a:pt x="16857" y="171"/>
                    </a:cubicBezTo>
                    <a:cubicBezTo>
                      <a:pt x="16077" y="1242"/>
                      <a:pt x="18000" y="691"/>
                      <a:pt x="19268" y="2593"/>
                    </a:cubicBezTo>
                    <a:cubicBezTo>
                      <a:pt x="20536" y="4505"/>
                      <a:pt x="18572" y="6084"/>
                      <a:pt x="16420" y="6427"/>
                    </a:cubicBezTo>
                    <a:cubicBezTo>
                      <a:pt x="16108" y="6476"/>
                      <a:pt x="15789" y="6498"/>
                      <a:pt x="15463" y="6498"/>
                    </a:cubicBezTo>
                    <a:cubicBezTo>
                      <a:pt x="13540" y="6498"/>
                      <a:pt x="11371" y="5703"/>
                      <a:pt x="8990" y="4619"/>
                    </a:cubicBezTo>
                    <a:cubicBezTo>
                      <a:pt x="7802" y="4074"/>
                      <a:pt x="6385" y="3690"/>
                      <a:pt x="4982" y="3690"/>
                    </a:cubicBezTo>
                    <a:cubicBezTo>
                      <a:pt x="3094" y="3690"/>
                      <a:pt x="1234" y="4386"/>
                      <a:pt x="0" y="6323"/>
                    </a:cubicBezTo>
                    <a:lnTo>
                      <a:pt x="17148" y="8963"/>
                    </a:lnTo>
                    <a:lnTo>
                      <a:pt x="21648" y="6427"/>
                    </a:lnTo>
                    <a:cubicBezTo>
                      <a:pt x="21118" y="5908"/>
                      <a:pt x="20702" y="5295"/>
                      <a:pt x="20421" y="4619"/>
                    </a:cubicBezTo>
                    <a:cubicBezTo>
                      <a:pt x="19986" y="3572"/>
                      <a:pt x="18115" y="0"/>
                      <a:pt x="17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81;p51">
                <a:extLst>
                  <a:ext uri="{FF2B5EF4-FFF2-40B4-BE49-F238E27FC236}">
                    <a16:creationId xmlns:a16="http://schemas.microsoft.com/office/drawing/2014/main" id="{78BB0D5F-67E6-60BF-AC7B-FEBB9F7EA7F1}"/>
                  </a:ext>
                </a:extLst>
              </p:cNvPr>
              <p:cNvSpPr/>
              <p:nvPr/>
            </p:nvSpPr>
            <p:spPr>
              <a:xfrm>
                <a:off x="4240224" y="3547795"/>
                <a:ext cx="70780" cy="84715"/>
              </a:xfrm>
              <a:custGeom>
                <a:avLst/>
                <a:gdLst/>
                <a:ahLst/>
                <a:cxnLst/>
                <a:rect l="l" t="t" r="r" b="b"/>
                <a:pathLst>
                  <a:path w="1249" h="1495" extrusionOk="0">
                    <a:moveTo>
                      <a:pt x="1113" y="1"/>
                    </a:moveTo>
                    <a:cubicBezTo>
                      <a:pt x="1069" y="1"/>
                      <a:pt x="1025" y="3"/>
                      <a:pt x="978" y="9"/>
                    </a:cubicBezTo>
                    <a:cubicBezTo>
                      <a:pt x="417" y="61"/>
                      <a:pt x="1" y="445"/>
                      <a:pt x="32" y="871"/>
                    </a:cubicBezTo>
                    <a:cubicBezTo>
                      <a:pt x="59" y="1117"/>
                      <a:pt x="241" y="1319"/>
                      <a:pt x="505" y="1438"/>
                    </a:cubicBezTo>
                    <a:lnTo>
                      <a:pt x="505" y="1438"/>
                    </a:lnTo>
                    <a:cubicBezTo>
                      <a:pt x="287" y="1325"/>
                      <a:pt x="148" y="1098"/>
                      <a:pt x="157" y="850"/>
                    </a:cubicBezTo>
                    <a:cubicBezTo>
                      <a:pt x="167" y="435"/>
                      <a:pt x="573" y="61"/>
                      <a:pt x="1071" y="9"/>
                    </a:cubicBezTo>
                    <a:lnTo>
                      <a:pt x="1248" y="9"/>
                    </a:lnTo>
                    <a:cubicBezTo>
                      <a:pt x="1201" y="3"/>
                      <a:pt x="1157" y="1"/>
                      <a:pt x="1113" y="1"/>
                    </a:cubicBezTo>
                    <a:close/>
                    <a:moveTo>
                      <a:pt x="505" y="1438"/>
                    </a:moveTo>
                    <a:cubicBezTo>
                      <a:pt x="552" y="1463"/>
                      <a:pt x="602" y="1482"/>
                      <a:pt x="656" y="1495"/>
                    </a:cubicBezTo>
                    <a:cubicBezTo>
                      <a:pt x="603" y="1479"/>
                      <a:pt x="552" y="1460"/>
                      <a:pt x="505" y="14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2;p51">
                <a:extLst>
                  <a:ext uri="{FF2B5EF4-FFF2-40B4-BE49-F238E27FC236}">
                    <a16:creationId xmlns:a16="http://schemas.microsoft.com/office/drawing/2014/main" id="{2926B593-2C49-9444-8C2E-98833518DDE3}"/>
                  </a:ext>
                </a:extLst>
              </p:cNvPr>
              <p:cNvSpPr/>
              <p:nvPr/>
            </p:nvSpPr>
            <p:spPr>
              <a:xfrm>
                <a:off x="4299158" y="3552384"/>
                <a:ext cx="70723" cy="84092"/>
              </a:xfrm>
              <a:custGeom>
                <a:avLst/>
                <a:gdLst/>
                <a:ahLst/>
                <a:cxnLst/>
                <a:rect l="l" t="t" r="r" b="b"/>
                <a:pathLst>
                  <a:path w="1248" h="1484" extrusionOk="0">
                    <a:moveTo>
                      <a:pt x="582" y="0"/>
                    </a:moveTo>
                    <a:cubicBezTo>
                      <a:pt x="605" y="7"/>
                      <a:pt x="628" y="14"/>
                      <a:pt x="651" y="21"/>
                    </a:cubicBezTo>
                    <a:lnTo>
                      <a:pt x="651" y="21"/>
                    </a:lnTo>
                    <a:cubicBezTo>
                      <a:pt x="628" y="13"/>
                      <a:pt x="605" y="6"/>
                      <a:pt x="582" y="0"/>
                    </a:cubicBezTo>
                    <a:close/>
                    <a:moveTo>
                      <a:pt x="651" y="21"/>
                    </a:moveTo>
                    <a:lnTo>
                      <a:pt x="651" y="21"/>
                    </a:lnTo>
                    <a:cubicBezTo>
                      <a:pt x="907" y="115"/>
                      <a:pt x="1091" y="358"/>
                      <a:pt x="1091" y="645"/>
                    </a:cubicBezTo>
                    <a:cubicBezTo>
                      <a:pt x="1081" y="1060"/>
                      <a:pt x="665" y="1435"/>
                      <a:pt x="167" y="1476"/>
                    </a:cubicBezTo>
                    <a:cubicBezTo>
                      <a:pt x="146" y="1480"/>
                      <a:pt x="124" y="1483"/>
                      <a:pt x="102" y="1484"/>
                    </a:cubicBezTo>
                    <a:lnTo>
                      <a:pt x="102" y="1484"/>
                    </a:lnTo>
                    <a:cubicBezTo>
                      <a:pt x="67" y="1483"/>
                      <a:pt x="33" y="1480"/>
                      <a:pt x="0" y="1476"/>
                    </a:cubicBezTo>
                    <a:lnTo>
                      <a:pt x="0" y="1476"/>
                    </a:lnTo>
                    <a:cubicBezTo>
                      <a:pt x="26" y="1481"/>
                      <a:pt x="55" y="1484"/>
                      <a:pt x="83" y="1484"/>
                    </a:cubicBezTo>
                    <a:cubicBezTo>
                      <a:pt x="89" y="1484"/>
                      <a:pt x="96" y="1484"/>
                      <a:pt x="102" y="1484"/>
                    </a:cubicBezTo>
                    <a:lnTo>
                      <a:pt x="102" y="1484"/>
                    </a:lnTo>
                    <a:cubicBezTo>
                      <a:pt x="111" y="1484"/>
                      <a:pt x="121" y="1484"/>
                      <a:pt x="130" y="1484"/>
                    </a:cubicBezTo>
                    <a:cubicBezTo>
                      <a:pt x="174" y="1484"/>
                      <a:pt x="218" y="1481"/>
                      <a:pt x="260" y="1476"/>
                    </a:cubicBezTo>
                    <a:cubicBezTo>
                      <a:pt x="821" y="1424"/>
                      <a:pt x="1247" y="1040"/>
                      <a:pt x="1206" y="624"/>
                    </a:cubicBezTo>
                    <a:cubicBezTo>
                      <a:pt x="1177" y="353"/>
                      <a:pt x="958" y="127"/>
                      <a:pt x="651"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83;p51">
                <a:extLst>
                  <a:ext uri="{FF2B5EF4-FFF2-40B4-BE49-F238E27FC236}">
                    <a16:creationId xmlns:a16="http://schemas.microsoft.com/office/drawing/2014/main" id="{2C9721B9-2C56-23A1-36E1-401A78841577}"/>
                  </a:ext>
                </a:extLst>
              </p:cNvPr>
              <p:cNvSpPr/>
              <p:nvPr/>
            </p:nvSpPr>
            <p:spPr>
              <a:xfrm>
                <a:off x="4236709" y="3615397"/>
                <a:ext cx="100191" cy="36607"/>
              </a:xfrm>
              <a:custGeom>
                <a:avLst/>
                <a:gdLst/>
                <a:ahLst/>
                <a:cxnLst/>
                <a:rect l="l" t="t" r="r" b="b"/>
                <a:pathLst>
                  <a:path w="1768" h="646" extrusionOk="0">
                    <a:moveTo>
                      <a:pt x="1" y="0"/>
                    </a:moveTo>
                    <a:lnTo>
                      <a:pt x="1" y="0"/>
                    </a:lnTo>
                    <a:cubicBezTo>
                      <a:pt x="224" y="413"/>
                      <a:pt x="645" y="645"/>
                      <a:pt x="1081" y="645"/>
                    </a:cubicBezTo>
                    <a:cubicBezTo>
                      <a:pt x="1315" y="645"/>
                      <a:pt x="1553" y="578"/>
                      <a:pt x="1767" y="437"/>
                    </a:cubicBezTo>
                    <a:lnTo>
                      <a:pt x="1767" y="437"/>
                    </a:lnTo>
                    <a:cubicBezTo>
                      <a:pt x="1578" y="521"/>
                      <a:pt x="1381" y="561"/>
                      <a:pt x="1184" y="561"/>
                    </a:cubicBezTo>
                    <a:cubicBezTo>
                      <a:pt x="1066" y="561"/>
                      <a:pt x="948" y="547"/>
                      <a:pt x="832" y="520"/>
                    </a:cubicBezTo>
                    <a:cubicBezTo>
                      <a:pt x="499" y="458"/>
                      <a:pt x="208" y="27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94;p51">
                <a:extLst>
                  <a:ext uri="{FF2B5EF4-FFF2-40B4-BE49-F238E27FC236}">
                    <a16:creationId xmlns:a16="http://schemas.microsoft.com/office/drawing/2014/main" id="{EA08D558-8288-A6A6-736F-4A6620476952}"/>
                  </a:ext>
                </a:extLst>
              </p:cNvPr>
              <p:cNvSpPr/>
              <p:nvPr/>
            </p:nvSpPr>
            <p:spPr>
              <a:xfrm>
                <a:off x="4127792" y="3610695"/>
                <a:ext cx="46581" cy="34793"/>
              </a:xfrm>
              <a:custGeom>
                <a:avLst/>
                <a:gdLst/>
                <a:ahLst/>
                <a:cxnLst/>
                <a:rect l="l" t="t" r="r" b="b"/>
                <a:pathLst>
                  <a:path w="822" h="614" extrusionOk="0">
                    <a:moveTo>
                      <a:pt x="405" y="0"/>
                    </a:moveTo>
                    <a:cubicBezTo>
                      <a:pt x="135" y="0"/>
                      <a:pt x="0" y="322"/>
                      <a:pt x="177" y="520"/>
                    </a:cubicBezTo>
                    <a:cubicBezTo>
                      <a:pt x="244" y="582"/>
                      <a:pt x="327" y="613"/>
                      <a:pt x="411" y="613"/>
                    </a:cubicBezTo>
                    <a:cubicBezTo>
                      <a:pt x="494" y="613"/>
                      <a:pt x="577" y="582"/>
                      <a:pt x="644" y="520"/>
                    </a:cubicBezTo>
                    <a:cubicBezTo>
                      <a:pt x="821" y="322"/>
                      <a:pt x="676"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95;p51">
                <a:extLst>
                  <a:ext uri="{FF2B5EF4-FFF2-40B4-BE49-F238E27FC236}">
                    <a16:creationId xmlns:a16="http://schemas.microsoft.com/office/drawing/2014/main" id="{2596C3A9-F5AC-A324-5613-BE8BD02F8510}"/>
                  </a:ext>
                </a:extLst>
              </p:cNvPr>
              <p:cNvSpPr/>
              <p:nvPr/>
            </p:nvSpPr>
            <p:spPr>
              <a:xfrm>
                <a:off x="4170747" y="3529434"/>
                <a:ext cx="77806" cy="58310"/>
              </a:xfrm>
              <a:custGeom>
                <a:avLst/>
                <a:gdLst/>
                <a:ahLst/>
                <a:cxnLst/>
                <a:rect l="l" t="t" r="r" b="b"/>
                <a:pathLst>
                  <a:path w="1373" h="1029" extrusionOk="0">
                    <a:moveTo>
                      <a:pt x="687" y="0"/>
                    </a:moveTo>
                    <a:cubicBezTo>
                      <a:pt x="240" y="0"/>
                      <a:pt x="1" y="540"/>
                      <a:pt x="302" y="873"/>
                    </a:cubicBezTo>
                    <a:cubicBezTo>
                      <a:pt x="411" y="977"/>
                      <a:pt x="551" y="1029"/>
                      <a:pt x="690" y="1029"/>
                    </a:cubicBezTo>
                    <a:cubicBezTo>
                      <a:pt x="829" y="1029"/>
                      <a:pt x="967" y="977"/>
                      <a:pt x="1071" y="873"/>
                    </a:cubicBezTo>
                    <a:cubicBezTo>
                      <a:pt x="1372" y="540"/>
                      <a:pt x="1133"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96;p51">
                <a:extLst>
                  <a:ext uri="{FF2B5EF4-FFF2-40B4-BE49-F238E27FC236}">
                    <a16:creationId xmlns:a16="http://schemas.microsoft.com/office/drawing/2014/main" id="{56E4CA0B-B3ED-08EE-90F1-52771F07B14B}"/>
                  </a:ext>
                </a:extLst>
              </p:cNvPr>
              <p:cNvSpPr/>
              <p:nvPr/>
            </p:nvSpPr>
            <p:spPr>
              <a:xfrm>
                <a:off x="4420487" y="3536461"/>
                <a:ext cx="69532" cy="61312"/>
              </a:xfrm>
              <a:custGeom>
                <a:avLst/>
                <a:gdLst/>
                <a:ahLst/>
                <a:cxnLst/>
                <a:rect l="l" t="t" r="r" b="b"/>
                <a:pathLst>
                  <a:path w="1227" h="1082" extrusionOk="0">
                    <a:moveTo>
                      <a:pt x="664" y="1"/>
                    </a:moveTo>
                    <a:cubicBezTo>
                      <a:pt x="525" y="1"/>
                      <a:pt x="379" y="53"/>
                      <a:pt x="260" y="157"/>
                    </a:cubicBezTo>
                    <a:cubicBezTo>
                      <a:pt x="31" y="375"/>
                      <a:pt x="0" y="718"/>
                      <a:pt x="187" y="926"/>
                    </a:cubicBezTo>
                    <a:cubicBezTo>
                      <a:pt x="286" y="1030"/>
                      <a:pt x="421" y="1082"/>
                      <a:pt x="560" y="1082"/>
                    </a:cubicBezTo>
                    <a:cubicBezTo>
                      <a:pt x="699" y="1082"/>
                      <a:pt x="842" y="1030"/>
                      <a:pt x="956" y="926"/>
                    </a:cubicBezTo>
                    <a:cubicBezTo>
                      <a:pt x="1195" y="707"/>
                      <a:pt x="1226" y="365"/>
                      <a:pt x="1029" y="157"/>
                    </a:cubicBezTo>
                    <a:cubicBezTo>
                      <a:pt x="935" y="53"/>
                      <a:pt x="803"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97;p51">
                <a:extLst>
                  <a:ext uri="{FF2B5EF4-FFF2-40B4-BE49-F238E27FC236}">
                    <a16:creationId xmlns:a16="http://schemas.microsoft.com/office/drawing/2014/main" id="{F28075DD-C0AC-0EC1-85F2-52A312ED10F0}"/>
                  </a:ext>
                </a:extLst>
              </p:cNvPr>
              <p:cNvSpPr/>
              <p:nvPr/>
            </p:nvSpPr>
            <p:spPr>
              <a:xfrm>
                <a:off x="4540626" y="3572955"/>
                <a:ext cx="100133" cy="90213"/>
              </a:xfrm>
              <a:custGeom>
                <a:avLst/>
                <a:gdLst/>
                <a:ahLst/>
                <a:cxnLst/>
                <a:rect l="l" t="t" r="r" b="b"/>
                <a:pathLst>
                  <a:path w="1767" h="1592" extrusionOk="0">
                    <a:moveTo>
                      <a:pt x="873" y="1"/>
                    </a:moveTo>
                    <a:cubicBezTo>
                      <a:pt x="394" y="1"/>
                      <a:pt x="11" y="350"/>
                      <a:pt x="11" y="781"/>
                    </a:cubicBezTo>
                    <a:cubicBezTo>
                      <a:pt x="0" y="1217"/>
                      <a:pt x="395" y="1581"/>
                      <a:pt x="873" y="1591"/>
                    </a:cubicBezTo>
                    <a:cubicBezTo>
                      <a:pt x="1351" y="1591"/>
                      <a:pt x="1756" y="1238"/>
                      <a:pt x="1756" y="812"/>
                    </a:cubicBezTo>
                    <a:cubicBezTo>
                      <a:pt x="1767" y="375"/>
                      <a:pt x="1372" y="12"/>
                      <a:pt x="894" y="1"/>
                    </a:cubicBezTo>
                    <a:cubicBezTo>
                      <a:pt x="887" y="1"/>
                      <a:pt x="88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98;p51">
                <a:extLst>
                  <a:ext uri="{FF2B5EF4-FFF2-40B4-BE49-F238E27FC236}">
                    <a16:creationId xmlns:a16="http://schemas.microsoft.com/office/drawing/2014/main" id="{C23CAB07-A938-6618-75F3-604E02E86850}"/>
                  </a:ext>
                </a:extLst>
              </p:cNvPr>
              <p:cNvSpPr/>
              <p:nvPr/>
            </p:nvSpPr>
            <p:spPr>
              <a:xfrm>
                <a:off x="4862163" y="3524108"/>
                <a:ext cx="61315" cy="45390"/>
              </a:xfrm>
              <a:custGeom>
                <a:avLst/>
                <a:gdLst/>
                <a:ahLst/>
                <a:cxnLst/>
                <a:rect l="l" t="t" r="r" b="b"/>
                <a:pathLst>
                  <a:path w="1082" h="801" extrusionOk="0">
                    <a:moveTo>
                      <a:pt x="541" y="1"/>
                    </a:moveTo>
                    <a:cubicBezTo>
                      <a:pt x="187" y="1"/>
                      <a:pt x="0" y="416"/>
                      <a:pt x="239" y="676"/>
                    </a:cubicBezTo>
                    <a:cubicBezTo>
                      <a:pt x="323" y="759"/>
                      <a:pt x="432" y="801"/>
                      <a:pt x="541" y="801"/>
                    </a:cubicBezTo>
                    <a:cubicBezTo>
                      <a:pt x="650" y="801"/>
                      <a:pt x="759" y="759"/>
                      <a:pt x="842" y="676"/>
                    </a:cubicBezTo>
                    <a:cubicBezTo>
                      <a:pt x="1081" y="416"/>
                      <a:pt x="894" y="1"/>
                      <a:pt x="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99;p51">
                <a:extLst>
                  <a:ext uri="{FF2B5EF4-FFF2-40B4-BE49-F238E27FC236}">
                    <a16:creationId xmlns:a16="http://schemas.microsoft.com/office/drawing/2014/main" id="{ECF67956-DEDD-4AE3-D851-9C569F1C195A}"/>
                  </a:ext>
                </a:extLst>
              </p:cNvPr>
              <p:cNvSpPr/>
              <p:nvPr/>
            </p:nvSpPr>
            <p:spPr>
              <a:xfrm>
                <a:off x="4727859" y="3308551"/>
                <a:ext cx="51909" cy="46012"/>
              </a:xfrm>
              <a:custGeom>
                <a:avLst/>
                <a:gdLst/>
                <a:ahLst/>
                <a:cxnLst/>
                <a:rect l="l" t="t" r="r" b="b"/>
                <a:pathLst>
                  <a:path w="916" h="812" extrusionOk="0">
                    <a:moveTo>
                      <a:pt x="468" y="0"/>
                    </a:moveTo>
                    <a:cubicBezTo>
                      <a:pt x="461" y="0"/>
                      <a:pt x="454" y="1"/>
                      <a:pt x="448" y="1"/>
                    </a:cubicBezTo>
                    <a:cubicBezTo>
                      <a:pt x="198" y="11"/>
                      <a:pt x="1" y="209"/>
                      <a:pt x="11" y="427"/>
                    </a:cubicBezTo>
                    <a:cubicBezTo>
                      <a:pt x="21" y="649"/>
                      <a:pt x="217" y="812"/>
                      <a:pt x="457" y="812"/>
                    </a:cubicBezTo>
                    <a:cubicBezTo>
                      <a:pt x="464" y="812"/>
                      <a:pt x="472" y="812"/>
                      <a:pt x="479" y="812"/>
                    </a:cubicBezTo>
                    <a:cubicBezTo>
                      <a:pt x="718" y="801"/>
                      <a:pt x="915" y="614"/>
                      <a:pt x="905" y="396"/>
                    </a:cubicBezTo>
                    <a:cubicBezTo>
                      <a:pt x="895" y="174"/>
                      <a:pt x="698"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01;p51">
                <a:extLst>
                  <a:ext uri="{FF2B5EF4-FFF2-40B4-BE49-F238E27FC236}">
                    <a16:creationId xmlns:a16="http://schemas.microsoft.com/office/drawing/2014/main" id="{BE925DF3-2486-597A-FBB0-39A6DD491134}"/>
                  </a:ext>
                </a:extLst>
              </p:cNvPr>
              <p:cNvSpPr/>
              <p:nvPr/>
            </p:nvSpPr>
            <p:spPr>
              <a:xfrm>
                <a:off x="4955213" y="3330765"/>
                <a:ext cx="186725" cy="149824"/>
              </a:xfrm>
              <a:custGeom>
                <a:avLst/>
                <a:gdLst/>
                <a:ahLst/>
                <a:cxnLst/>
                <a:rect l="l" t="t" r="r" b="b"/>
                <a:pathLst>
                  <a:path w="3295" h="2644" extrusionOk="0">
                    <a:moveTo>
                      <a:pt x="1085" y="0"/>
                    </a:moveTo>
                    <a:cubicBezTo>
                      <a:pt x="969" y="0"/>
                      <a:pt x="865" y="53"/>
                      <a:pt x="780" y="170"/>
                    </a:cubicBezTo>
                    <a:cubicBezTo>
                      <a:pt x="0" y="1241"/>
                      <a:pt x="1923" y="690"/>
                      <a:pt x="3191" y="2592"/>
                    </a:cubicBezTo>
                    <a:cubicBezTo>
                      <a:pt x="3201" y="2612"/>
                      <a:pt x="3212" y="2623"/>
                      <a:pt x="3222" y="2644"/>
                    </a:cubicBezTo>
                    <a:cubicBezTo>
                      <a:pt x="3243" y="2612"/>
                      <a:pt x="3274" y="2592"/>
                      <a:pt x="3295" y="2560"/>
                    </a:cubicBezTo>
                    <a:cubicBezTo>
                      <a:pt x="2569" y="1298"/>
                      <a:pt x="1663" y="0"/>
                      <a:pt x="1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02;p51">
                <a:extLst>
                  <a:ext uri="{FF2B5EF4-FFF2-40B4-BE49-F238E27FC236}">
                    <a16:creationId xmlns:a16="http://schemas.microsoft.com/office/drawing/2014/main" id="{B07257CF-26BD-7442-717C-99A359DFC809}"/>
                  </a:ext>
                </a:extLst>
              </p:cNvPr>
              <p:cNvSpPr/>
              <p:nvPr/>
            </p:nvSpPr>
            <p:spPr>
              <a:xfrm>
                <a:off x="3790330" y="2236655"/>
                <a:ext cx="1385779" cy="930287"/>
              </a:xfrm>
              <a:custGeom>
                <a:avLst/>
                <a:gdLst/>
                <a:ahLst/>
                <a:cxnLst/>
                <a:rect l="l" t="t" r="r" b="b"/>
                <a:pathLst>
                  <a:path w="24454" h="16417" extrusionOk="0">
                    <a:moveTo>
                      <a:pt x="14881" y="1"/>
                    </a:moveTo>
                    <a:cubicBezTo>
                      <a:pt x="13883" y="1"/>
                      <a:pt x="12484" y="279"/>
                      <a:pt x="12055" y="1094"/>
                    </a:cubicBezTo>
                    <a:cubicBezTo>
                      <a:pt x="11899" y="1395"/>
                      <a:pt x="11962" y="1614"/>
                      <a:pt x="11993" y="1936"/>
                    </a:cubicBezTo>
                    <a:cubicBezTo>
                      <a:pt x="11728" y="1515"/>
                      <a:pt x="10515" y="116"/>
                      <a:pt x="8635" y="116"/>
                    </a:cubicBezTo>
                    <a:cubicBezTo>
                      <a:pt x="8009" y="116"/>
                      <a:pt x="7310" y="271"/>
                      <a:pt x="6547" y="668"/>
                    </a:cubicBezTo>
                    <a:cubicBezTo>
                      <a:pt x="5822" y="1051"/>
                      <a:pt x="5380" y="2430"/>
                      <a:pt x="6092" y="3158"/>
                    </a:cubicBezTo>
                    <a:lnTo>
                      <a:pt x="6092" y="3158"/>
                    </a:lnTo>
                    <a:cubicBezTo>
                      <a:pt x="5946" y="3039"/>
                      <a:pt x="5757" y="2991"/>
                      <a:pt x="5543" y="2991"/>
                    </a:cubicBezTo>
                    <a:cubicBezTo>
                      <a:pt x="4704" y="2991"/>
                      <a:pt x="3488" y="3743"/>
                      <a:pt x="3056" y="3983"/>
                    </a:cubicBezTo>
                    <a:cubicBezTo>
                      <a:pt x="1289" y="4991"/>
                      <a:pt x="0" y="6404"/>
                      <a:pt x="343" y="8556"/>
                    </a:cubicBezTo>
                    <a:cubicBezTo>
                      <a:pt x="549" y="9834"/>
                      <a:pt x="1690" y="10956"/>
                      <a:pt x="2873" y="10956"/>
                    </a:cubicBezTo>
                    <a:cubicBezTo>
                      <a:pt x="3307" y="10956"/>
                      <a:pt x="3746" y="10806"/>
                      <a:pt x="4147" y="10458"/>
                    </a:cubicBezTo>
                    <a:lnTo>
                      <a:pt x="4147" y="10458"/>
                    </a:lnTo>
                    <a:cubicBezTo>
                      <a:pt x="4136" y="10697"/>
                      <a:pt x="4188" y="10977"/>
                      <a:pt x="4147" y="11216"/>
                    </a:cubicBezTo>
                    <a:cubicBezTo>
                      <a:pt x="4105" y="11414"/>
                      <a:pt x="3970" y="11549"/>
                      <a:pt x="3908" y="11746"/>
                    </a:cubicBezTo>
                    <a:cubicBezTo>
                      <a:pt x="3845" y="11975"/>
                      <a:pt x="4012" y="12307"/>
                      <a:pt x="3908" y="12526"/>
                    </a:cubicBezTo>
                    <a:cubicBezTo>
                      <a:pt x="3762" y="12869"/>
                      <a:pt x="3367" y="13097"/>
                      <a:pt x="3232" y="13523"/>
                    </a:cubicBezTo>
                    <a:cubicBezTo>
                      <a:pt x="2868" y="14573"/>
                      <a:pt x="3430" y="15945"/>
                      <a:pt x="4531" y="16329"/>
                    </a:cubicBezTo>
                    <a:cubicBezTo>
                      <a:pt x="4702" y="16388"/>
                      <a:pt x="4884" y="16417"/>
                      <a:pt x="5069" y="16417"/>
                    </a:cubicBezTo>
                    <a:cubicBezTo>
                      <a:pt x="5731" y="16417"/>
                      <a:pt x="6420" y="16055"/>
                      <a:pt x="6672" y="15446"/>
                    </a:cubicBezTo>
                    <a:cubicBezTo>
                      <a:pt x="6840" y="15042"/>
                      <a:pt x="7166" y="14338"/>
                      <a:pt x="7191" y="13868"/>
                    </a:cubicBezTo>
                    <a:lnTo>
                      <a:pt x="7191" y="13868"/>
                    </a:lnTo>
                    <a:cubicBezTo>
                      <a:pt x="7195" y="14246"/>
                      <a:pt x="7370" y="14496"/>
                      <a:pt x="7727" y="14496"/>
                    </a:cubicBezTo>
                    <a:cubicBezTo>
                      <a:pt x="7780" y="14496"/>
                      <a:pt x="7837" y="14491"/>
                      <a:pt x="7898" y="14479"/>
                    </a:cubicBezTo>
                    <a:cubicBezTo>
                      <a:pt x="8408" y="14386"/>
                      <a:pt x="8855" y="13856"/>
                      <a:pt x="9042" y="13399"/>
                    </a:cubicBezTo>
                    <a:cubicBezTo>
                      <a:pt x="9166" y="13066"/>
                      <a:pt x="9249" y="12713"/>
                      <a:pt x="9281" y="12359"/>
                    </a:cubicBezTo>
                    <a:lnTo>
                      <a:pt x="9281" y="12359"/>
                    </a:lnTo>
                    <a:cubicBezTo>
                      <a:pt x="9272" y="12360"/>
                      <a:pt x="9263" y="12360"/>
                      <a:pt x="9254" y="12360"/>
                    </a:cubicBezTo>
                    <a:cubicBezTo>
                      <a:pt x="8841" y="12360"/>
                      <a:pt x="9011" y="11626"/>
                      <a:pt x="9031" y="11362"/>
                    </a:cubicBezTo>
                    <a:cubicBezTo>
                      <a:pt x="9146" y="10374"/>
                      <a:pt x="9426" y="9647"/>
                      <a:pt x="10476" y="9439"/>
                    </a:cubicBezTo>
                    <a:cubicBezTo>
                      <a:pt x="10815" y="9373"/>
                      <a:pt x="11135" y="9341"/>
                      <a:pt x="11435" y="9341"/>
                    </a:cubicBezTo>
                    <a:cubicBezTo>
                      <a:pt x="13206" y="9341"/>
                      <a:pt x="14283" y="10454"/>
                      <a:pt x="14425" y="12214"/>
                    </a:cubicBezTo>
                    <a:lnTo>
                      <a:pt x="14633" y="11310"/>
                    </a:lnTo>
                    <a:cubicBezTo>
                      <a:pt x="14508" y="11050"/>
                      <a:pt x="14383" y="10125"/>
                      <a:pt x="14414" y="9844"/>
                    </a:cubicBezTo>
                    <a:cubicBezTo>
                      <a:pt x="14508" y="8992"/>
                      <a:pt x="14581" y="8306"/>
                      <a:pt x="15474" y="7963"/>
                    </a:cubicBezTo>
                    <a:cubicBezTo>
                      <a:pt x="15663" y="7901"/>
                      <a:pt x="15855" y="7870"/>
                      <a:pt x="16045" y="7870"/>
                    </a:cubicBezTo>
                    <a:cubicBezTo>
                      <a:pt x="16671" y="7870"/>
                      <a:pt x="17265" y="8200"/>
                      <a:pt x="17584" y="8774"/>
                    </a:cubicBezTo>
                    <a:cubicBezTo>
                      <a:pt x="17802" y="9179"/>
                      <a:pt x="17626" y="9574"/>
                      <a:pt x="17636" y="9979"/>
                    </a:cubicBezTo>
                    <a:cubicBezTo>
                      <a:pt x="17418" y="10000"/>
                      <a:pt x="17054" y="10250"/>
                      <a:pt x="16992" y="10302"/>
                    </a:cubicBezTo>
                    <a:cubicBezTo>
                      <a:pt x="15984" y="11050"/>
                      <a:pt x="16306" y="12255"/>
                      <a:pt x="17158" y="12921"/>
                    </a:cubicBezTo>
                    <a:cubicBezTo>
                      <a:pt x="17864" y="13467"/>
                      <a:pt x="18847" y="13890"/>
                      <a:pt x="19799" y="13890"/>
                    </a:cubicBezTo>
                    <a:cubicBezTo>
                      <a:pt x="20276" y="13890"/>
                      <a:pt x="20746" y="13784"/>
                      <a:pt x="21170" y="13534"/>
                    </a:cubicBezTo>
                    <a:cubicBezTo>
                      <a:pt x="21429" y="13378"/>
                      <a:pt x="21876" y="13014"/>
                      <a:pt x="21606" y="12681"/>
                    </a:cubicBezTo>
                    <a:cubicBezTo>
                      <a:pt x="22448" y="12567"/>
                      <a:pt x="23529" y="11840"/>
                      <a:pt x="24007" y="11175"/>
                    </a:cubicBezTo>
                    <a:cubicBezTo>
                      <a:pt x="24246" y="10852"/>
                      <a:pt x="24454" y="10343"/>
                      <a:pt x="24308" y="9938"/>
                    </a:cubicBezTo>
                    <a:cubicBezTo>
                      <a:pt x="24215" y="9647"/>
                      <a:pt x="23924" y="9470"/>
                      <a:pt x="23820" y="9179"/>
                    </a:cubicBezTo>
                    <a:cubicBezTo>
                      <a:pt x="23529" y="8369"/>
                      <a:pt x="24079" y="7537"/>
                      <a:pt x="23695" y="6675"/>
                    </a:cubicBezTo>
                    <a:cubicBezTo>
                      <a:pt x="23444" y="6113"/>
                      <a:pt x="22699" y="5425"/>
                      <a:pt x="22021" y="5425"/>
                    </a:cubicBezTo>
                    <a:cubicBezTo>
                      <a:pt x="21997" y="5425"/>
                      <a:pt x="21973" y="5426"/>
                      <a:pt x="21949" y="5428"/>
                    </a:cubicBezTo>
                    <a:cubicBezTo>
                      <a:pt x="22760" y="4648"/>
                      <a:pt x="22593" y="3453"/>
                      <a:pt x="22084" y="2559"/>
                    </a:cubicBezTo>
                    <a:cubicBezTo>
                      <a:pt x="21752" y="1967"/>
                      <a:pt x="21055" y="1530"/>
                      <a:pt x="20473" y="1188"/>
                    </a:cubicBezTo>
                    <a:cubicBezTo>
                      <a:pt x="20129" y="996"/>
                      <a:pt x="19472" y="785"/>
                      <a:pt x="18902" y="785"/>
                    </a:cubicBezTo>
                    <a:cubicBezTo>
                      <a:pt x="18544" y="785"/>
                      <a:pt x="18220" y="869"/>
                      <a:pt x="18031" y="1094"/>
                    </a:cubicBezTo>
                    <a:cubicBezTo>
                      <a:pt x="17865" y="1323"/>
                      <a:pt x="17761" y="1603"/>
                      <a:pt x="17740" y="1884"/>
                    </a:cubicBezTo>
                    <a:cubicBezTo>
                      <a:pt x="17740" y="1853"/>
                      <a:pt x="17719" y="1811"/>
                      <a:pt x="17719" y="1780"/>
                    </a:cubicBezTo>
                    <a:cubicBezTo>
                      <a:pt x="17470" y="751"/>
                      <a:pt x="16462" y="190"/>
                      <a:pt x="15506" y="44"/>
                    </a:cubicBezTo>
                    <a:cubicBezTo>
                      <a:pt x="15332" y="16"/>
                      <a:pt x="15118" y="1"/>
                      <a:pt x="14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03;p51">
                <a:extLst>
                  <a:ext uri="{FF2B5EF4-FFF2-40B4-BE49-F238E27FC236}">
                    <a16:creationId xmlns:a16="http://schemas.microsoft.com/office/drawing/2014/main" id="{2465E18A-D856-5A92-6555-BBAD4A1F4284}"/>
                  </a:ext>
                </a:extLst>
              </p:cNvPr>
              <p:cNvSpPr/>
              <p:nvPr/>
            </p:nvSpPr>
            <p:spPr>
              <a:xfrm>
                <a:off x="3780865" y="2428186"/>
                <a:ext cx="1368723" cy="738756"/>
              </a:xfrm>
              <a:custGeom>
                <a:avLst/>
                <a:gdLst/>
                <a:ahLst/>
                <a:cxnLst/>
                <a:rect l="l" t="t" r="r" b="b"/>
                <a:pathLst>
                  <a:path w="24153" h="13037" extrusionOk="0">
                    <a:moveTo>
                      <a:pt x="16473" y="665"/>
                    </a:moveTo>
                    <a:lnTo>
                      <a:pt x="16473" y="665"/>
                    </a:lnTo>
                    <a:cubicBezTo>
                      <a:pt x="16496" y="690"/>
                      <a:pt x="16520" y="713"/>
                      <a:pt x="16545" y="734"/>
                    </a:cubicBezTo>
                    <a:lnTo>
                      <a:pt x="16545" y="734"/>
                    </a:lnTo>
                    <a:cubicBezTo>
                      <a:pt x="16522" y="710"/>
                      <a:pt x="16498" y="688"/>
                      <a:pt x="16473" y="665"/>
                    </a:cubicBezTo>
                    <a:close/>
                    <a:moveTo>
                      <a:pt x="23831" y="6953"/>
                    </a:moveTo>
                    <a:cubicBezTo>
                      <a:pt x="23821" y="6974"/>
                      <a:pt x="23811" y="6995"/>
                      <a:pt x="23803" y="7016"/>
                    </a:cubicBezTo>
                    <a:lnTo>
                      <a:pt x="23803" y="7016"/>
                    </a:lnTo>
                    <a:cubicBezTo>
                      <a:pt x="23813" y="6994"/>
                      <a:pt x="23822" y="6973"/>
                      <a:pt x="23831" y="6953"/>
                    </a:cubicBezTo>
                    <a:close/>
                    <a:moveTo>
                      <a:pt x="19435" y="0"/>
                    </a:moveTo>
                    <a:lnTo>
                      <a:pt x="19435" y="0"/>
                    </a:lnTo>
                    <a:cubicBezTo>
                      <a:pt x="18927" y="289"/>
                      <a:pt x="17857" y="901"/>
                      <a:pt x="17096" y="901"/>
                    </a:cubicBezTo>
                    <a:cubicBezTo>
                      <a:pt x="16881" y="901"/>
                      <a:pt x="16691" y="852"/>
                      <a:pt x="16545" y="734"/>
                    </a:cubicBezTo>
                    <a:lnTo>
                      <a:pt x="16545" y="734"/>
                    </a:lnTo>
                    <a:cubicBezTo>
                      <a:pt x="17255" y="1462"/>
                      <a:pt x="16803" y="2839"/>
                      <a:pt x="16078" y="3222"/>
                    </a:cubicBezTo>
                    <a:cubicBezTo>
                      <a:pt x="15321" y="3613"/>
                      <a:pt x="14627" y="3766"/>
                      <a:pt x="14005" y="3766"/>
                    </a:cubicBezTo>
                    <a:cubicBezTo>
                      <a:pt x="12117" y="3766"/>
                      <a:pt x="10898" y="2356"/>
                      <a:pt x="10632" y="1933"/>
                    </a:cubicBezTo>
                    <a:lnTo>
                      <a:pt x="10632" y="1933"/>
                    </a:lnTo>
                    <a:cubicBezTo>
                      <a:pt x="10674" y="2255"/>
                      <a:pt x="10726" y="2474"/>
                      <a:pt x="10570" y="2765"/>
                    </a:cubicBezTo>
                    <a:cubicBezTo>
                      <a:pt x="10144" y="3576"/>
                      <a:pt x="8762" y="3849"/>
                      <a:pt x="7762" y="3849"/>
                    </a:cubicBezTo>
                    <a:cubicBezTo>
                      <a:pt x="7519" y="3849"/>
                      <a:pt x="7299" y="3832"/>
                      <a:pt x="7120" y="3804"/>
                    </a:cubicBezTo>
                    <a:cubicBezTo>
                      <a:pt x="6164" y="3658"/>
                      <a:pt x="5166" y="3087"/>
                      <a:pt x="4906" y="2048"/>
                    </a:cubicBezTo>
                    <a:cubicBezTo>
                      <a:pt x="4906" y="2027"/>
                      <a:pt x="4896" y="1985"/>
                      <a:pt x="4896" y="1944"/>
                    </a:cubicBezTo>
                    <a:cubicBezTo>
                      <a:pt x="4865" y="2235"/>
                      <a:pt x="4761" y="2505"/>
                      <a:pt x="4594" y="2744"/>
                    </a:cubicBezTo>
                    <a:cubicBezTo>
                      <a:pt x="4408" y="2962"/>
                      <a:pt x="4088" y="3044"/>
                      <a:pt x="3734" y="3044"/>
                    </a:cubicBezTo>
                    <a:cubicBezTo>
                      <a:pt x="3159" y="3044"/>
                      <a:pt x="2493" y="2829"/>
                      <a:pt x="2152" y="2630"/>
                    </a:cubicBezTo>
                    <a:cubicBezTo>
                      <a:pt x="1872" y="2474"/>
                      <a:pt x="1601" y="2297"/>
                      <a:pt x="1342" y="2100"/>
                    </a:cubicBezTo>
                    <a:cubicBezTo>
                      <a:pt x="656" y="2921"/>
                      <a:pt x="1" y="3949"/>
                      <a:pt x="313" y="5176"/>
                    </a:cubicBezTo>
                    <a:cubicBezTo>
                      <a:pt x="552" y="6090"/>
                      <a:pt x="1695" y="7420"/>
                      <a:pt x="2402" y="7597"/>
                    </a:cubicBezTo>
                    <a:cubicBezTo>
                      <a:pt x="2538" y="7630"/>
                      <a:pt x="2673" y="7645"/>
                      <a:pt x="2808" y="7645"/>
                    </a:cubicBezTo>
                    <a:cubicBezTo>
                      <a:pt x="4079" y="7645"/>
                      <a:pt x="5240" y="6318"/>
                      <a:pt x="5799" y="6318"/>
                    </a:cubicBezTo>
                    <a:cubicBezTo>
                      <a:pt x="5894" y="6318"/>
                      <a:pt x="5971" y="6356"/>
                      <a:pt x="6028" y="6444"/>
                    </a:cubicBezTo>
                    <a:cubicBezTo>
                      <a:pt x="6922" y="7763"/>
                      <a:pt x="6403" y="9717"/>
                      <a:pt x="5124" y="10580"/>
                    </a:cubicBezTo>
                    <a:cubicBezTo>
                      <a:pt x="4626" y="10912"/>
                      <a:pt x="4002" y="10850"/>
                      <a:pt x="3565" y="11099"/>
                    </a:cubicBezTo>
                    <a:cubicBezTo>
                      <a:pt x="3472" y="11151"/>
                      <a:pt x="3399" y="11234"/>
                      <a:pt x="3337" y="11328"/>
                    </a:cubicBezTo>
                    <a:cubicBezTo>
                      <a:pt x="3503" y="12045"/>
                      <a:pt x="3981" y="12710"/>
                      <a:pt x="4688" y="12949"/>
                    </a:cubicBezTo>
                    <a:cubicBezTo>
                      <a:pt x="4858" y="13008"/>
                      <a:pt x="5041" y="13037"/>
                      <a:pt x="5226" y="13037"/>
                    </a:cubicBezTo>
                    <a:cubicBezTo>
                      <a:pt x="5887" y="13037"/>
                      <a:pt x="6577" y="12675"/>
                      <a:pt x="6829" y="12066"/>
                    </a:cubicBezTo>
                    <a:cubicBezTo>
                      <a:pt x="7006" y="11662"/>
                      <a:pt x="7323" y="10959"/>
                      <a:pt x="7347" y="10489"/>
                    </a:cubicBezTo>
                    <a:lnTo>
                      <a:pt x="7347" y="10489"/>
                    </a:lnTo>
                    <a:cubicBezTo>
                      <a:pt x="7352" y="10867"/>
                      <a:pt x="7528" y="11116"/>
                      <a:pt x="7891" y="11116"/>
                    </a:cubicBezTo>
                    <a:cubicBezTo>
                      <a:pt x="7945" y="11116"/>
                      <a:pt x="8003" y="11111"/>
                      <a:pt x="8065" y="11099"/>
                    </a:cubicBezTo>
                    <a:cubicBezTo>
                      <a:pt x="8564" y="11006"/>
                      <a:pt x="9011" y="10476"/>
                      <a:pt x="9198" y="10019"/>
                    </a:cubicBezTo>
                    <a:cubicBezTo>
                      <a:pt x="9344" y="9686"/>
                      <a:pt x="9437" y="9343"/>
                      <a:pt x="9468" y="8979"/>
                    </a:cubicBezTo>
                    <a:cubicBezTo>
                      <a:pt x="9489" y="8668"/>
                      <a:pt x="9167" y="8252"/>
                      <a:pt x="9198" y="7982"/>
                    </a:cubicBezTo>
                    <a:cubicBezTo>
                      <a:pt x="9302" y="6994"/>
                      <a:pt x="9583" y="6267"/>
                      <a:pt x="10632" y="6059"/>
                    </a:cubicBezTo>
                    <a:cubicBezTo>
                      <a:pt x="10864" y="6015"/>
                      <a:pt x="11083" y="5994"/>
                      <a:pt x="11292" y="5994"/>
                    </a:cubicBezTo>
                    <a:cubicBezTo>
                      <a:pt x="13185" y="5994"/>
                      <a:pt x="14131" y="7733"/>
                      <a:pt x="14571" y="9541"/>
                    </a:cubicBezTo>
                    <a:cubicBezTo>
                      <a:pt x="14683" y="9999"/>
                      <a:pt x="14799" y="10182"/>
                      <a:pt x="14899" y="10182"/>
                    </a:cubicBezTo>
                    <a:cubicBezTo>
                      <a:pt x="15172" y="10182"/>
                      <a:pt x="15325" y="8824"/>
                      <a:pt x="14945" y="7950"/>
                    </a:cubicBezTo>
                    <a:cubicBezTo>
                      <a:pt x="14831" y="7691"/>
                      <a:pt x="14748" y="6787"/>
                      <a:pt x="14779" y="6506"/>
                    </a:cubicBezTo>
                    <a:cubicBezTo>
                      <a:pt x="14862" y="5654"/>
                      <a:pt x="14737" y="4926"/>
                      <a:pt x="15631" y="4594"/>
                    </a:cubicBezTo>
                    <a:cubicBezTo>
                      <a:pt x="15820" y="4531"/>
                      <a:pt x="16012" y="4501"/>
                      <a:pt x="16202" y="4501"/>
                    </a:cubicBezTo>
                    <a:cubicBezTo>
                      <a:pt x="16827" y="4501"/>
                      <a:pt x="17422" y="4830"/>
                      <a:pt x="17741" y="5404"/>
                    </a:cubicBezTo>
                    <a:cubicBezTo>
                      <a:pt x="17969" y="5810"/>
                      <a:pt x="17793" y="6205"/>
                      <a:pt x="17793" y="6610"/>
                    </a:cubicBezTo>
                    <a:cubicBezTo>
                      <a:pt x="17585" y="6620"/>
                      <a:pt x="17211" y="6880"/>
                      <a:pt x="17148" y="6932"/>
                    </a:cubicBezTo>
                    <a:cubicBezTo>
                      <a:pt x="16151" y="7680"/>
                      <a:pt x="16462" y="8886"/>
                      <a:pt x="17315" y="9551"/>
                    </a:cubicBezTo>
                    <a:cubicBezTo>
                      <a:pt x="18021" y="10098"/>
                      <a:pt x="19003" y="10520"/>
                      <a:pt x="19956" y="10520"/>
                    </a:cubicBezTo>
                    <a:cubicBezTo>
                      <a:pt x="20433" y="10520"/>
                      <a:pt x="20903" y="10414"/>
                      <a:pt x="21326" y="10164"/>
                    </a:cubicBezTo>
                    <a:cubicBezTo>
                      <a:pt x="21586" y="10008"/>
                      <a:pt x="22033" y="9644"/>
                      <a:pt x="21773" y="9312"/>
                    </a:cubicBezTo>
                    <a:cubicBezTo>
                      <a:pt x="22615" y="9198"/>
                      <a:pt x="23675" y="8501"/>
                      <a:pt x="24153" y="7847"/>
                    </a:cubicBezTo>
                    <a:cubicBezTo>
                      <a:pt x="23739" y="7718"/>
                      <a:pt x="23643" y="7403"/>
                      <a:pt x="23803" y="7016"/>
                    </a:cubicBezTo>
                    <a:lnTo>
                      <a:pt x="23803" y="7016"/>
                    </a:lnTo>
                    <a:cubicBezTo>
                      <a:pt x="23597" y="7443"/>
                      <a:pt x="23025" y="7976"/>
                      <a:pt x="22708" y="8283"/>
                    </a:cubicBezTo>
                    <a:cubicBezTo>
                      <a:pt x="22415" y="8571"/>
                      <a:pt x="22006" y="8707"/>
                      <a:pt x="21592" y="8707"/>
                    </a:cubicBezTo>
                    <a:cubicBezTo>
                      <a:pt x="21155" y="8707"/>
                      <a:pt x="20711" y="8556"/>
                      <a:pt x="20391" y="8273"/>
                    </a:cubicBezTo>
                    <a:cubicBezTo>
                      <a:pt x="19528" y="7493"/>
                      <a:pt x="19539" y="6018"/>
                      <a:pt x="20277" y="5186"/>
                    </a:cubicBezTo>
                    <a:cubicBezTo>
                      <a:pt x="20567" y="4854"/>
                      <a:pt x="21014" y="4781"/>
                      <a:pt x="21285" y="4531"/>
                    </a:cubicBezTo>
                    <a:cubicBezTo>
                      <a:pt x="21461" y="4365"/>
                      <a:pt x="21440" y="4001"/>
                      <a:pt x="21586" y="3804"/>
                    </a:cubicBezTo>
                    <a:cubicBezTo>
                      <a:pt x="21700" y="3648"/>
                      <a:pt x="21887" y="3575"/>
                      <a:pt x="22002" y="3409"/>
                    </a:cubicBezTo>
                    <a:cubicBezTo>
                      <a:pt x="22137" y="3201"/>
                      <a:pt x="22189" y="2921"/>
                      <a:pt x="22293" y="2702"/>
                    </a:cubicBezTo>
                    <a:lnTo>
                      <a:pt x="22293" y="2702"/>
                    </a:lnTo>
                    <a:cubicBezTo>
                      <a:pt x="22059" y="2781"/>
                      <a:pt x="21835" y="2817"/>
                      <a:pt x="21621" y="2817"/>
                    </a:cubicBezTo>
                    <a:cubicBezTo>
                      <a:pt x="20277" y="2817"/>
                      <a:pt x="19372" y="1381"/>
                      <a:pt x="19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04;p51">
                <a:extLst>
                  <a:ext uri="{FF2B5EF4-FFF2-40B4-BE49-F238E27FC236}">
                    <a16:creationId xmlns:a16="http://schemas.microsoft.com/office/drawing/2014/main" id="{B778ED36-83F2-7260-ECCC-1F5073C1A96B}"/>
                  </a:ext>
                </a:extLst>
              </p:cNvPr>
              <p:cNvSpPr/>
              <p:nvPr/>
            </p:nvSpPr>
            <p:spPr>
              <a:xfrm>
                <a:off x="4295588" y="2636038"/>
                <a:ext cx="141445" cy="103132"/>
              </a:xfrm>
              <a:custGeom>
                <a:avLst/>
                <a:gdLst/>
                <a:ahLst/>
                <a:cxnLst/>
                <a:rect l="l" t="t" r="r" b="b"/>
                <a:pathLst>
                  <a:path w="2496" h="1820" extrusionOk="0">
                    <a:moveTo>
                      <a:pt x="1248" y="1"/>
                    </a:moveTo>
                    <a:cubicBezTo>
                      <a:pt x="562" y="1"/>
                      <a:pt x="1" y="406"/>
                      <a:pt x="1" y="915"/>
                    </a:cubicBezTo>
                    <a:cubicBezTo>
                      <a:pt x="1" y="1414"/>
                      <a:pt x="562" y="1819"/>
                      <a:pt x="1248" y="1819"/>
                    </a:cubicBezTo>
                    <a:cubicBezTo>
                      <a:pt x="1934" y="1819"/>
                      <a:pt x="2495" y="1414"/>
                      <a:pt x="2495" y="915"/>
                    </a:cubicBezTo>
                    <a:cubicBezTo>
                      <a:pt x="2495" y="417"/>
                      <a:pt x="1934" y="1"/>
                      <a:pt x="1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5;p51">
                <a:extLst>
                  <a:ext uri="{FF2B5EF4-FFF2-40B4-BE49-F238E27FC236}">
                    <a16:creationId xmlns:a16="http://schemas.microsoft.com/office/drawing/2014/main" id="{0681D7CF-1BB0-8492-DA46-3BED895FAF53}"/>
                  </a:ext>
                </a:extLst>
              </p:cNvPr>
              <p:cNvSpPr/>
              <p:nvPr/>
            </p:nvSpPr>
            <p:spPr>
              <a:xfrm>
                <a:off x="4062396" y="2639267"/>
                <a:ext cx="100191" cy="72815"/>
              </a:xfrm>
              <a:custGeom>
                <a:avLst/>
                <a:gdLst/>
                <a:ahLst/>
                <a:cxnLst/>
                <a:rect l="l" t="t" r="r" b="b"/>
                <a:pathLst>
                  <a:path w="1768" h="1285" extrusionOk="0">
                    <a:moveTo>
                      <a:pt x="703" y="0"/>
                    </a:moveTo>
                    <a:cubicBezTo>
                      <a:pt x="452" y="0"/>
                      <a:pt x="239" y="104"/>
                      <a:pt x="146" y="297"/>
                    </a:cubicBezTo>
                    <a:cubicBezTo>
                      <a:pt x="0" y="588"/>
                      <a:pt x="229" y="983"/>
                      <a:pt x="634" y="1181"/>
                    </a:cubicBezTo>
                    <a:cubicBezTo>
                      <a:pt x="780" y="1252"/>
                      <a:pt x="932" y="1285"/>
                      <a:pt x="1072" y="1285"/>
                    </a:cubicBezTo>
                    <a:cubicBezTo>
                      <a:pt x="1322" y="1285"/>
                      <a:pt x="1539" y="1180"/>
                      <a:pt x="1632" y="993"/>
                    </a:cubicBezTo>
                    <a:cubicBezTo>
                      <a:pt x="1767" y="692"/>
                      <a:pt x="1549" y="297"/>
                      <a:pt x="1144" y="100"/>
                    </a:cubicBezTo>
                    <a:cubicBezTo>
                      <a:pt x="995" y="33"/>
                      <a:pt x="843"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06;p51">
                <a:extLst>
                  <a:ext uri="{FF2B5EF4-FFF2-40B4-BE49-F238E27FC236}">
                    <a16:creationId xmlns:a16="http://schemas.microsoft.com/office/drawing/2014/main" id="{0EEA361A-FFAF-D5C4-F771-F51483DACC81}"/>
                  </a:ext>
                </a:extLst>
              </p:cNvPr>
              <p:cNvSpPr/>
              <p:nvPr/>
            </p:nvSpPr>
            <p:spPr>
              <a:xfrm>
                <a:off x="4790308" y="2495280"/>
                <a:ext cx="101947" cy="113785"/>
              </a:xfrm>
              <a:custGeom>
                <a:avLst/>
                <a:gdLst/>
                <a:ahLst/>
                <a:cxnLst/>
                <a:rect l="l" t="t" r="r" b="b"/>
                <a:pathLst>
                  <a:path w="1799" h="2008" extrusionOk="0">
                    <a:moveTo>
                      <a:pt x="815" y="0"/>
                    </a:moveTo>
                    <a:cubicBezTo>
                      <a:pt x="761" y="0"/>
                      <a:pt x="708" y="7"/>
                      <a:pt x="655" y="22"/>
                    </a:cubicBezTo>
                    <a:cubicBezTo>
                      <a:pt x="229" y="136"/>
                      <a:pt x="1" y="666"/>
                      <a:pt x="146" y="1207"/>
                    </a:cubicBezTo>
                    <a:cubicBezTo>
                      <a:pt x="273" y="1678"/>
                      <a:pt x="630" y="2007"/>
                      <a:pt x="1002" y="2007"/>
                    </a:cubicBezTo>
                    <a:cubicBezTo>
                      <a:pt x="1056" y="2007"/>
                      <a:pt x="1110" y="2001"/>
                      <a:pt x="1164" y="1986"/>
                    </a:cubicBezTo>
                    <a:cubicBezTo>
                      <a:pt x="1580" y="1872"/>
                      <a:pt x="1798" y="1352"/>
                      <a:pt x="1663" y="801"/>
                    </a:cubicBezTo>
                    <a:cubicBezTo>
                      <a:pt x="1536" y="330"/>
                      <a:pt x="1180"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07;p51">
                <a:extLst>
                  <a:ext uri="{FF2B5EF4-FFF2-40B4-BE49-F238E27FC236}">
                    <a16:creationId xmlns:a16="http://schemas.microsoft.com/office/drawing/2014/main" id="{AC5E61AB-BDE5-D6D5-959E-C4ABAFA2BAF2}"/>
                  </a:ext>
                </a:extLst>
              </p:cNvPr>
              <p:cNvSpPr/>
              <p:nvPr/>
            </p:nvSpPr>
            <p:spPr>
              <a:xfrm>
                <a:off x="4398670" y="2258584"/>
                <a:ext cx="141389" cy="182011"/>
              </a:xfrm>
              <a:custGeom>
                <a:avLst/>
                <a:gdLst/>
                <a:ahLst/>
                <a:cxnLst/>
                <a:rect l="l" t="t" r="r" b="b"/>
                <a:pathLst>
                  <a:path w="2495" h="3212" extrusionOk="0">
                    <a:moveTo>
                      <a:pt x="2162" y="0"/>
                    </a:moveTo>
                    <a:cubicBezTo>
                      <a:pt x="1809" y="135"/>
                      <a:pt x="1518" y="385"/>
                      <a:pt x="1320" y="707"/>
                    </a:cubicBezTo>
                    <a:cubicBezTo>
                      <a:pt x="1164" y="1008"/>
                      <a:pt x="1227" y="1227"/>
                      <a:pt x="1258" y="1549"/>
                    </a:cubicBezTo>
                    <a:cubicBezTo>
                      <a:pt x="925" y="1071"/>
                      <a:pt x="499" y="665"/>
                      <a:pt x="1" y="354"/>
                    </a:cubicBezTo>
                    <a:lnTo>
                      <a:pt x="1" y="354"/>
                    </a:lnTo>
                    <a:cubicBezTo>
                      <a:pt x="323" y="2287"/>
                      <a:pt x="2495" y="3212"/>
                      <a:pt x="2495" y="3212"/>
                    </a:cubicBezTo>
                    <a:cubicBezTo>
                      <a:pt x="1850" y="2609"/>
                      <a:pt x="1320" y="1050"/>
                      <a:pt x="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08;p51">
                <a:extLst>
                  <a:ext uri="{FF2B5EF4-FFF2-40B4-BE49-F238E27FC236}">
                    <a16:creationId xmlns:a16="http://schemas.microsoft.com/office/drawing/2014/main" id="{47E731CE-8759-4D47-ECDC-4C1E28579C4D}"/>
                  </a:ext>
                </a:extLst>
              </p:cNvPr>
              <p:cNvSpPr/>
              <p:nvPr/>
            </p:nvSpPr>
            <p:spPr>
              <a:xfrm>
                <a:off x="4064152" y="2342791"/>
                <a:ext cx="198510" cy="163199"/>
              </a:xfrm>
              <a:custGeom>
                <a:avLst/>
                <a:gdLst/>
                <a:ahLst/>
                <a:cxnLst/>
                <a:rect l="l" t="t" r="r" b="b"/>
                <a:pathLst>
                  <a:path w="3503" h="2880" extrusionOk="0">
                    <a:moveTo>
                      <a:pt x="936" y="0"/>
                    </a:moveTo>
                    <a:cubicBezTo>
                      <a:pt x="848" y="460"/>
                      <a:pt x="926" y="947"/>
                      <a:pt x="1264" y="1289"/>
                    </a:cubicBezTo>
                    <a:lnTo>
                      <a:pt x="1264" y="1289"/>
                    </a:lnTo>
                    <a:cubicBezTo>
                      <a:pt x="1114" y="1166"/>
                      <a:pt x="921" y="1115"/>
                      <a:pt x="703" y="1115"/>
                    </a:cubicBezTo>
                    <a:cubicBezTo>
                      <a:pt x="486" y="1115"/>
                      <a:pt x="246" y="1166"/>
                      <a:pt x="1" y="1248"/>
                    </a:cubicBezTo>
                    <a:cubicBezTo>
                      <a:pt x="2100" y="1538"/>
                      <a:pt x="2890" y="2619"/>
                      <a:pt x="3503" y="2879"/>
                    </a:cubicBezTo>
                    <a:cubicBezTo>
                      <a:pt x="3139" y="2557"/>
                      <a:pt x="1902" y="1175"/>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280;p51">
              <a:extLst>
                <a:ext uri="{FF2B5EF4-FFF2-40B4-BE49-F238E27FC236}">
                  <a16:creationId xmlns:a16="http://schemas.microsoft.com/office/drawing/2014/main" id="{02F56366-20C9-214C-0492-309F17DAB2CE}"/>
                </a:ext>
              </a:extLst>
            </p:cNvPr>
            <p:cNvSpPr/>
            <p:nvPr/>
          </p:nvSpPr>
          <p:spPr>
            <a:xfrm>
              <a:off x="3981002" y="3581228"/>
              <a:ext cx="1061293" cy="257435"/>
            </a:xfrm>
            <a:custGeom>
              <a:avLst/>
              <a:gdLst/>
              <a:ahLst/>
              <a:cxnLst/>
              <a:rect l="l" t="t" r="r" b="b"/>
              <a:pathLst>
                <a:path w="18728" h="4543" extrusionOk="0">
                  <a:moveTo>
                    <a:pt x="1985" y="1"/>
                  </a:moveTo>
                  <a:cubicBezTo>
                    <a:pt x="1175" y="458"/>
                    <a:pt x="489" y="1113"/>
                    <a:pt x="0" y="1902"/>
                  </a:cubicBezTo>
                  <a:lnTo>
                    <a:pt x="17148" y="4542"/>
                  </a:lnTo>
                  <a:lnTo>
                    <a:pt x="18727" y="3648"/>
                  </a:lnTo>
                  <a:cubicBezTo>
                    <a:pt x="18540" y="3035"/>
                    <a:pt x="17917" y="2443"/>
                    <a:pt x="16950" y="1892"/>
                  </a:cubicBezTo>
                  <a:lnTo>
                    <a:pt x="16857" y="1913"/>
                  </a:lnTo>
                  <a:cubicBezTo>
                    <a:pt x="15929" y="2551"/>
                    <a:pt x="14171" y="2916"/>
                    <a:pt x="12032" y="2916"/>
                  </a:cubicBezTo>
                  <a:cubicBezTo>
                    <a:pt x="11105" y="2916"/>
                    <a:pt x="10107" y="2847"/>
                    <a:pt x="9073" y="2703"/>
                  </a:cubicBezTo>
                  <a:cubicBezTo>
                    <a:pt x="5830" y="2256"/>
                    <a:pt x="2526" y="1539"/>
                    <a:pt x="1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284;p51">
            <a:extLst>
              <a:ext uri="{FF2B5EF4-FFF2-40B4-BE49-F238E27FC236}">
                <a16:creationId xmlns:a16="http://schemas.microsoft.com/office/drawing/2014/main" id="{4A8A0883-664C-9FC5-B807-E83E934E3646}"/>
              </a:ext>
            </a:extLst>
          </p:cNvPr>
          <p:cNvSpPr/>
          <p:nvPr/>
        </p:nvSpPr>
        <p:spPr>
          <a:xfrm>
            <a:off x="3738969" y="3682546"/>
            <a:ext cx="1683745" cy="1170777"/>
          </a:xfrm>
          <a:custGeom>
            <a:avLst/>
            <a:gdLst/>
            <a:ahLst/>
            <a:cxnLst/>
            <a:rect l="l" t="t" r="r" b="b"/>
            <a:pathLst>
              <a:path w="29712"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9712" y="10029"/>
                  <a:pt x="26116" y="0"/>
                  <a:pt x="26116" y="0"/>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5;p51">
            <a:extLst>
              <a:ext uri="{FF2B5EF4-FFF2-40B4-BE49-F238E27FC236}">
                <a16:creationId xmlns:a16="http://schemas.microsoft.com/office/drawing/2014/main" id="{06488760-2D0B-F4CF-091E-AB4753230419}"/>
              </a:ext>
            </a:extLst>
          </p:cNvPr>
          <p:cNvSpPr/>
          <p:nvPr/>
        </p:nvSpPr>
        <p:spPr>
          <a:xfrm>
            <a:off x="3738969" y="3682546"/>
            <a:ext cx="1616025" cy="1170777"/>
          </a:xfrm>
          <a:custGeom>
            <a:avLst/>
            <a:gdLst/>
            <a:ahLst/>
            <a:cxnLst/>
            <a:rect l="l" t="t" r="r" b="b"/>
            <a:pathLst>
              <a:path w="28517" h="20661" extrusionOk="0">
                <a:moveTo>
                  <a:pt x="3606" y="0"/>
                </a:moveTo>
                <a:cubicBezTo>
                  <a:pt x="3606" y="0"/>
                  <a:pt x="0" y="10029"/>
                  <a:pt x="1694" y="13967"/>
                </a:cubicBezTo>
                <a:cubicBezTo>
                  <a:pt x="2816" y="16607"/>
                  <a:pt x="5072" y="20546"/>
                  <a:pt x="14633" y="20660"/>
                </a:cubicBezTo>
                <a:lnTo>
                  <a:pt x="15079" y="20660"/>
                </a:lnTo>
                <a:cubicBezTo>
                  <a:pt x="24651" y="20546"/>
                  <a:pt x="26896" y="16607"/>
                  <a:pt x="28028" y="13967"/>
                </a:cubicBezTo>
                <a:cubicBezTo>
                  <a:pt x="28403" y="13084"/>
                  <a:pt x="28517" y="11899"/>
                  <a:pt x="28465" y="10590"/>
                </a:cubicBezTo>
                <a:lnTo>
                  <a:pt x="28465" y="10590"/>
                </a:lnTo>
                <a:cubicBezTo>
                  <a:pt x="27550" y="14175"/>
                  <a:pt x="22635" y="16909"/>
                  <a:pt x="16701" y="16909"/>
                </a:cubicBezTo>
                <a:cubicBezTo>
                  <a:pt x="10112" y="16909"/>
                  <a:pt x="4781" y="13541"/>
                  <a:pt x="4781" y="9384"/>
                </a:cubicBezTo>
                <a:cubicBezTo>
                  <a:pt x="4781" y="5227"/>
                  <a:pt x="10112" y="1860"/>
                  <a:pt x="16701" y="1860"/>
                </a:cubicBezTo>
                <a:cubicBezTo>
                  <a:pt x="21980" y="1860"/>
                  <a:pt x="26459" y="4032"/>
                  <a:pt x="28028" y="7036"/>
                </a:cubicBezTo>
                <a:cubicBezTo>
                  <a:pt x="27550" y="4645"/>
                  <a:pt x="26916" y="2297"/>
                  <a:pt x="26116" y="0"/>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6;p51">
            <a:extLst>
              <a:ext uri="{FF2B5EF4-FFF2-40B4-BE49-F238E27FC236}">
                <a16:creationId xmlns:a16="http://schemas.microsoft.com/office/drawing/2014/main" id="{EE5FA1CD-BD23-82BD-10B1-48E39E62A38F}"/>
              </a:ext>
            </a:extLst>
          </p:cNvPr>
          <p:cNvSpPr/>
          <p:nvPr/>
        </p:nvSpPr>
        <p:spPr>
          <a:xfrm>
            <a:off x="3870271" y="3682546"/>
            <a:ext cx="1403460" cy="241453"/>
          </a:xfrm>
          <a:custGeom>
            <a:avLst/>
            <a:gdLst/>
            <a:ahLst/>
            <a:cxnLst/>
            <a:rect l="l" t="t" r="r" b="b"/>
            <a:pathLst>
              <a:path w="24766" h="4261" extrusionOk="0">
                <a:moveTo>
                  <a:pt x="1289" y="0"/>
                </a:moveTo>
                <a:cubicBezTo>
                  <a:pt x="1289" y="0"/>
                  <a:pt x="624" y="1840"/>
                  <a:pt x="1" y="4261"/>
                </a:cubicBezTo>
                <a:cubicBezTo>
                  <a:pt x="2524" y="3158"/>
                  <a:pt x="7413" y="1240"/>
                  <a:pt x="13860" y="1240"/>
                </a:cubicBezTo>
                <a:cubicBezTo>
                  <a:pt x="17130" y="1240"/>
                  <a:pt x="20800" y="1733"/>
                  <a:pt x="24766" y="3076"/>
                </a:cubicBezTo>
                <a:cubicBezTo>
                  <a:pt x="24256" y="1268"/>
                  <a:pt x="23799" y="0"/>
                  <a:pt x="23799"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87;p51">
            <a:extLst>
              <a:ext uri="{FF2B5EF4-FFF2-40B4-BE49-F238E27FC236}">
                <a16:creationId xmlns:a16="http://schemas.microsoft.com/office/drawing/2014/main" id="{51927D00-39DD-0990-ADE4-A15A24C9DA59}"/>
              </a:ext>
            </a:extLst>
          </p:cNvPr>
          <p:cNvSpPr/>
          <p:nvPr/>
        </p:nvSpPr>
        <p:spPr>
          <a:xfrm>
            <a:off x="3800794" y="4148341"/>
            <a:ext cx="1542412" cy="704982"/>
          </a:xfrm>
          <a:custGeom>
            <a:avLst/>
            <a:gdLst/>
            <a:ahLst/>
            <a:cxnLst/>
            <a:rect l="l" t="t" r="r" b="b"/>
            <a:pathLst>
              <a:path w="27218" h="12441" extrusionOk="0">
                <a:moveTo>
                  <a:pt x="406" y="0"/>
                </a:moveTo>
                <a:cubicBezTo>
                  <a:pt x="63" y="2204"/>
                  <a:pt x="0" y="4355"/>
                  <a:pt x="603" y="5747"/>
                </a:cubicBezTo>
                <a:cubicBezTo>
                  <a:pt x="1725" y="8387"/>
                  <a:pt x="3981" y="12326"/>
                  <a:pt x="13542" y="12440"/>
                </a:cubicBezTo>
                <a:lnTo>
                  <a:pt x="13988" y="12440"/>
                </a:lnTo>
                <a:cubicBezTo>
                  <a:pt x="23560" y="12326"/>
                  <a:pt x="25805" y="8387"/>
                  <a:pt x="26937" y="5747"/>
                </a:cubicBezTo>
                <a:cubicBezTo>
                  <a:pt x="27062" y="5436"/>
                  <a:pt x="27156" y="5114"/>
                  <a:pt x="27218" y="4791"/>
                </a:cubicBezTo>
                <a:lnTo>
                  <a:pt x="27218" y="4791"/>
                </a:lnTo>
                <a:cubicBezTo>
                  <a:pt x="24661" y="8387"/>
                  <a:pt x="20058" y="10788"/>
                  <a:pt x="14809" y="10788"/>
                </a:cubicBezTo>
                <a:cubicBezTo>
                  <a:pt x="7472" y="10788"/>
                  <a:pt x="1403" y="6101"/>
                  <a:pt x="406" y="0"/>
                </a:cubicBez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8;p51">
            <a:extLst>
              <a:ext uri="{FF2B5EF4-FFF2-40B4-BE49-F238E27FC236}">
                <a16:creationId xmlns:a16="http://schemas.microsoft.com/office/drawing/2014/main" id="{49172D29-2244-CD2B-08E7-068164DAB46E}"/>
              </a:ext>
            </a:extLst>
          </p:cNvPr>
          <p:cNvSpPr/>
          <p:nvPr/>
        </p:nvSpPr>
        <p:spPr>
          <a:xfrm>
            <a:off x="3886762" y="3660730"/>
            <a:ext cx="1398191" cy="64827"/>
          </a:xfrm>
          <a:custGeom>
            <a:avLst/>
            <a:gdLst/>
            <a:ahLst/>
            <a:cxnLst/>
            <a:rect l="l" t="t" r="r" b="b"/>
            <a:pathLst>
              <a:path w="24673" h="1144" extrusionOk="0">
                <a:moveTo>
                  <a:pt x="582" y="1"/>
                </a:moveTo>
                <a:cubicBezTo>
                  <a:pt x="260" y="1"/>
                  <a:pt x="1" y="260"/>
                  <a:pt x="1" y="572"/>
                </a:cubicBezTo>
                <a:cubicBezTo>
                  <a:pt x="1" y="894"/>
                  <a:pt x="260" y="1144"/>
                  <a:pt x="582" y="1144"/>
                </a:cubicBezTo>
                <a:cubicBezTo>
                  <a:pt x="4205" y="1105"/>
                  <a:pt x="7842" y="1089"/>
                  <a:pt x="11486" y="1089"/>
                </a:cubicBezTo>
                <a:cubicBezTo>
                  <a:pt x="15683" y="1089"/>
                  <a:pt x="19890" y="1110"/>
                  <a:pt x="24101" y="1144"/>
                </a:cubicBezTo>
                <a:cubicBezTo>
                  <a:pt x="24423" y="1144"/>
                  <a:pt x="24672" y="894"/>
                  <a:pt x="24672" y="572"/>
                </a:cubicBezTo>
                <a:cubicBezTo>
                  <a:pt x="24672" y="260"/>
                  <a:pt x="24423" y="1"/>
                  <a:pt x="24101" y="1"/>
                </a:cubicBezTo>
                <a:cubicBezTo>
                  <a:pt x="20181" y="175"/>
                  <a:pt x="16291" y="258"/>
                  <a:pt x="12430" y="258"/>
                </a:cubicBezTo>
                <a:cubicBezTo>
                  <a:pt x="8450" y="258"/>
                  <a:pt x="4502" y="169"/>
                  <a:pt x="582" y="1"/>
                </a:cubicBezTo>
                <a:close/>
              </a:path>
            </a:pathLst>
          </a:custGeom>
          <a:solidFill>
            <a:srgbClr val="544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89;p51">
            <a:extLst>
              <a:ext uri="{FF2B5EF4-FFF2-40B4-BE49-F238E27FC236}">
                <a16:creationId xmlns:a16="http://schemas.microsoft.com/office/drawing/2014/main" id="{73D923BD-476B-EDC6-0FB7-85F1F0FFBB66}"/>
              </a:ext>
            </a:extLst>
          </p:cNvPr>
          <p:cNvSpPr/>
          <p:nvPr/>
        </p:nvSpPr>
        <p:spPr>
          <a:xfrm>
            <a:off x="3795468" y="4465161"/>
            <a:ext cx="347549" cy="455879"/>
          </a:xfrm>
          <a:custGeom>
            <a:avLst/>
            <a:gdLst/>
            <a:ahLst/>
            <a:cxnLst/>
            <a:rect l="l" t="t" r="r" b="b"/>
            <a:pathLst>
              <a:path w="6133" h="8045" extrusionOk="0">
                <a:moveTo>
                  <a:pt x="1050" y="1"/>
                </a:moveTo>
                <a:lnTo>
                  <a:pt x="1" y="8044"/>
                </a:lnTo>
                <a:lnTo>
                  <a:pt x="1861" y="8044"/>
                </a:lnTo>
                <a:lnTo>
                  <a:pt x="6132" y="5093"/>
                </a:lnTo>
                <a:lnTo>
                  <a:pt x="1050"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90;p51">
            <a:extLst>
              <a:ext uri="{FF2B5EF4-FFF2-40B4-BE49-F238E27FC236}">
                <a16:creationId xmlns:a16="http://schemas.microsoft.com/office/drawing/2014/main" id="{172F9251-D78A-48DA-94BE-87FAA6956136}"/>
              </a:ext>
            </a:extLst>
          </p:cNvPr>
          <p:cNvSpPr/>
          <p:nvPr/>
        </p:nvSpPr>
        <p:spPr>
          <a:xfrm>
            <a:off x="5035779" y="4465161"/>
            <a:ext cx="347493" cy="455879"/>
          </a:xfrm>
          <a:custGeom>
            <a:avLst/>
            <a:gdLst/>
            <a:ahLst/>
            <a:cxnLst/>
            <a:rect l="l" t="t" r="r" b="b"/>
            <a:pathLst>
              <a:path w="6132" h="8045" extrusionOk="0">
                <a:moveTo>
                  <a:pt x="5082" y="1"/>
                </a:moveTo>
                <a:lnTo>
                  <a:pt x="0" y="5093"/>
                </a:lnTo>
                <a:lnTo>
                  <a:pt x="4282" y="8044"/>
                </a:lnTo>
                <a:lnTo>
                  <a:pt x="6132" y="8044"/>
                </a:lnTo>
                <a:lnTo>
                  <a:pt x="5082"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91;p51">
            <a:extLst>
              <a:ext uri="{FF2B5EF4-FFF2-40B4-BE49-F238E27FC236}">
                <a16:creationId xmlns:a16="http://schemas.microsoft.com/office/drawing/2014/main" id="{E6B35677-424B-EC0B-EB6C-356C720DF22D}"/>
              </a:ext>
            </a:extLst>
          </p:cNvPr>
          <p:cNvSpPr/>
          <p:nvPr/>
        </p:nvSpPr>
        <p:spPr>
          <a:xfrm>
            <a:off x="5217119" y="4580024"/>
            <a:ext cx="166153" cy="341016"/>
          </a:xfrm>
          <a:custGeom>
            <a:avLst/>
            <a:gdLst/>
            <a:ahLst/>
            <a:cxnLst/>
            <a:rect l="l" t="t" r="r" b="b"/>
            <a:pathLst>
              <a:path w="2932" h="6018" extrusionOk="0">
                <a:moveTo>
                  <a:pt x="2152" y="0"/>
                </a:moveTo>
                <a:cubicBezTo>
                  <a:pt x="1061" y="447"/>
                  <a:pt x="188" y="2567"/>
                  <a:pt x="1" y="5269"/>
                </a:cubicBezTo>
                <a:lnTo>
                  <a:pt x="1082" y="6017"/>
                </a:lnTo>
                <a:lnTo>
                  <a:pt x="2932" y="6017"/>
                </a:lnTo>
                <a:lnTo>
                  <a:pt x="2152" y="0"/>
                </a:ln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92;p51">
            <a:extLst>
              <a:ext uri="{FF2B5EF4-FFF2-40B4-BE49-F238E27FC236}">
                <a16:creationId xmlns:a16="http://schemas.microsoft.com/office/drawing/2014/main" id="{8FE8A80D-B3C3-47C4-1C9F-E69C954A2123}"/>
              </a:ext>
            </a:extLst>
          </p:cNvPr>
          <p:cNvSpPr/>
          <p:nvPr/>
        </p:nvSpPr>
        <p:spPr>
          <a:xfrm>
            <a:off x="4244229" y="4447709"/>
            <a:ext cx="752731" cy="471574"/>
          </a:xfrm>
          <a:custGeom>
            <a:avLst/>
            <a:gdLst/>
            <a:ahLst/>
            <a:cxnLst/>
            <a:rect l="l" t="t" r="r" b="b"/>
            <a:pathLst>
              <a:path w="13283" h="8322" extrusionOk="0">
                <a:moveTo>
                  <a:pt x="4830" y="0"/>
                </a:moveTo>
                <a:cubicBezTo>
                  <a:pt x="4615" y="0"/>
                  <a:pt x="4353" y="51"/>
                  <a:pt x="4064" y="215"/>
                </a:cubicBezTo>
                <a:cubicBezTo>
                  <a:pt x="3306" y="652"/>
                  <a:pt x="3139" y="1753"/>
                  <a:pt x="3836" y="2210"/>
                </a:cubicBezTo>
                <a:cubicBezTo>
                  <a:pt x="4532" y="2668"/>
                  <a:pt x="4719" y="2875"/>
                  <a:pt x="4760" y="4486"/>
                </a:cubicBezTo>
                <a:cubicBezTo>
                  <a:pt x="4799" y="5672"/>
                  <a:pt x="4432" y="6244"/>
                  <a:pt x="3821" y="6244"/>
                </a:cubicBezTo>
                <a:cubicBezTo>
                  <a:pt x="3602" y="6244"/>
                  <a:pt x="3351" y="6170"/>
                  <a:pt x="3077" y="6024"/>
                </a:cubicBezTo>
                <a:cubicBezTo>
                  <a:pt x="2038" y="5474"/>
                  <a:pt x="3524" y="3936"/>
                  <a:pt x="3285" y="3312"/>
                </a:cubicBezTo>
                <a:cubicBezTo>
                  <a:pt x="3160" y="2948"/>
                  <a:pt x="2838" y="2688"/>
                  <a:pt x="2464" y="2626"/>
                </a:cubicBezTo>
                <a:lnTo>
                  <a:pt x="2464" y="2626"/>
                </a:lnTo>
                <a:cubicBezTo>
                  <a:pt x="2464" y="2626"/>
                  <a:pt x="2911" y="3291"/>
                  <a:pt x="2485" y="3821"/>
                </a:cubicBezTo>
                <a:cubicBezTo>
                  <a:pt x="2069" y="4351"/>
                  <a:pt x="718" y="4507"/>
                  <a:pt x="354" y="5952"/>
                </a:cubicBezTo>
                <a:cubicBezTo>
                  <a:pt x="1" y="7407"/>
                  <a:pt x="1175" y="8321"/>
                  <a:pt x="1175" y="8321"/>
                </a:cubicBezTo>
                <a:lnTo>
                  <a:pt x="9790" y="8321"/>
                </a:lnTo>
                <a:cubicBezTo>
                  <a:pt x="13282" y="6554"/>
                  <a:pt x="11110" y="3748"/>
                  <a:pt x="9822" y="2969"/>
                </a:cubicBezTo>
                <a:cubicBezTo>
                  <a:pt x="8533" y="2190"/>
                  <a:pt x="8429" y="631"/>
                  <a:pt x="8429" y="631"/>
                </a:cubicBezTo>
                <a:lnTo>
                  <a:pt x="8429" y="631"/>
                </a:lnTo>
                <a:cubicBezTo>
                  <a:pt x="8128" y="1192"/>
                  <a:pt x="8117" y="2387"/>
                  <a:pt x="8626" y="2875"/>
                </a:cubicBezTo>
                <a:cubicBezTo>
                  <a:pt x="8951" y="3210"/>
                  <a:pt x="9404" y="4187"/>
                  <a:pt x="8597" y="4187"/>
                </a:cubicBezTo>
                <a:cubicBezTo>
                  <a:pt x="8576" y="4187"/>
                  <a:pt x="8555" y="4186"/>
                  <a:pt x="8533" y="4185"/>
                </a:cubicBezTo>
                <a:cubicBezTo>
                  <a:pt x="7650" y="4143"/>
                  <a:pt x="7670" y="3229"/>
                  <a:pt x="7078" y="2366"/>
                </a:cubicBezTo>
                <a:cubicBezTo>
                  <a:pt x="6496" y="1514"/>
                  <a:pt x="5394" y="1566"/>
                  <a:pt x="4937" y="1296"/>
                </a:cubicBezTo>
                <a:cubicBezTo>
                  <a:pt x="4469" y="1015"/>
                  <a:pt x="4303" y="329"/>
                  <a:pt x="5415" y="142"/>
                </a:cubicBezTo>
                <a:cubicBezTo>
                  <a:pt x="5415" y="142"/>
                  <a:pt x="5188" y="0"/>
                  <a:pt x="4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93;p51">
            <a:extLst>
              <a:ext uri="{FF2B5EF4-FFF2-40B4-BE49-F238E27FC236}">
                <a16:creationId xmlns:a16="http://schemas.microsoft.com/office/drawing/2014/main" id="{1F2471E5-3033-7431-3763-99407E447054}"/>
              </a:ext>
            </a:extLst>
          </p:cNvPr>
          <p:cNvSpPr/>
          <p:nvPr/>
        </p:nvSpPr>
        <p:spPr>
          <a:xfrm>
            <a:off x="4500428" y="4569709"/>
            <a:ext cx="376962" cy="349572"/>
          </a:xfrm>
          <a:custGeom>
            <a:avLst/>
            <a:gdLst/>
            <a:ahLst/>
            <a:cxnLst/>
            <a:rect l="l" t="t" r="r" b="b"/>
            <a:pathLst>
              <a:path w="6652" h="6169" extrusionOk="0">
                <a:moveTo>
                  <a:pt x="935" y="0"/>
                </a:moveTo>
                <a:cubicBezTo>
                  <a:pt x="776" y="0"/>
                  <a:pt x="615" y="26"/>
                  <a:pt x="458" y="78"/>
                </a:cubicBezTo>
                <a:cubicBezTo>
                  <a:pt x="1081" y="473"/>
                  <a:pt x="2235" y="3289"/>
                  <a:pt x="0" y="6168"/>
                </a:cubicBezTo>
                <a:lnTo>
                  <a:pt x="4053" y="6168"/>
                </a:lnTo>
                <a:cubicBezTo>
                  <a:pt x="6288" y="5254"/>
                  <a:pt x="6652" y="4131"/>
                  <a:pt x="6392" y="2936"/>
                </a:cubicBezTo>
                <a:cubicBezTo>
                  <a:pt x="6132" y="1720"/>
                  <a:pt x="4885" y="1159"/>
                  <a:pt x="4885" y="1159"/>
                </a:cubicBezTo>
                <a:lnTo>
                  <a:pt x="4885" y="1159"/>
                </a:lnTo>
                <a:cubicBezTo>
                  <a:pt x="4885" y="1159"/>
                  <a:pt x="5249" y="2022"/>
                  <a:pt x="5145" y="2344"/>
                </a:cubicBezTo>
                <a:cubicBezTo>
                  <a:pt x="5001" y="2811"/>
                  <a:pt x="4788" y="3094"/>
                  <a:pt x="4282" y="3094"/>
                </a:cubicBezTo>
                <a:cubicBezTo>
                  <a:pt x="4056" y="3094"/>
                  <a:pt x="3772" y="3037"/>
                  <a:pt x="3409" y="2915"/>
                </a:cubicBezTo>
                <a:cubicBezTo>
                  <a:pt x="2245" y="2520"/>
                  <a:pt x="2806" y="1377"/>
                  <a:pt x="2089" y="546"/>
                </a:cubicBezTo>
                <a:cubicBezTo>
                  <a:pt x="1799" y="195"/>
                  <a:pt x="1374" y="0"/>
                  <a:pt x="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00;p51">
            <a:extLst>
              <a:ext uri="{FF2B5EF4-FFF2-40B4-BE49-F238E27FC236}">
                <a16:creationId xmlns:a16="http://schemas.microsoft.com/office/drawing/2014/main" id="{72F0FDF5-F7F7-18F3-D5A1-CBDF4ACCB9DF}"/>
              </a:ext>
            </a:extLst>
          </p:cNvPr>
          <p:cNvSpPr/>
          <p:nvPr/>
        </p:nvSpPr>
        <p:spPr>
          <a:xfrm>
            <a:off x="3795468" y="4603597"/>
            <a:ext cx="167343" cy="317443"/>
          </a:xfrm>
          <a:custGeom>
            <a:avLst/>
            <a:gdLst/>
            <a:ahLst/>
            <a:cxnLst/>
            <a:rect l="l" t="t" r="r" b="b"/>
            <a:pathLst>
              <a:path w="2953" h="5602" extrusionOk="0">
                <a:moveTo>
                  <a:pt x="1304" y="1"/>
                </a:moveTo>
                <a:cubicBezTo>
                  <a:pt x="1093" y="1"/>
                  <a:pt x="886" y="57"/>
                  <a:pt x="707" y="166"/>
                </a:cubicBezTo>
                <a:lnTo>
                  <a:pt x="1" y="5601"/>
                </a:lnTo>
                <a:lnTo>
                  <a:pt x="1861" y="5601"/>
                </a:lnTo>
                <a:lnTo>
                  <a:pt x="2235" y="5341"/>
                </a:lnTo>
                <a:cubicBezTo>
                  <a:pt x="2266" y="5217"/>
                  <a:pt x="2297" y="5092"/>
                  <a:pt x="2329" y="4967"/>
                </a:cubicBezTo>
                <a:cubicBezTo>
                  <a:pt x="2952" y="2504"/>
                  <a:pt x="2588" y="291"/>
                  <a:pt x="1518" y="21"/>
                </a:cubicBezTo>
                <a:cubicBezTo>
                  <a:pt x="1447" y="7"/>
                  <a:pt x="1375" y="1"/>
                  <a:pt x="1304" y="1"/>
                </a:cubicBezTo>
                <a:close/>
              </a:path>
            </a:pathLst>
          </a:custGeom>
          <a:solidFill>
            <a:srgbClr val="473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09;p51">
            <a:extLst>
              <a:ext uri="{FF2B5EF4-FFF2-40B4-BE49-F238E27FC236}">
                <a16:creationId xmlns:a16="http://schemas.microsoft.com/office/drawing/2014/main" id="{93B6C53E-22D9-7FF6-1E69-B9E80295A64F}"/>
              </a:ext>
            </a:extLst>
          </p:cNvPr>
          <p:cNvSpPr/>
          <p:nvPr/>
        </p:nvSpPr>
        <p:spPr>
          <a:xfrm>
            <a:off x="3880869" y="3680166"/>
            <a:ext cx="1404084" cy="53153"/>
          </a:xfrm>
          <a:custGeom>
            <a:avLst/>
            <a:gdLst/>
            <a:ahLst/>
            <a:cxnLst/>
            <a:rect l="l" t="t" r="r" b="b"/>
            <a:pathLst>
              <a:path w="24777" h="938" extrusionOk="0">
                <a:moveTo>
                  <a:pt x="24735" y="1"/>
                </a:moveTo>
                <a:cubicBezTo>
                  <a:pt x="24641" y="208"/>
                  <a:pt x="24433" y="343"/>
                  <a:pt x="24205" y="354"/>
                </a:cubicBezTo>
                <a:cubicBezTo>
                  <a:pt x="20441" y="478"/>
                  <a:pt x="16682" y="533"/>
                  <a:pt x="12931" y="533"/>
                </a:cubicBezTo>
                <a:cubicBezTo>
                  <a:pt x="8840" y="533"/>
                  <a:pt x="4758" y="468"/>
                  <a:pt x="686" y="354"/>
                </a:cubicBezTo>
                <a:cubicBezTo>
                  <a:pt x="458" y="343"/>
                  <a:pt x="260" y="208"/>
                  <a:pt x="167" y="1"/>
                </a:cubicBezTo>
                <a:lnTo>
                  <a:pt x="167" y="1"/>
                </a:lnTo>
                <a:cubicBezTo>
                  <a:pt x="1" y="375"/>
                  <a:pt x="271" y="801"/>
                  <a:pt x="686" y="801"/>
                </a:cubicBezTo>
                <a:cubicBezTo>
                  <a:pt x="4309" y="897"/>
                  <a:pt x="7932" y="938"/>
                  <a:pt x="11569" y="938"/>
                </a:cubicBezTo>
                <a:cubicBezTo>
                  <a:pt x="15756" y="938"/>
                  <a:pt x="19961" y="884"/>
                  <a:pt x="24205" y="801"/>
                </a:cubicBezTo>
                <a:cubicBezTo>
                  <a:pt x="24527" y="801"/>
                  <a:pt x="24776" y="551"/>
                  <a:pt x="24776" y="229"/>
                </a:cubicBezTo>
                <a:cubicBezTo>
                  <a:pt x="24776" y="156"/>
                  <a:pt x="24766" y="73"/>
                  <a:pt x="24735" y="1"/>
                </a:cubicBezTo>
                <a:close/>
              </a:path>
            </a:pathLst>
          </a:custGeom>
          <a:solidFill>
            <a:srgbClr val="3A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10;p51">
            <a:extLst>
              <a:ext uri="{FF2B5EF4-FFF2-40B4-BE49-F238E27FC236}">
                <a16:creationId xmlns:a16="http://schemas.microsoft.com/office/drawing/2014/main" id="{64116F54-8475-488B-5037-0994487800FA}"/>
              </a:ext>
            </a:extLst>
          </p:cNvPr>
          <p:cNvSpPr/>
          <p:nvPr/>
        </p:nvSpPr>
        <p:spPr>
          <a:xfrm>
            <a:off x="4698883" y="3845461"/>
            <a:ext cx="533028" cy="326679"/>
          </a:xfrm>
          <a:custGeom>
            <a:avLst/>
            <a:gdLst/>
            <a:ahLst/>
            <a:cxnLst/>
            <a:rect l="l" t="t" r="r" b="b"/>
            <a:pathLst>
              <a:path w="9406" h="5765" extrusionOk="0">
                <a:moveTo>
                  <a:pt x="3404" y="0"/>
                </a:moveTo>
                <a:cubicBezTo>
                  <a:pt x="1931" y="0"/>
                  <a:pt x="756" y="553"/>
                  <a:pt x="448" y="1521"/>
                </a:cubicBezTo>
                <a:cubicBezTo>
                  <a:pt x="1" y="2914"/>
                  <a:pt x="1539" y="4660"/>
                  <a:pt x="3887" y="5418"/>
                </a:cubicBezTo>
                <a:cubicBezTo>
                  <a:pt x="4616" y="5654"/>
                  <a:pt x="5338" y="5765"/>
                  <a:pt x="6000" y="5765"/>
                </a:cubicBezTo>
                <a:cubicBezTo>
                  <a:pt x="7472" y="5765"/>
                  <a:pt x="8651" y="5215"/>
                  <a:pt x="8959" y="4254"/>
                </a:cubicBezTo>
                <a:cubicBezTo>
                  <a:pt x="9406" y="2851"/>
                  <a:pt x="7868" y="1105"/>
                  <a:pt x="5519" y="347"/>
                </a:cubicBezTo>
                <a:cubicBezTo>
                  <a:pt x="4788" y="112"/>
                  <a:pt x="4066" y="0"/>
                  <a:pt x="3404" y="0"/>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11;p51">
            <a:extLst>
              <a:ext uri="{FF2B5EF4-FFF2-40B4-BE49-F238E27FC236}">
                <a16:creationId xmlns:a16="http://schemas.microsoft.com/office/drawing/2014/main" id="{39713B0A-AFBA-14A3-144B-387FDCB43619}"/>
              </a:ext>
            </a:extLst>
          </p:cNvPr>
          <p:cNvSpPr/>
          <p:nvPr/>
        </p:nvSpPr>
        <p:spPr>
          <a:xfrm>
            <a:off x="4498672" y="3802848"/>
            <a:ext cx="233250" cy="136849"/>
          </a:xfrm>
          <a:custGeom>
            <a:avLst/>
            <a:gdLst/>
            <a:ahLst/>
            <a:cxnLst/>
            <a:rect l="l" t="t" r="r" b="b"/>
            <a:pathLst>
              <a:path w="4116" h="2415" extrusionOk="0">
                <a:moveTo>
                  <a:pt x="2408" y="1"/>
                </a:moveTo>
                <a:cubicBezTo>
                  <a:pt x="2231" y="1"/>
                  <a:pt x="2047" y="16"/>
                  <a:pt x="1860" y="49"/>
                </a:cubicBezTo>
                <a:cubicBezTo>
                  <a:pt x="780" y="236"/>
                  <a:pt x="0" y="901"/>
                  <a:pt x="104" y="1546"/>
                </a:cubicBezTo>
                <a:cubicBezTo>
                  <a:pt x="198" y="2069"/>
                  <a:pt x="866" y="2415"/>
                  <a:pt x="1704" y="2415"/>
                </a:cubicBezTo>
                <a:cubicBezTo>
                  <a:pt x="1881" y="2415"/>
                  <a:pt x="2066" y="2399"/>
                  <a:pt x="2255" y="2367"/>
                </a:cubicBezTo>
                <a:cubicBezTo>
                  <a:pt x="3326" y="2190"/>
                  <a:pt x="4116" y="1525"/>
                  <a:pt x="4001" y="880"/>
                </a:cubicBezTo>
                <a:cubicBezTo>
                  <a:pt x="3916" y="349"/>
                  <a:pt x="3242" y="1"/>
                  <a:pt x="2408" y="1"/>
                </a:cubicBezTo>
                <a:close/>
              </a:path>
            </a:pathLst>
          </a:custGeom>
          <a:solidFill>
            <a:srgbClr val="564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12;p51">
            <a:extLst>
              <a:ext uri="{FF2B5EF4-FFF2-40B4-BE49-F238E27FC236}">
                <a16:creationId xmlns:a16="http://schemas.microsoft.com/office/drawing/2014/main" id="{FDD6E3DD-773B-3D1D-6699-009F898AED4A}"/>
              </a:ext>
            </a:extLst>
          </p:cNvPr>
          <p:cNvSpPr/>
          <p:nvPr/>
        </p:nvSpPr>
        <p:spPr>
          <a:xfrm>
            <a:off x="3894413" y="4022882"/>
            <a:ext cx="109599" cy="175552"/>
          </a:xfrm>
          <a:custGeom>
            <a:avLst/>
            <a:gdLst/>
            <a:ahLst/>
            <a:cxnLst/>
            <a:rect l="l" t="t" r="r" b="b"/>
            <a:pathLst>
              <a:path w="1934" h="3098" extrusionOk="0">
                <a:moveTo>
                  <a:pt x="738" y="1"/>
                </a:moveTo>
                <a:lnTo>
                  <a:pt x="1" y="999"/>
                </a:lnTo>
                <a:lnTo>
                  <a:pt x="1383" y="3098"/>
                </a:lnTo>
                <a:lnTo>
                  <a:pt x="1934" y="1"/>
                </a:lnTo>
                <a:close/>
              </a:path>
            </a:pathLst>
          </a:custGeom>
          <a:solidFill>
            <a:srgbClr val="2B23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13;p51">
            <a:extLst>
              <a:ext uri="{FF2B5EF4-FFF2-40B4-BE49-F238E27FC236}">
                <a16:creationId xmlns:a16="http://schemas.microsoft.com/office/drawing/2014/main" id="{782E1EF5-8996-B378-F463-8A5B151BBA48}"/>
              </a:ext>
            </a:extLst>
          </p:cNvPr>
          <p:cNvSpPr/>
          <p:nvPr/>
        </p:nvSpPr>
        <p:spPr>
          <a:xfrm>
            <a:off x="3649433" y="3968484"/>
            <a:ext cx="262716" cy="135772"/>
          </a:xfrm>
          <a:custGeom>
            <a:avLst/>
            <a:gdLst/>
            <a:ahLst/>
            <a:cxnLst/>
            <a:rect l="l" t="t" r="r" b="b"/>
            <a:pathLst>
              <a:path w="4636" h="2396" extrusionOk="0">
                <a:moveTo>
                  <a:pt x="4445" y="0"/>
                </a:moveTo>
                <a:cubicBezTo>
                  <a:pt x="3548" y="0"/>
                  <a:pt x="3197" y="307"/>
                  <a:pt x="2645" y="307"/>
                </a:cubicBezTo>
                <a:cubicBezTo>
                  <a:pt x="2587" y="307"/>
                  <a:pt x="2527" y="303"/>
                  <a:pt x="2463" y="296"/>
                </a:cubicBezTo>
                <a:cubicBezTo>
                  <a:pt x="2100" y="254"/>
                  <a:pt x="1736" y="181"/>
                  <a:pt x="1372" y="88"/>
                </a:cubicBezTo>
                <a:cubicBezTo>
                  <a:pt x="1279" y="46"/>
                  <a:pt x="1175" y="15"/>
                  <a:pt x="1081" y="15"/>
                </a:cubicBezTo>
                <a:cubicBezTo>
                  <a:pt x="603" y="15"/>
                  <a:pt x="146" y="556"/>
                  <a:pt x="73" y="1210"/>
                </a:cubicBezTo>
                <a:cubicBezTo>
                  <a:pt x="0" y="1803"/>
                  <a:pt x="250" y="2291"/>
                  <a:pt x="645" y="2385"/>
                </a:cubicBezTo>
                <a:lnTo>
                  <a:pt x="645" y="2395"/>
                </a:lnTo>
                <a:lnTo>
                  <a:pt x="811" y="2395"/>
                </a:lnTo>
                <a:cubicBezTo>
                  <a:pt x="1631" y="2395"/>
                  <a:pt x="2148" y="2031"/>
                  <a:pt x="2471" y="2031"/>
                </a:cubicBezTo>
                <a:cubicBezTo>
                  <a:pt x="2475" y="2031"/>
                  <a:pt x="2480" y="2031"/>
                  <a:pt x="2484" y="2031"/>
                </a:cubicBezTo>
                <a:cubicBezTo>
                  <a:pt x="2827" y="2052"/>
                  <a:pt x="4240" y="2395"/>
                  <a:pt x="4240" y="2395"/>
                </a:cubicBezTo>
                <a:lnTo>
                  <a:pt x="4635" y="5"/>
                </a:lnTo>
                <a:cubicBezTo>
                  <a:pt x="4569" y="2"/>
                  <a:pt x="4506" y="0"/>
                  <a:pt x="4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14;p51">
            <a:extLst>
              <a:ext uri="{FF2B5EF4-FFF2-40B4-BE49-F238E27FC236}">
                <a16:creationId xmlns:a16="http://schemas.microsoft.com/office/drawing/2014/main" id="{5EBE9008-5A72-D03B-B758-6DD3B92342BF}"/>
              </a:ext>
            </a:extLst>
          </p:cNvPr>
          <p:cNvSpPr/>
          <p:nvPr/>
        </p:nvSpPr>
        <p:spPr>
          <a:xfrm>
            <a:off x="3654136" y="3968937"/>
            <a:ext cx="257389" cy="65677"/>
          </a:xfrm>
          <a:custGeom>
            <a:avLst/>
            <a:gdLst/>
            <a:ahLst/>
            <a:cxnLst/>
            <a:rect l="l" t="t" r="r" b="b"/>
            <a:pathLst>
              <a:path w="4542" h="1159" extrusionOk="0">
                <a:moveTo>
                  <a:pt x="4320" y="1"/>
                </a:moveTo>
                <a:cubicBezTo>
                  <a:pt x="3455" y="1"/>
                  <a:pt x="3107" y="299"/>
                  <a:pt x="2562" y="299"/>
                </a:cubicBezTo>
                <a:cubicBezTo>
                  <a:pt x="2504" y="299"/>
                  <a:pt x="2444" y="295"/>
                  <a:pt x="2380" y="288"/>
                </a:cubicBezTo>
                <a:cubicBezTo>
                  <a:pt x="2017" y="246"/>
                  <a:pt x="1653" y="173"/>
                  <a:pt x="1289" y="80"/>
                </a:cubicBezTo>
                <a:cubicBezTo>
                  <a:pt x="1196" y="38"/>
                  <a:pt x="1092" y="7"/>
                  <a:pt x="998" y="7"/>
                </a:cubicBezTo>
                <a:cubicBezTo>
                  <a:pt x="541" y="7"/>
                  <a:pt x="104" y="496"/>
                  <a:pt x="1" y="1119"/>
                </a:cubicBezTo>
                <a:cubicBezTo>
                  <a:pt x="266" y="1145"/>
                  <a:pt x="531" y="1158"/>
                  <a:pt x="796" y="1158"/>
                </a:cubicBezTo>
                <a:cubicBezTo>
                  <a:pt x="1061" y="1158"/>
                  <a:pt x="1326" y="1145"/>
                  <a:pt x="1591" y="1119"/>
                </a:cubicBezTo>
                <a:cubicBezTo>
                  <a:pt x="2858" y="1005"/>
                  <a:pt x="3939" y="652"/>
                  <a:pt x="4511" y="215"/>
                </a:cubicBezTo>
                <a:lnTo>
                  <a:pt x="4542" y="7"/>
                </a:lnTo>
                <a:cubicBezTo>
                  <a:pt x="4464" y="3"/>
                  <a:pt x="4390" y="1"/>
                  <a:pt x="4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15;p51">
            <a:extLst>
              <a:ext uri="{FF2B5EF4-FFF2-40B4-BE49-F238E27FC236}">
                <a16:creationId xmlns:a16="http://schemas.microsoft.com/office/drawing/2014/main" id="{E8E549F9-6CBC-0CFB-0F4C-D2C4C4D77F0A}"/>
              </a:ext>
            </a:extLst>
          </p:cNvPr>
          <p:cNvSpPr/>
          <p:nvPr/>
        </p:nvSpPr>
        <p:spPr>
          <a:xfrm>
            <a:off x="3847319" y="3968879"/>
            <a:ext cx="111355" cy="135206"/>
          </a:xfrm>
          <a:custGeom>
            <a:avLst/>
            <a:gdLst/>
            <a:ahLst/>
            <a:cxnLst/>
            <a:rect l="l" t="t" r="r" b="b"/>
            <a:pathLst>
              <a:path w="1965" h="2386" extrusionOk="0">
                <a:moveTo>
                  <a:pt x="1123" y="0"/>
                </a:moveTo>
                <a:cubicBezTo>
                  <a:pt x="718" y="0"/>
                  <a:pt x="305" y="411"/>
                  <a:pt x="156" y="995"/>
                </a:cubicBezTo>
                <a:cubicBezTo>
                  <a:pt x="0" y="1640"/>
                  <a:pt x="239" y="2263"/>
                  <a:pt x="686" y="2367"/>
                </a:cubicBezTo>
                <a:cubicBezTo>
                  <a:pt x="735" y="2380"/>
                  <a:pt x="785" y="2385"/>
                  <a:pt x="834" y="2385"/>
                </a:cubicBezTo>
                <a:cubicBezTo>
                  <a:pt x="1247" y="2385"/>
                  <a:pt x="1660" y="1976"/>
                  <a:pt x="1809" y="1401"/>
                </a:cubicBezTo>
                <a:cubicBezTo>
                  <a:pt x="1964" y="746"/>
                  <a:pt x="1725" y="133"/>
                  <a:pt x="1268" y="19"/>
                </a:cubicBezTo>
                <a:cubicBezTo>
                  <a:pt x="1220" y="6"/>
                  <a:pt x="1172" y="0"/>
                  <a:pt x="1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16;p51">
            <a:extLst>
              <a:ext uri="{FF2B5EF4-FFF2-40B4-BE49-F238E27FC236}">
                <a16:creationId xmlns:a16="http://schemas.microsoft.com/office/drawing/2014/main" id="{AD571EC8-8F7B-E91F-E3DA-6E1B546C85F7}"/>
              </a:ext>
            </a:extLst>
          </p:cNvPr>
          <p:cNvSpPr/>
          <p:nvPr/>
        </p:nvSpPr>
        <p:spPr>
          <a:xfrm>
            <a:off x="4584071" y="4829184"/>
            <a:ext cx="164339" cy="90100"/>
          </a:xfrm>
          <a:custGeom>
            <a:avLst/>
            <a:gdLst/>
            <a:ahLst/>
            <a:cxnLst/>
            <a:rect l="l" t="t" r="r" b="b"/>
            <a:pathLst>
              <a:path w="2900" h="1590" extrusionOk="0">
                <a:moveTo>
                  <a:pt x="1818" y="1"/>
                </a:moveTo>
                <a:cubicBezTo>
                  <a:pt x="558" y="1"/>
                  <a:pt x="0" y="1589"/>
                  <a:pt x="0" y="1589"/>
                </a:cubicBezTo>
                <a:lnTo>
                  <a:pt x="2806" y="1589"/>
                </a:lnTo>
                <a:cubicBezTo>
                  <a:pt x="2827" y="1163"/>
                  <a:pt x="2900" y="228"/>
                  <a:pt x="2255" y="61"/>
                </a:cubicBezTo>
                <a:cubicBezTo>
                  <a:pt x="2101" y="20"/>
                  <a:pt x="1955" y="1"/>
                  <a:pt x="1818"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17;p51">
            <a:extLst>
              <a:ext uri="{FF2B5EF4-FFF2-40B4-BE49-F238E27FC236}">
                <a16:creationId xmlns:a16="http://schemas.microsoft.com/office/drawing/2014/main" id="{C20D0A5E-2C88-C71E-FA5C-DD81DDD07203}"/>
              </a:ext>
            </a:extLst>
          </p:cNvPr>
          <p:cNvSpPr/>
          <p:nvPr/>
        </p:nvSpPr>
        <p:spPr>
          <a:xfrm>
            <a:off x="4584071" y="4839724"/>
            <a:ext cx="75994" cy="79560"/>
          </a:xfrm>
          <a:custGeom>
            <a:avLst/>
            <a:gdLst/>
            <a:ahLst/>
            <a:cxnLst/>
            <a:rect l="l" t="t" r="r" b="b"/>
            <a:pathLst>
              <a:path w="1341" h="1404" extrusionOk="0">
                <a:moveTo>
                  <a:pt x="1102" y="0"/>
                </a:moveTo>
                <a:lnTo>
                  <a:pt x="1102" y="0"/>
                </a:lnTo>
                <a:cubicBezTo>
                  <a:pt x="343" y="426"/>
                  <a:pt x="0" y="1403"/>
                  <a:pt x="0" y="1403"/>
                </a:cubicBezTo>
                <a:lnTo>
                  <a:pt x="1341" y="1403"/>
                </a:lnTo>
                <a:cubicBezTo>
                  <a:pt x="1310" y="1320"/>
                  <a:pt x="1268" y="1247"/>
                  <a:pt x="1237" y="1164"/>
                </a:cubicBezTo>
                <a:cubicBezTo>
                  <a:pt x="1102" y="790"/>
                  <a:pt x="1050" y="395"/>
                  <a:pt x="1102" y="0"/>
                </a:cubicBezTo>
                <a:close/>
              </a:path>
            </a:pathLst>
          </a:custGeom>
          <a:solidFill>
            <a:srgbClr val="8C5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8;p51">
            <a:extLst>
              <a:ext uri="{FF2B5EF4-FFF2-40B4-BE49-F238E27FC236}">
                <a16:creationId xmlns:a16="http://schemas.microsoft.com/office/drawing/2014/main" id="{96D7D4E1-9CD3-4CD8-9EF6-E839BFAF7199}"/>
              </a:ext>
            </a:extLst>
          </p:cNvPr>
          <p:cNvSpPr/>
          <p:nvPr/>
        </p:nvSpPr>
        <p:spPr>
          <a:xfrm>
            <a:off x="4892066" y="4814395"/>
            <a:ext cx="226789" cy="104889"/>
          </a:xfrm>
          <a:custGeom>
            <a:avLst/>
            <a:gdLst/>
            <a:ahLst/>
            <a:cxnLst/>
            <a:rect l="l" t="t" r="r" b="b"/>
            <a:pathLst>
              <a:path w="4002" h="1851" extrusionOk="0">
                <a:moveTo>
                  <a:pt x="2858" y="0"/>
                </a:moveTo>
                <a:cubicBezTo>
                  <a:pt x="1507" y="520"/>
                  <a:pt x="447" y="1227"/>
                  <a:pt x="0" y="1850"/>
                </a:cubicBezTo>
                <a:lnTo>
                  <a:pt x="3960" y="1850"/>
                </a:lnTo>
                <a:cubicBezTo>
                  <a:pt x="4001" y="1362"/>
                  <a:pt x="3378" y="115"/>
                  <a:pt x="2858" y="0"/>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19;p51">
            <a:extLst>
              <a:ext uri="{FF2B5EF4-FFF2-40B4-BE49-F238E27FC236}">
                <a16:creationId xmlns:a16="http://schemas.microsoft.com/office/drawing/2014/main" id="{27D8CC1A-2D30-FF6E-7E5E-201FAF2BF962}"/>
              </a:ext>
            </a:extLst>
          </p:cNvPr>
          <p:cNvSpPr/>
          <p:nvPr/>
        </p:nvSpPr>
        <p:spPr>
          <a:xfrm>
            <a:off x="4114683" y="4833207"/>
            <a:ext cx="183776" cy="86076"/>
          </a:xfrm>
          <a:custGeom>
            <a:avLst/>
            <a:gdLst/>
            <a:ahLst/>
            <a:cxnLst/>
            <a:rect l="l" t="t" r="r" b="b"/>
            <a:pathLst>
              <a:path w="3243" h="1519" extrusionOk="0">
                <a:moveTo>
                  <a:pt x="915" y="1"/>
                </a:moveTo>
                <a:cubicBezTo>
                  <a:pt x="499" y="105"/>
                  <a:pt x="0" y="1123"/>
                  <a:pt x="42" y="1518"/>
                </a:cubicBezTo>
                <a:lnTo>
                  <a:pt x="3243" y="1518"/>
                </a:lnTo>
                <a:cubicBezTo>
                  <a:pt x="2765" y="988"/>
                  <a:pt x="2183" y="562"/>
                  <a:pt x="1538" y="261"/>
                </a:cubicBezTo>
                <a:cubicBezTo>
                  <a:pt x="1331" y="167"/>
                  <a:pt x="1123" y="74"/>
                  <a:pt x="915" y="1"/>
                </a:cubicBezTo>
                <a:close/>
              </a:path>
            </a:pathLst>
          </a:custGeom>
          <a:solidFill>
            <a:srgbClr val="5B3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99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275"/>
                                        </p:tgtEl>
                                        <p:attrNameLst>
                                          <p:attrName>style.visibility</p:attrName>
                                        </p:attrNameLst>
                                      </p:cBhvr>
                                      <p:to>
                                        <p:strVal val="visible"/>
                                      </p:to>
                                    </p:set>
                                    <p:animEffect transition="in" filter="fade">
                                      <p:cBhvr>
                                        <p:cTn id="11" dur="1000"/>
                                        <p:tgtEl>
                                          <p:spTgt spid="2275"/>
                                        </p:tgtEl>
                                      </p:cBhvr>
                                    </p:animEffect>
                                    <p:anim calcmode="lin" valueType="num">
                                      <p:cBhvr>
                                        <p:cTn id="12" dur="1000" fill="hold"/>
                                        <p:tgtEl>
                                          <p:spTgt spid="2275"/>
                                        </p:tgtEl>
                                        <p:attrNameLst>
                                          <p:attrName>ppt_x</p:attrName>
                                        </p:attrNameLst>
                                      </p:cBhvr>
                                      <p:tavLst>
                                        <p:tav tm="0">
                                          <p:val>
                                            <p:strVal val="#ppt_x"/>
                                          </p:val>
                                        </p:tav>
                                        <p:tav tm="100000">
                                          <p:val>
                                            <p:strVal val="#ppt_x"/>
                                          </p:val>
                                        </p:tav>
                                      </p:tavLst>
                                    </p:anim>
                                    <p:anim calcmode="lin" valueType="num">
                                      <p:cBhvr>
                                        <p:cTn id="13" dur="1000" fill="hold"/>
                                        <p:tgtEl>
                                          <p:spTgt spid="22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pic>
        <p:nvPicPr>
          <p:cNvPr id="4" name="Picture 3">
            <a:extLst>
              <a:ext uri="{FF2B5EF4-FFF2-40B4-BE49-F238E27FC236}">
                <a16:creationId xmlns:a16="http://schemas.microsoft.com/office/drawing/2014/main" id="{7F2186A7-991A-6243-90EB-9EAC916E180B}"/>
              </a:ext>
            </a:extLst>
          </p:cNvPr>
          <p:cNvPicPr>
            <a:picLocks noChangeAspect="1"/>
          </p:cNvPicPr>
          <p:nvPr/>
        </p:nvPicPr>
        <p:blipFill>
          <a:blip r:embed="rId3"/>
          <a:stretch>
            <a:fillRect/>
          </a:stretch>
        </p:blipFill>
        <p:spPr>
          <a:xfrm>
            <a:off x="852533" y="1677671"/>
            <a:ext cx="1750759" cy="1944000"/>
          </a:xfrm>
          <a:prstGeom prst="rect">
            <a:avLst/>
          </a:prstGeom>
        </p:spPr>
      </p:pic>
      <p:sp>
        <p:nvSpPr>
          <p:cNvPr id="1454" name="Google Shape;1454;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solidFill>
                  <a:schemeClr val="accent3"/>
                </a:solidFill>
              </a:rPr>
              <a:t>sparksnake</a:t>
            </a:r>
            <a:r>
              <a:rPr lang="en" dirty="0">
                <a:solidFill>
                  <a:schemeClr val="accent3"/>
                </a:solidFill>
              </a:rPr>
              <a:t>: o que é?</a:t>
            </a:r>
            <a:endParaRPr dirty="0">
              <a:solidFill>
                <a:schemeClr val="accent3"/>
              </a:solidFill>
            </a:endParaRPr>
          </a:p>
        </p:txBody>
      </p:sp>
      <p:sp>
        <p:nvSpPr>
          <p:cNvPr id="48" name="Google Shape;2126;p49">
            <a:extLst>
              <a:ext uri="{FF2B5EF4-FFF2-40B4-BE49-F238E27FC236}">
                <a16:creationId xmlns:a16="http://schemas.microsoft.com/office/drawing/2014/main" id="{F2BAEC3D-618E-ACE3-0BA1-AC107D02AD65}"/>
              </a:ext>
            </a:extLst>
          </p:cNvPr>
          <p:cNvSpPr txBox="1">
            <a:spLocks/>
          </p:cNvSpPr>
          <p:nvPr/>
        </p:nvSpPr>
        <p:spPr>
          <a:xfrm>
            <a:off x="3005727" y="1380146"/>
            <a:ext cx="5058273" cy="22847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gn="ctr">
              <a:lnSpc>
                <a:spcPct val="100000"/>
              </a:lnSpc>
              <a:spcAft>
                <a:spcPts val="1600"/>
              </a:spcAft>
              <a:buFont typeface="Barlow"/>
              <a:buNone/>
            </a:pPr>
            <a:r>
              <a:rPr lang="pt-BR" dirty="0"/>
              <a:t>O </a:t>
            </a:r>
            <a:r>
              <a:rPr lang="pt-BR" b="1" dirty="0"/>
              <a:t>sparksnake</a:t>
            </a:r>
            <a:r>
              <a:rPr lang="pt-BR" dirty="0"/>
              <a:t> é um pacote </a:t>
            </a:r>
            <a:r>
              <a:rPr lang="pt-BR" sz="1600" b="1" dirty="0">
                <a:solidFill>
                  <a:srgbClr val="5E3B45"/>
                </a:solidFill>
                <a:highlight>
                  <a:srgbClr val="EFB35B"/>
                </a:highlight>
              </a:rPr>
              <a:t>Python</a:t>
            </a:r>
            <a:r>
              <a:rPr lang="pt-BR" dirty="0"/>
              <a:t> </a:t>
            </a:r>
            <a:r>
              <a:rPr lang="pt-BR" b="1" dirty="0"/>
              <a:t>open source</a:t>
            </a:r>
            <a:r>
              <a:rPr lang="pt-BR" dirty="0"/>
              <a:t> capaz de proporcionar módulos, classes, métodos e </a:t>
            </a:r>
            <a:r>
              <a:rPr lang="pt-BR" sz="1600" b="1" dirty="0">
                <a:solidFill>
                  <a:srgbClr val="5E3B45"/>
                </a:solidFill>
                <a:highlight>
                  <a:srgbClr val="EFB35B"/>
                </a:highlight>
              </a:rPr>
              <a:t>funcionalidades prontas</a:t>
            </a:r>
            <a:r>
              <a:rPr lang="pt-BR" dirty="0"/>
              <a:t> para facilitar o desenvolvimento de </a:t>
            </a:r>
            <a:r>
              <a:rPr lang="pt-BR" b="1" dirty="0"/>
              <a:t>aplicações Spark</a:t>
            </a:r>
            <a:r>
              <a:rPr lang="pt-BR" dirty="0"/>
              <a:t>, em essencial àquelas implantadas como jobs em serviços da AWS (como o Glue e o Spark)</a:t>
            </a:r>
          </a:p>
          <a:p>
            <a:pPr marL="0" indent="0" algn="ctr">
              <a:lnSpc>
                <a:spcPct val="100000"/>
              </a:lnSpc>
              <a:spcAft>
                <a:spcPts val="1600"/>
              </a:spcAft>
              <a:buFont typeface="Barlow"/>
              <a:buNone/>
            </a:pPr>
            <a:r>
              <a:rPr lang="pt-BR" dirty="0"/>
              <a:t>Os usuários do sparksnake poderam </a:t>
            </a:r>
            <a:r>
              <a:rPr lang="pt-BR" sz="1600" b="1" dirty="0">
                <a:solidFill>
                  <a:srgbClr val="5E3B45"/>
                </a:solidFill>
                <a:highlight>
                  <a:srgbClr val="EFB35B"/>
                </a:highlight>
              </a:rPr>
              <a:t>acelerar</a:t>
            </a:r>
            <a:r>
              <a:rPr lang="pt-BR" dirty="0"/>
              <a:t>  o desenvolvimento de suas aplicações Spark através da abstração de grande parte da complexidade de setup dos serviços AWS, além de </a:t>
            </a:r>
            <a:r>
              <a:rPr lang="pt-BR" sz="1600" b="1" dirty="0">
                <a:solidFill>
                  <a:srgbClr val="5E3B45"/>
                </a:solidFill>
                <a:highlight>
                  <a:srgbClr val="EFB35B"/>
                </a:highlight>
              </a:rPr>
              <a:t>códigos pré disponibilizados</a:t>
            </a:r>
          </a:p>
        </p:txBody>
      </p:sp>
      <p:sp>
        <p:nvSpPr>
          <p:cNvPr id="2" name="Google Shape;2126;p49">
            <a:extLst>
              <a:ext uri="{FF2B5EF4-FFF2-40B4-BE49-F238E27FC236}">
                <a16:creationId xmlns:a16="http://schemas.microsoft.com/office/drawing/2014/main" id="{A57F2E6E-9CCB-A3F3-23BB-A0AF03E4B070}"/>
              </a:ext>
            </a:extLst>
          </p:cNvPr>
          <p:cNvSpPr txBox="1">
            <a:spLocks/>
          </p:cNvSpPr>
          <p:nvPr/>
        </p:nvSpPr>
        <p:spPr>
          <a:xfrm>
            <a:off x="720000" y="4281617"/>
            <a:ext cx="7844824" cy="416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gn="ctr">
              <a:lnSpc>
                <a:spcPct val="100000"/>
              </a:lnSpc>
              <a:spcAft>
                <a:spcPts val="1600"/>
              </a:spcAft>
              <a:buFont typeface="Barlow"/>
              <a:buNone/>
            </a:pPr>
            <a:r>
              <a:rPr lang="pt-BR" sz="1200" dirty="0"/>
              <a:t>Para mais informações, </a:t>
            </a:r>
            <a:r>
              <a:rPr lang="pt-BR" sz="1200" b="1" dirty="0">
                <a:hlinkClick r:id="rId4"/>
              </a:rPr>
              <a:t>acesse a documentação oficial </a:t>
            </a:r>
            <a:r>
              <a:rPr lang="pt-BR" sz="1200" dirty="0"/>
              <a:t>do projeto</a:t>
            </a:r>
            <a:r>
              <a:rPr lang="pt-BR" sz="1200" b="1" dirty="0"/>
              <a:t>. </a:t>
            </a:r>
          </a:p>
        </p:txBody>
      </p:sp>
    </p:spTree>
    <p:extLst>
      <p:ext uri="{BB962C8B-B14F-4D97-AF65-F5344CB8AC3E}">
        <p14:creationId xmlns:p14="http://schemas.microsoft.com/office/powerpoint/2010/main" val="149592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54" name="Google Shape;1454;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solidFill>
                  <a:schemeClr val="accent3"/>
                </a:solidFill>
              </a:rPr>
              <a:t>sparksnake</a:t>
            </a:r>
            <a:r>
              <a:rPr lang="en" dirty="0">
                <a:solidFill>
                  <a:schemeClr val="accent3"/>
                </a:solidFill>
              </a:rPr>
              <a:t>: features</a:t>
            </a:r>
            <a:endParaRPr dirty="0">
              <a:solidFill>
                <a:schemeClr val="accent3"/>
              </a:solidFill>
            </a:endParaRPr>
          </a:p>
        </p:txBody>
      </p:sp>
      <p:pic>
        <p:nvPicPr>
          <p:cNvPr id="8" name="Picture 7">
            <a:extLst>
              <a:ext uri="{FF2B5EF4-FFF2-40B4-BE49-F238E27FC236}">
                <a16:creationId xmlns:a16="http://schemas.microsoft.com/office/drawing/2014/main" id="{237424B5-7E11-1277-19EB-893BF82B50E0}"/>
              </a:ext>
            </a:extLst>
          </p:cNvPr>
          <p:cNvPicPr>
            <a:picLocks noChangeAspect="1"/>
          </p:cNvPicPr>
          <p:nvPr/>
        </p:nvPicPr>
        <p:blipFill>
          <a:blip r:embed="rId3"/>
          <a:stretch>
            <a:fillRect/>
          </a:stretch>
        </p:blipFill>
        <p:spPr>
          <a:xfrm>
            <a:off x="852533" y="1677671"/>
            <a:ext cx="1750759" cy="1944000"/>
          </a:xfrm>
          <a:prstGeom prst="rect">
            <a:avLst/>
          </a:prstGeom>
        </p:spPr>
      </p:pic>
      <p:grpSp>
        <p:nvGrpSpPr>
          <p:cNvPr id="2" name="Group 1">
            <a:extLst>
              <a:ext uri="{FF2B5EF4-FFF2-40B4-BE49-F238E27FC236}">
                <a16:creationId xmlns:a16="http://schemas.microsoft.com/office/drawing/2014/main" id="{5FF84B4B-2477-FDD7-85D5-7753BC20E0CD}"/>
              </a:ext>
            </a:extLst>
          </p:cNvPr>
          <p:cNvGrpSpPr/>
          <p:nvPr/>
        </p:nvGrpSpPr>
        <p:grpSpPr>
          <a:xfrm>
            <a:off x="2975982" y="1298627"/>
            <a:ext cx="5393912" cy="580435"/>
            <a:chOff x="2975982" y="1298627"/>
            <a:chExt cx="5393912" cy="580435"/>
          </a:xfrm>
        </p:grpSpPr>
        <p:sp>
          <p:nvSpPr>
            <p:cNvPr id="34" name="Google Shape;2126;p49">
              <a:extLst>
                <a:ext uri="{FF2B5EF4-FFF2-40B4-BE49-F238E27FC236}">
                  <a16:creationId xmlns:a16="http://schemas.microsoft.com/office/drawing/2014/main" id="{D7659495-2DB4-FBF2-6BFC-1D11E9A80FF4}"/>
                </a:ext>
              </a:extLst>
            </p:cNvPr>
            <p:cNvSpPr txBox="1">
              <a:spLocks/>
            </p:cNvSpPr>
            <p:nvPr/>
          </p:nvSpPr>
          <p:spPr>
            <a:xfrm>
              <a:off x="3470469" y="1298627"/>
              <a:ext cx="4899425"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Biblioteca Python open source disponibilizada no PyPi e com obtenção atrelada a simples execução do comando “pip install”</a:t>
              </a:r>
            </a:p>
          </p:txBody>
        </p:sp>
        <p:pic>
          <p:nvPicPr>
            <p:cNvPr id="10" name="Picture 9" descr="A yellow and blue snake&#10;&#10;Description automatically generated with low confidence">
              <a:extLst>
                <a:ext uri="{FF2B5EF4-FFF2-40B4-BE49-F238E27FC236}">
                  <a16:creationId xmlns:a16="http://schemas.microsoft.com/office/drawing/2014/main" id="{5CD21EA4-BEEE-F1DF-0F9A-7483C6FDC98B}"/>
                </a:ext>
              </a:extLst>
            </p:cNvPr>
            <p:cNvPicPr>
              <a:picLocks noChangeAspect="1"/>
            </p:cNvPicPr>
            <p:nvPr/>
          </p:nvPicPr>
          <p:blipFill>
            <a:blip r:embed="rId4"/>
            <a:stretch>
              <a:fillRect/>
            </a:stretch>
          </p:blipFill>
          <p:spPr>
            <a:xfrm>
              <a:off x="2975982" y="1399800"/>
              <a:ext cx="378088" cy="378088"/>
            </a:xfrm>
            <a:prstGeom prst="rect">
              <a:avLst/>
            </a:prstGeom>
          </p:spPr>
        </p:pic>
      </p:grpSp>
      <p:grpSp>
        <p:nvGrpSpPr>
          <p:cNvPr id="3" name="Group 2">
            <a:extLst>
              <a:ext uri="{FF2B5EF4-FFF2-40B4-BE49-F238E27FC236}">
                <a16:creationId xmlns:a16="http://schemas.microsoft.com/office/drawing/2014/main" id="{EDB14BB9-D0EE-6BA6-4308-45DFD87E556E}"/>
              </a:ext>
            </a:extLst>
          </p:cNvPr>
          <p:cNvGrpSpPr/>
          <p:nvPr/>
        </p:nvGrpSpPr>
        <p:grpSpPr>
          <a:xfrm>
            <a:off x="2859583" y="1835036"/>
            <a:ext cx="5510311" cy="580435"/>
            <a:chOff x="2859583" y="1835036"/>
            <a:chExt cx="5510311" cy="580435"/>
          </a:xfrm>
        </p:grpSpPr>
        <p:sp>
          <p:nvSpPr>
            <p:cNvPr id="12" name="Google Shape;2126;p49">
              <a:extLst>
                <a:ext uri="{FF2B5EF4-FFF2-40B4-BE49-F238E27FC236}">
                  <a16:creationId xmlns:a16="http://schemas.microsoft.com/office/drawing/2014/main" id="{D372DC29-6054-D590-8670-B6C5A331A110}"/>
                </a:ext>
              </a:extLst>
            </p:cNvPr>
            <p:cNvSpPr txBox="1">
              <a:spLocks/>
            </p:cNvSpPr>
            <p:nvPr/>
          </p:nvSpPr>
          <p:spPr>
            <a:xfrm>
              <a:off x="3470469" y="1835036"/>
              <a:ext cx="4899425"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Consolidação de blocos de código úteis com operações comumente utilizadas em transformação de dados utilizando Spark</a:t>
              </a:r>
            </a:p>
          </p:txBody>
        </p:sp>
        <p:pic>
          <p:nvPicPr>
            <p:cNvPr id="14" name="Picture 8" descr="PySpark Overview — PySpark 3.4.0 documentation">
              <a:extLst>
                <a:ext uri="{FF2B5EF4-FFF2-40B4-BE49-F238E27FC236}">
                  <a16:creationId xmlns:a16="http://schemas.microsoft.com/office/drawing/2014/main" id="{6F195E08-507E-C0D3-9DFB-33985F262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9583" y="1966380"/>
              <a:ext cx="610886" cy="3177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6EC7A29A-CB88-D647-D39B-1C89C98FEEC4}"/>
              </a:ext>
            </a:extLst>
          </p:cNvPr>
          <p:cNvGrpSpPr/>
          <p:nvPr/>
        </p:nvGrpSpPr>
        <p:grpSpPr>
          <a:xfrm>
            <a:off x="2940026" y="2371444"/>
            <a:ext cx="5429868" cy="580435"/>
            <a:chOff x="2940026" y="2371444"/>
            <a:chExt cx="5429868" cy="580435"/>
          </a:xfrm>
        </p:grpSpPr>
        <p:sp>
          <p:nvSpPr>
            <p:cNvPr id="15" name="Google Shape;2126;p49">
              <a:extLst>
                <a:ext uri="{FF2B5EF4-FFF2-40B4-BE49-F238E27FC236}">
                  <a16:creationId xmlns:a16="http://schemas.microsoft.com/office/drawing/2014/main" id="{A4BA723D-A266-E2C3-DB7C-580299ADFD96}"/>
                </a:ext>
              </a:extLst>
            </p:cNvPr>
            <p:cNvSpPr txBox="1">
              <a:spLocks/>
            </p:cNvSpPr>
            <p:nvPr/>
          </p:nvSpPr>
          <p:spPr>
            <a:xfrm>
              <a:off x="3470469" y="2371444"/>
              <a:ext cx="4899425"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t>Funcionalidades específicas e customizadas para facilitar o desenvolvimento de jobs de ETL na AWS, como por exemplo:</a:t>
              </a:r>
            </a:p>
          </p:txBody>
        </p:sp>
        <p:pic>
          <p:nvPicPr>
            <p:cNvPr id="17" name="Picture 10">
              <a:extLst>
                <a:ext uri="{FF2B5EF4-FFF2-40B4-BE49-F238E27FC236}">
                  <a16:creationId xmlns:a16="http://schemas.microsoft.com/office/drawing/2014/main" id="{9AEDDCDB-D8CF-055F-B7B9-5D58C27834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026" y="2426840"/>
              <a:ext cx="450000" cy="4500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2126;p49">
            <a:extLst>
              <a:ext uri="{FF2B5EF4-FFF2-40B4-BE49-F238E27FC236}">
                <a16:creationId xmlns:a16="http://schemas.microsoft.com/office/drawing/2014/main" id="{F0EE6F8E-BFE9-0C27-FAF1-7EB87D21B83A}"/>
              </a:ext>
            </a:extLst>
          </p:cNvPr>
          <p:cNvSpPr txBox="1">
            <a:spLocks/>
          </p:cNvSpPr>
          <p:nvPr/>
        </p:nvSpPr>
        <p:spPr>
          <a:xfrm>
            <a:off x="3633161" y="2876840"/>
            <a:ext cx="4553240"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171450" indent="-171450">
              <a:lnSpc>
                <a:spcPct val="100000"/>
              </a:lnSpc>
              <a:spcAft>
                <a:spcPts val="1600"/>
              </a:spcAft>
              <a:buSzPct val="100000"/>
            </a:pPr>
            <a:r>
              <a:rPr lang="pt-BR" sz="1200" dirty="0"/>
              <a:t>Ler múltiplas fontes de dados de uma única vez com poucas linhas de código</a:t>
            </a:r>
          </a:p>
        </p:txBody>
      </p:sp>
      <p:sp>
        <p:nvSpPr>
          <p:cNvPr id="19" name="Google Shape;2126;p49">
            <a:extLst>
              <a:ext uri="{FF2B5EF4-FFF2-40B4-BE49-F238E27FC236}">
                <a16:creationId xmlns:a16="http://schemas.microsoft.com/office/drawing/2014/main" id="{455A4EE1-C059-1C58-F852-16F7B6B92194}"/>
              </a:ext>
            </a:extLst>
          </p:cNvPr>
          <p:cNvSpPr txBox="1">
            <a:spLocks/>
          </p:cNvSpPr>
          <p:nvPr/>
        </p:nvSpPr>
        <p:spPr>
          <a:xfrm>
            <a:off x="3633159" y="3319566"/>
            <a:ext cx="4899425"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171450" indent="-171450">
              <a:lnSpc>
                <a:spcPct val="100000"/>
              </a:lnSpc>
              <a:spcAft>
                <a:spcPts val="1600"/>
              </a:spcAft>
              <a:buSzPct val="100000"/>
            </a:pPr>
            <a:r>
              <a:rPr lang="pt-BR" sz="1200" dirty="0"/>
              <a:t>Aplicar transformações comuns utilizando métodos prontos</a:t>
            </a:r>
          </a:p>
        </p:txBody>
      </p:sp>
      <p:sp>
        <p:nvSpPr>
          <p:cNvPr id="20" name="Google Shape;2126;p49">
            <a:extLst>
              <a:ext uri="{FF2B5EF4-FFF2-40B4-BE49-F238E27FC236}">
                <a16:creationId xmlns:a16="http://schemas.microsoft.com/office/drawing/2014/main" id="{4C3D988F-5B8F-B77A-26AB-F5BEC664CFD5}"/>
              </a:ext>
            </a:extLst>
          </p:cNvPr>
          <p:cNvSpPr txBox="1">
            <a:spLocks/>
          </p:cNvSpPr>
          <p:nvPr/>
        </p:nvSpPr>
        <p:spPr>
          <a:xfrm>
            <a:off x="3633158" y="3649352"/>
            <a:ext cx="4899425" cy="58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171450" indent="-171450">
              <a:lnSpc>
                <a:spcPct val="100000"/>
              </a:lnSpc>
              <a:spcAft>
                <a:spcPts val="1600"/>
              </a:spcAft>
              <a:buSzPct val="100000"/>
            </a:pPr>
            <a:r>
              <a:rPr lang="pt-BR" sz="1200" dirty="0"/>
              <a:t>Escrever e catalogar dados utilizando uma única linha de código</a:t>
            </a:r>
          </a:p>
        </p:txBody>
      </p:sp>
    </p:spTree>
    <p:extLst>
      <p:ext uri="{BB962C8B-B14F-4D97-AF65-F5344CB8AC3E}">
        <p14:creationId xmlns:p14="http://schemas.microsoft.com/office/powerpoint/2010/main" val="85894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grpSp>
        <p:nvGrpSpPr>
          <p:cNvPr id="1570" name="Google Shape;1570;p38"/>
          <p:cNvGrpSpPr/>
          <p:nvPr/>
        </p:nvGrpSpPr>
        <p:grpSpPr>
          <a:xfrm>
            <a:off x="6295317" y="3533427"/>
            <a:ext cx="2592771" cy="1410682"/>
            <a:chOff x="3480813" y="3203988"/>
            <a:chExt cx="1679800" cy="913950"/>
          </a:xfrm>
        </p:grpSpPr>
        <p:sp>
          <p:nvSpPr>
            <p:cNvPr id="1571" name="Google Shape;1571;p38"/>
            <p:cNvSpPr/>
            <p:nvPr/>
          </p:nvSpPr>
          <p:spPr>
            <a:xfrm>
              <a:off x="3480813" y="3203988"/>
              <a:ext cx="576350" cy="913950"/>
            </a:xfrm>
            <a:custGeom>
              <a:avLst/>
              <a:gdLst/>
              <a:ahLst/>
              <a:cxnLst/>
              <a:rect l="l" t="t" r="r" b="b"/>
              <a:pathLst>
                <a:path w="23054" h="36558" extrusionOk="0">
                  <a:moveTo>
                    <a:pt x="11472" y="1"/>
                  </a:moveTo>
                  <a:cubicBezTo>
                    <a:pt x="4873" y="4611"/>
                    <a:pt x="1" y="15799"/>
                    <a:pt x="394" y="36557"/>
                  </a:cubicBezTo>
                  <a:lnTo>
                    <a:pt x="20628" y="36557"/>
                  </a:lnTo>
                  <a:cubicBezTo>
                    <a:pt x="23053" y="25108"/>
                    <a:pt x="22332" y="3235"/>
                    <a:pt x="13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3514688" y="3203988"/>
              <a:ext cx="1627900" cy="913950"/>
            </a:xfrm>
            <a:custGeom>
              <a:avLst/>
              <a:gdLst/>
              <a:ahLst/>
              <a:cxnLst/>
              <a:rect l="l" t="t" r="r" b="b"/>
              <a:pathLst>
                <a:path w="65116" h="36558" extrusionOk="0">
                  <a:moveTo>
                    <a:pt x="11472" y="1"/>
                  </a:moveTo>
                  <a:cubicBezTo>
                    <a:pt x="4873" y="4611"/>
                    <a:pt x="0" y="15799"/>
                    <a:pt x="372" y="36557"/>
                  </a:cubicBezTo>
                  <a:lnTo>
                    <a:pt x="59872" y="36557"/>
                  </a:lnTo>
                  <a:cubicBezTo>
                    <a:pt x="62909" y="19776"/>
                    <a:pt x="65116" y="3235"/>
                    <a:pt x="56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3550188" y="3655213"/>
              <a:ext cx="1332925" cy="48100"/>
            </a:xfrm>
            <a:custGeom>
              <a:avLst/>
              <a:gdLst/>
              <a:ahLst/>
              <a:cxnLst/>
              <a:rect l="l" t="t" r="r" b="b"/>
              <a:pathLst>
                <a:path w="53317" h="1924" extrusionOk="0">
                  <a:moveTo>
                    <a:pt x="263" y="1"/>
                  </a:moveTo>
                  <a:lnTo>
                    <a:pt x="1" y="1924"/>
                  </a:lnTo>
                  <a:lnTo>
                    <a:pt x="53317" y="1924"/>
                  </a:lnTo>
                  <a:lnTo>
                    <a:pt x="53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3558388" y="3203988"/>
              <a:ext cx="1495700" cy="454000"/>
            </a:xfrm>
            <a:custGeom>
              <a:avLst/>
              <a:gdLst/>
              <a:ahLst/>
              <a:cxnLst/>
              <a:rect l="l" t="t" r="r" b="b"/>
              <a:pathLst>
                <a:path w="59828" h="18160" extrusionOk="0">
                  <a:moveTo>
                    <a:pt x="9724" y="1"/>
                  </a:moveTo>
                  <a:cubicBezTo>
                    <a:pt x="5419" y="2995"/>
                    <a:pt x="1880" y="8785"/>
                    <a:pt x="0" y="18159"/>
                  </a:cubicBezTo>
                  <a:lnTo>
                    <a:pt x="57949" y="18159"/>
                  </a:lnTo>
                  <a:cubicBezTo>
                    <a:pt x="58670" y="14182"/>
                    <a:pt x="59347" y="10227"/>
                    <a:pt x="59828" y="6447"/>
                  </a:cubicBezTo>
                  <a:cubicBezTo>
                    <a:pt x="58910" y="3279"/>
                    <a:pt x="57206" y="1006"/>
                    <a:pt x="54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3539263" y="3637188"/>
              <a:ext cx="1343850" cy="47550"/>
            </a:xfrm>
            <a:custGeom>
              <a:avLst/>
              <a:gdLst/>
              <a:ahLst/>
              <a:cxnLst/>
              <a:rect l="l" t="t" r="r" b="b"/>
              <a:pathLst>
                <a:path w="53754" h="1902" extrusionOk="0">
                  <a:moveTo>
                    <a:pt x="1" y="1"/>
                  </a:moveTo>
                  <a:lnTo>
                    <a:pt x="1" y="1902"/>
                  </a:lnTo>
                  <a:lnTo>
                    <a:pt x="53754" y="1902"/>
                  </a:lnTo>
                  <a:lnTo>
                    <a:pt x="5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3688388" y="3488063"/>
              <a:ext cx="948900" cy="33900"/>
            </a:xfrm>
            <a:custGeom>
              <a:avLst/>
              <a:gdLst/>
              <a:ahLst/>
              <a:cxnLst/>
              <a:rect l="l" t="t" r="r" b="b"/>
              <a:pathLst>
                <a:path w="37956" h="1356" extrusionOk="0">
                  <a:moveTo>
                    <a:pt x="37956" y="0"/>
                  </a:moveTo>
                  <a:lnTo>
                    <a:pt x="1" y="569"/>
                  </a:lnTo>
                  <a:lnTo>
                    <a:pt x="17635" y="1355"/>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3623388" y="3796163"/>
              <a:ext cx="948900" cy="34425"/>
            </a:xfrm>
            <a:custGeom>
              <a:avLst/>
              <a:gdLst/>
              <a:ahLst/>
              <a:cxnLst/>
              <a:rect l="l" t="t" r="r" b="b"/>
              <a:pathLst>
                <a:path w="37956" h="1377" extrusionOk="0">
                  <a:moveTo>
                    <a:pt x="37956" y="0"/>
                  </a:moveTo>
                  <a:lnTo>
                    <a:pt x="1" y="590"/>
                  </a:lnTo>
                  <a:lnTo>
                    <a:pt x="17634" y="1377"/>
                  </a:lnTo>
                  <a:lnTo>
                    <a:pt x="37956"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3694963" y="3377713"/>
              <a:ext cx="586700" cy="19700"/>
            </a:xfrm>
            <a:custGeom>
              <a:avLst/>
              <a:gdLst/>
              <a:ahLst/>
              <a:cxnLst/>
              <a:rect l="l" t="t" r="r" b="b"/>
              <a:pathLst>
                <a:path w="23468" h="788" extrusionOk="0">
                  <a:moveTo>
                    <a:pt x="23468" y="1"/>
                  </a:moveTo>
                  <a:lnTo>
                    <a:pt x="0" y="88"/>
                  </a:lnTo>
                  <a:lnTo>
                    <a:pt x="10467" y="787"/>
                  </a:lnTo>
                  <a:lnTo>
                    <a:pt x="23468"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3969188" y="3914688"/>
              <a:ext cx="587250" cy="19700"/>
            </a:xfrm>
            <a:custGeom>
              <a:avLst/>
              <a:gdLst/>
              <a:ahLst/>
              <a:cxnLst/>
              <a:rect l="l" t="t" r="r" b="b"/>
              <a:pathLst>
                <a:path w="23490" h="788" extrusionOk="0">
                  <a:moveTo>
                    <a:pt x="23490" y="1"/>
                  </a:moveTo>
                  <a:lnTo>
                    <a:pt x="0" y="110"/>
                  </a:lnTo>
                  <a:lnTo>
                    <a:pt x="10489" y="788"/>
                  </a:lnTo>
                  <a:lnTo>
                    <a:pt x="23490"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3788363" y="3262463"/>
              <a:ext cx="948900" cy="34425"/>
            </a:xfrm>
            <a:custGeom>
              <a:avLst/>
              <a:gdLst/>
              <a:ahLst/>
              <a:cxnLst/>
              <a:rect l="l" t="t" r="r" b="b"/>
              <a:pathLst>
                <a:path w="37956" h="1377" extrusionOk="0">
                  <a:moveTo>
                    <a:pt x="37955" y="0"/>
                  </a:moveTo>
                  <a:lnTo>
                    <a:pt x="1" y="590"/>
                  </a:lnTo>
                  <a:lnTo>
                    <a:pt x="17634" y="1377"/>
                  </a:lnTo>
                  <a:lnTo>
                    <a:pt x="37955"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3550188" y="4014113"/>
              <a:ext cx="835275" cy="33900"/>
            </a:xfrm>
            <a:custGeom>
              <a:avLst/>
              <a:gdLst/>
              <a:ahLst/>
              <a:cxnLst/>
              <a:rect l="l" t="t" r="r" b="b"/>
              <a:pathLst>
                <a:path w="33411" h="1356" extrusionOk="0">
                  <a:moveTo>
                    <a:pt x="17896" y="1"/>
                  </a:moveTo>
                  <a:lnTo>
                    <a:pt x="1" y="1356"/>
                  </a:lnTo>
                  <a:lnTo>
                    <a:pt x="33411" y="787"/>
                  </a:lnTo>
                  <a:lnTo>
                    <a:pt x="17896"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4025988" y="3551963"/>
              <a:ext cx="110375" cy="184125"/>
            </a:xfrm>
            <a:custGeom>
              <a:avLst/>
              <a:gdLst/>
              <a:ahLst/>
              <a:cxnLst/>
              <a:rect l="l" t="t" r="r" b="b"/>
              <a:pathLst>
                <a:path w="4415" h="7365" extrusionOk="0">
                  <a:moveTo>
                    <a:pt x="1421" y="1"/>
                  </a:moveTo>
                  <a:cubicBezTo>
                    <a:pt x="481" y="1"/>
                    <a:pt x="460" y="897"/>
                    <a:pt x="372" y="2142"/>
                  </a:cubicBezTo>
                  <a:lnTo>
                    <a:pt x="1" y="7365"/>
                  </a:lnTo>
                  <a:lnTo>
                    <a:pt x="3978" y="7365"/>
                  </a:lnTo>
                  <a:lnTo>
                    <a:pt x="4305" y="3148"/>
                  </a:lnTo>
                  <a:cubicBezTo>
                    <a:pt x="4415" y="1509"/>
                    <a:pt x="3388" y="1"/>
                    <a:pt x="2164" y="1"/>
                  </a:cubicBezTo>
                  <a:close/>
                </a:path>
              </a:pathLst>
            </a:custGeom>
            <a:solidFill>
              <a:srgbClr val="FF8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4004688" y="3551963"/>
              <a:ext cx="116375" cy="184125"/>
            </a:xfrm>
            <a:custGeom>
              <a:avLst/>
              <a:gdLst/>
              <a:ahLst/>
              <a:cxnLst/>
              <a:rect l="l" t="t" r="r" b="b"/>
              <a:pathLst>
                <a:path w="4655" h="7365" extrusionOk="0">
                  <a:moveTo>
                    <a:pt x="2273" y="1"/>
                  </a:moveTo>
                  <a:cubicBezTo>
                    <a:pt x="1268" y="1"/>
                    <a:pt x="503" y="897"/>
                    <a:pt x="394" y="2142"/>
                  </a:cubicBezTo>
                  <a:lnTo>
                    <a:pt x="1" y="7365"/>
                  </a:lnTo>
                  <a:lnTo>
                    <a:pt x="4196" y="7365"/>
                  </a:lnTo>
                  <a:lnTo>
                    <a:pt x="4524" y="3148"/>
                  </a:lnTo>
                  <a:cubicBezTo>
                    <a:pt x="4655" y="1509"/>
                    <a:pt x="3562" y="1"/>
                    <a:pt x="2273" y="1"/>
                  </a:cubicBezTo>
                  <a:close/>
                </a:path>
              </a:pathLst>
            </a:custGeom>
            <a:solidFill>
              <a:srgbClr val="FFB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4016163" y="3557338"/>
              <a:ext cx="86875" cy="173300"/>
            </a:xfrm>
            <a:custGeom>
              <a:avLst/>
              <a:gdLst/>
              <a:ahLst/>
              <a:cxnLst/>
              <a:rect l="l" t="t" r="r" b="b"/>
              <a:pathLst>
                <a:path w="3475" h="6932" extrusionOk="0">
                  <a:moveTo>
                    <a:pt x="1531" y="1"/>
                  </a:moveTo>
                  <a:cubicBezTo>
                    <a:pt x="63" y="1"/>
                    <a:pt x="0" y="2168"/>
                    <a:pt x="0" y="2168"/>
                  </a:cubicBezTo>
                  <a:lnTo>
                    <a:pt x="1836" y="6931"/>
                  </a:lnTo>
                  <a:lnTo>
                    <a:pt x="3475" y="6931"/>
                  </a:lnTo>
                  <a:lnTo>
                    <a:pt x="1639" y="4"/>
                  </a:lnTo>
                  <a:cubicBezTo>
                    <a:pt x="1602" y="2"/>
                    <a:pt x="1566" y="1"/>
                    <a:pt x="1531" y="1"/>
                  </a:cubicBezTo>
                  <a:close/>
                </a:path>
              </a:pathLst>
            </a:custGeom>
            <a:solidFill>
              <a:srgbClr val="FFD6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4045113" y="3660138"/>
              <a:ext cx="19150" cy="34450"/>
            </a:xfrm>
            <a:custGeom>
              <a:avLst/>
              <a:gdLst/>
              <a:ahLst/>
              <a:cxnLst/>
              <a:rect l="l" t="t" r="r" b="b"/>
              <a:pathLst>
                <a:path w="766" h="1378" extrusionOk="0">
                  <a:moveTo>
                    <a:pt x="372" y="0"/>
                  </a:moveTo>
                  <a:cubicBezTo>
                    <a:pt x="219" y="0"/>
                    <a:pt x="110" y="153"/>
                    <a:pt x="66" y="394"/>
                  </a:cubicBezTo>
                  <a:lnTo>
                    <a:pt x="0" y="1377"/>
                  </a:lnTo>
                  <a:lnTo>
                    <a:pt x="678" y="1377"/>
                  </a:lnTo>
                  <a:lnTo>
                    <a:pt x="743" y="590"/>
                  </a:lnTo>
                  <a:cubicBezTo>
                    <a:pt x="765" y="263"/>
                    <a:pt x="590" y="0"/>
                    <a:pt x="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4611588" y="3241138"/>
              <a:ext cx="536475" cy="865875"/>
            </a:xfrm>
            <a:custGeom>
              <a:avLst/>
              <a:gdLst/>
              <a:ahLst/>
              <a:cxnLst/>
              <a:rect l="l" t="t" r="r" b="b"/>
              <a:pathLst>
                <a:path w="21459" h="34635" extrusionOk="0">
                  <a:moveTo>
                    <a:pt x="10664" y="1"/>
                  </a:moveTo>
                  <a:cubicBezTo>
                    <a:pt x="4524" y="4371"/>
                    <a:pt x="1" y="14969"/>
                    <a:pt x="350" y="34634"/>
                  </a:cubicBezTo>
                  <a:lnTo>
                    <a:pt x="19186" y="34634"/>
                  </a:lnTo>
                  <a:cubicBezTo>
                    <a:pt x="21458" y="23775"/>
                    <a:pt x="20781" y="3060"/>
                    <a:pt x="1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4653663" y="3637188"/>
              <a:ext cx="461075" cy="47550"/>
            </a:xfrm>
            <a:custGeom>
              <a:avLst/>
              <a:gdLst/>
              <a:ahLst/>
              <a:cxnLst/>
              <a:rect l="l" t="t" r="r" b="b"/>
              <a:pathLst>
                <a:path w="18443" h="1902" extrusionOk="0">
                  <a:moveTo>
                    <a:pt x="0" y="1"/>
                  </a:moveTo>
                  <a:lnTo>
                    <a:pt x="0" y="1902"/>
                  </a:lnTo>
                  <a:lnTo>
                    <a:pt x="18442" y="1902"/>
                  </a:lnTo>
                  <a:lnTo>
                    <a:pt x="18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4698988" y="3506088"/>
              <a:ext cx="293925" cy="33900"/>
            </a:xfrm>
            <a:custGeom>
              <a:avLst/>
              <a:gdLst/>
              <a:ahLst/>
              <a:cxnLst/>
              <a:rect l="l" t="t" r="r" b="b"/>
              <a:pathLst>
                <a:path w="11757" h="1356" extrusionOk="0">
                  <a:moveTo>
                    <a:pt x="547" y="1"/>
                  </a:moveTo>
                  <a:lnTo>
                    <a:pt x="1" y="1355"/>
                  </a:lnTo>
                  <a:lnTo>
                    <a:pt x="11757" y="1268"/>
                  </a:lnTo>
                  <a:lnTo>
                    <a:pt x="547"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4871063" y="3415413"/>
              <a:ext cx="199425" cy="32800"/>
            </a:xfrm>
            <a:custGeom>
              <a:avLst/>
              <a:gdLst/>
              <a:ahLst/>
              <a:cxnLst/>
              <a:rect l="l" t="t" r="r" b="b"/>
              <a:pathLst>
                <a:path w="7977" h="1312" extrusionOk="0">
                  <a:moveTo>
                    <a:pt x="7452" y="0"/>
                  </a:moveTo>
                  <a:lnTo>
                    <a:pt x="1" y="656"/>
                  </a:lnTo>
                  <a:lnTo>
                    <a:pt x="7976" y="1311"/>
                  </a:lnTo>
                  <a:lnTo>
                    <a:pt x="7452"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4648738" y="3798888"/>
              <a:ext cx="461625" cy="25700"/>
            </a:xfrm>
            <a:custGeom>
              <a:avLst/>
              <a:gdLst/>
              <a:ahLst/>
              <a:cxnLst/>
              <a:rect l="l" t="t" r="r" b="b"/>
              <a:pathLst>
                <a:path w="18465" h="1028" extrusionOk="0">
                  <a:moveTo>
                    <a:pt x="18465" y="1"/>
                  </a:moveTo>
                  <a:lnTo>
                    <a:pt x="1" y="285"/>
                  </a:lnTo>
                  <a:lnTo>
                    <a:pt x="7495" y="1028"/>
                  </a:lnTo>
                  <a:lnTo>
                    <a:pt x="18465" y="1"/>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4766188" y="3998838"/>
              <a:ext cx="330525" cy="27325"/>
            </a:xfrm>
            <a:custGeom>
              <a:avLst/>
              <a:gdLst/>
              <a:ahLst/>
              <a:cxnLst/>
              <a:rect l="l" t="t" r="r" b="b"/>
              <a:pathLst>
                <a:path w="13221" h="1093" extrusionOk="0">
                  <a:moveTo>
                    <a:pt x="13220" y="0"/>
                  </a:moveTo>
                  <a:lnTo>
                    <a:pt x="1" y="656"/>
                  </a:lnTo>
                  <a:lnTo>
                    <a:pt x="13111" y="1093"/>
                  </a:lnTo>
                  <a:lnTo>
                    <a:pt x="13220" y="0"/>
                  </a:lnTo>
                  <a:close/>
                </a:path>
              </a:pathLst>
            </a:custGeom>
            <a:solidFill>
              <a:srgbClr val="191919">
                <a:alpha val="34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4584288" y="3203988"/>
              <a:ext cx="576325" cy="913950"/>
            </a:xfrm>
            <a:custGeom>
              <a:avLst/>
              <a:gdLst/>
              <a:ahLst/>
              <a:cxnLst/>
              <a:rect l="l" t="t" r="r" b="b"/>
              <a:pathLst>
                <a:path w="23053" h="36558" extrusionOk="0">
                  <a:moveTo>
                    <a:pt x="13613" y="1662"/>
                  </a:moveTo>
                  <a:cubicBezTo>
                    <a:pt x="21480" y="4633"/>
                    <a:pt x="22135" y="24758"/>
                    <a:pt x="19972" y="35290"/>
                  </a:cubicBezTo>
                  <a:lnTo>
                    <a:pt x="2054" y="35290"/>
                  </a:lnTo>
                  <a:cubicBezTo>
                    <a:pt x="1726" y="16192"/>
                    <a:pt x="6031" y="5923"/>
                    <a:pt x="11887" y="1662"/>
                  </a:cubicBezTo>
                  <a:close/>
                  <a:moveTo>
                    <a:pt x="11472" y="1"/>
                  </a:moveTo>
                  <a:cubicBezTo>
                    <a:pt x="4873" y="4611"/>
                    <a:pt x="0" y="15799"/>
                    <a:pt x="394" y="36557"/>
                  </a:cubicBezTo>
                  <a:lnTo>
                    <a:pt x="20627" y="36557"/>
                  </a:lnTo>
                  <a:cubicBezTo>
                    <a:pt x="23053" y="25108"/>
                    <a:pt x="22944" y="3235"/>
                    <a:pt x="14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4043463" y="3620263"/>
              <a:ext cx="25700" cy="39900"/>
            </a:xfrm>
            <a:custGeom>
              <a:avLst/>
              <a:gdLst/>
              <a:ahLst/>
              <a:cxnLst/>
              <a:rect l="l" t="t" r="r" b="b"/>
              <a:pathLst>
                <a:path w="1028" h="1596" extrusionOk="0">
                  <a:moveTo>
                    <a:pt x="525" y="0"/>
                  </a:moveTo>
                  <a:cubicBezTo>
                    <a:pt x="241" y="0"/>
                    <a:pt x="1" y="350"/>
                    <a:pt x="1" y="787"/>
                  </a:cubicBezTo>
                  <a:cubicBezTo>
                    <a:pt x="1" y="1246"/>
                    <a:pt x="219" y="1595"/>
                    <a:pt x="504" y="1595"/>
                  </a:cubicBezTo>
                  <a:cubicBezTo>
                    <a:pt x="766" y="1595"/>
                    <a:pt x="1006" y="1224"/>
                    <a:pt x="1006" y="787"/>
                  </a:cubicBezTo>
                  <a:cubicBezTo>
                    <a:pt x="1028" y="350"/>
                    <a:pt x="809"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4" name="Google Shape;1594;p38"/>
          <p:cNvSpPr txBox="1">
            <a:spLocks noGrp="1"/>
          </p:cNvSpPr>
          <p:nvPr>
            <p:ph type="title"/>
          </p:nvPr>
        </p:nvSpPr>
        <p:spPr>
          <a:xfrm>
            <a:off x="2047325" y="1640375"/>
            <a:ext cx="5901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Encerramento</a:t>
            </a:r>
            <a:endParaRPr dirty="0"/>
          </a:p>
        </p:txBody>
      </p:sp>
      <p:sp>
        <p:nvSpPr>
          <p:cNvPr id="1595" name="Google Shape;1595;p38"/>
          <p:cNvSpPr txBox="1">
            <a:spLocks noGrp="1"/>
          </p:cNvSpPr>
          <p:nvPr>
            <p:ph type="title" idx="2"/>
          </p:nvPr>
        </p:nvSpPr>
        <p:spPr>
          <a:xfrm>
            <a:off x="4797725" y="79857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1596" name="Google Shape;1596;p38"/>
          <p:cNvSpPr txBox="1">
            <a:spLocks noGrp="1"/>
          </p:cNvSpPr>
          <p:nvPr>
            <p:ph type="subTitle" idx="1"/>
          </p:nvPr>
        </p:nvSpPr>
        <p:spPr>
          <a:xfrm>
            <a:off x="2895600" y="2509607"/>
            <a:ext cx="5053025" cy="44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Conclusões e pontos finais na história</a:t>
            </a:r>
            <a:endParaRPr dirty="0"/>
          </a:p>
        </p:txBody>
      </p:sp>
    </p:spTree>
    <p:extLst>
      <p:ext uri="{BB962C8B-B14F-4D97-AF65-F5344CB8AC3E}">
        <p14:creationId xmlns:p14="http://schemas.microsoft.com/office/powerpoint/2010/main" val="1699671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pic>
        <p:nvPicPr>
          <p:cNvPr id="1421" name="Picture 1420">
            <a:extLst>
              <a:ext uri="{FF2B5EF4-FFF2-40B4-BE49-F238E27FC236}">
                <a16:creationId xmlns:a16="http://schemas.microsoft.com/office/drawing/2014/main" id="{A80A4CA7-B24B-8592-9B49-475666BCEDDF}"/>
              </a:ext>
            </a:extLst>
          </p:cNvPr>
          <p:cNvPicPr>
            <a:picLocks noChangeAspect="1"/>
          </p:cNvPicPr>
          <p:nvPr/>
        </p:nvPicPr>
        <p:blipFill>
          <a:blip r:embed="rId3"/>
          <a:stretch>
            <a:fillRect/>
          </a:stretch>
        </p:blipFill>
        <p:spPr>
          <a:xfrm>
            <a:off x="795204" y="2324749"/>
            <a:ext cx="2066723" cy="2597121"/>
          </a:xfrm>
          <a:prstGeom prst="rect">
            <a:avLst/>
          </a:prstGeom>
        </p:spPr>
      </p:pic>
      <p:pic>
        <p:nvPicPr>
          <p:cNvPr id="1408" name="Picture 1407">
            <a:extLst>
              <a:ext uri="{FF2B5EF4-FFF2-40B4-BE49-F238E27FC236}">
                <a16:creationId xmlns:a16="http://schemas.microsoft.com/office/drawing/2014/main" id="{C781100A-5801-A841-CBF2-6BAF779F4308}"/>
              </a:ext>
            </a:extLst>
          </p:cNvPr>
          <p:cNvPicPr>
            <a:picLocks noChangeAspect="1"/>
          </p:cNvPicPr>
          <p:nvPr/>
        </p:nvPicPr>
        <p:blipFill>
          <a:blip r:embed="rId4"/>
          <a:stretch>
            <a:fillRect/>
          </a:stretch>
        </p:blipFill>
        <p:spPr>
          <a:xfrm>
            <a:off x="3621828" y="1763868"/>
            <a:ext cx="1792379" cy="3158002"/>
          </a:xfrm>
          <a:prstGeom prst="rect">
            <a:avLst/>
          </a:prstGeom>
        </p:spPr>
      </p:pic>
      <p:grpSp>
        <p:nvGrpSpPr>
          <p:cNvPr id="1050" name="Google Shape;1931;p45">
            <a:extLst>
              <a:ext uri="{FF2B5EF4-FFF2-40B4-BE49-F238E27FC236}">
                <a16:creationId xmlns:a16="http://schemas.microsoft.com/office/drawing/2014/main" id="{666F6697-4FA1-30E6-F464-492074C70797}"/>
              </a:ext>
            </a:extLst>
          </p:cNvPr>
          <p:cNvGrpSpPr/>
          <p:nvPr/>
        </p:nvGrpSpPr>
        <p:grpSpPr>
          <a:xfrm flipH="1">
            <a:off x="6322666" y="1856166"/>
            <a:ext cx="2026130" cy="2752334"/>
            <a:chOff x="2773555" y="2462579"/>
            <a:chExt cx="1576264" cy="2141228"/>
          </a:xfrm>
        </p:grpSpPr>
        <p:sp>
          <p:nvSpPr>
            <p:cNvPr id="1051" name="Google Shape;1932;p45">
              <a:extLst>
                <a:ext uri="{FF2B5EF4-FFF2-40B4-BE49-F238E27FC236}">
                  <a16:creationId xmlns:a16="http://schemas.microsoft.com/office/drawing/2014/main" id="{92195531-71AF-AB6A-5BE1-D096B1173D9D}"/>
                </a:ext>
              </a:extLst>
            </p:cNvPr>
            <p:cNvSpPr/>
            <p:nvPr/>
          </p:nvSpPr>
          <p:spPr>
            <a:xfrm>
              <a:off x="3042463" y="2527909"/>
              <a:ext cx="1215723" cy="2026921"/>
            </a:xfrm>
            <a:custGeom>
              <a:avLst/>
              <a:gdLst/>
              <a:ahLst/>
              <a:cxnLst/>
              <a:rect l="l" t="t" r="r" b="b"/>
              <a:pathLst>
                <a:path w="31709" h="52867" extrusionOk="0">
                  <a:moveTo>
                    <a:pt x="18603" y="1"/>
                  </a:moveTo>
                  <a:lnTo>
                    <a:pt x="1581" y="7036"/>
                  </a:lnTo>
                  <a:lnTo>
                    <a:pt x="1123" y="23311"/>
                  </a:lnTo>
                  <a:lnTo>
                    <a:pt x="1" y="52867"/>
                  </a:lnTo>
                  <a:lnTo>
                    <a:pt x="30201" y="52306"/>
                  </a:lnTo>
                  <a:lnTo>
                    <a:pt x="29754" y="33121"/>
                  </a:lnTo>
                  <a:lnTo>
                    <a:pt x="31708" y="7681"/>
                  </a:lnTo>
                  <a:lnTo>
                    <a:pt x="18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933;p45">
              <a:extLst>
                <a:ext uri="{FF2B5EF4-FFF2-40B4-BE49-F238E27FC236}">
                  <a16:creationId xmlns:a16="http://schemas.microsoft.com/office/drawing/2014/main" id="{F1E72429-80AB-172E-E1CF-5DB2C7874E4A}"/>
                </a:ext>
              </a:extLst>
            </p:cNvPr>
            <p:cNvSpPr/>
            <p:nvPr/>
          </p:nvSpPr>
          <p:spPr>
            <a:xfrm>
              <a:off x="2773555" y="2462579"/>
              <a:ext cx="1010489" cy="359821"/>
            </a:xfrm>
            <a:custGeom>
              <a:avLst/>
              <a:gdLst/>
              <a:ahLst/>
              <a:cxnLst/>
              <a:rect l="l" t="t" r="r" b="b"/>
              <a:pathLst>
                <a:path w="26356" h="9385" extrusionOk="0">
                  <a:moveTo>
                    <a:pt x="26355" y="0"/>
                  </a:moveTo>
                  <a:lnTo>
                    <a:pt x="18374" y="624"/>
                  </a:lnTo>
                  <a:lnTo>
                    <a:pt x="16877" y="717"/>
                  </a:lnTo>
                  <a:lnTo>
                    <a:pt x="0" y="9187"/>
                  </a:lnTo>
                  <a:lnTo>
                    <a:pt x="2858" y="9385"/>
                  </a:lnTo>
                  <a:lnTo>
                    <a:pt x="26293" y="1175"/>
                  </a:lnTo>
                  <a:lnTo>
                    <a:pt x="26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934;p45">
              <a:extLst>
                <a:ext uri="{FF2B5EF4-FFF2-40B4-BE49-F238E27FC236}">
                  <a16:creationId xmlns:a16="http://schemas.microsoft.com/office/drawing/2014/main" id="{759F0B22-35A6-A879-FDA3-A45F9E516A91}"/>
                </a:ext>
              </a:extLst>
            </p:cNvPr>
            <p:cNvSpPr/>
            <p:nvPr/>
          </p:nvSpPr>
          <p:spPr>
            <a:xfrm>
              <a:off x="2797823" y="2487270"/>
              <a:ext cx="951560" cy="357060"/>
            </a:xfrm>
            <a:custGeom>
              <a:avLst/>
              <a:gdLst/>
              <a:ahLst/>
              <a:cxnLst/>
              <a:rect l="l" t="t" r="r" b="b"/>
              <a:pathLst>
                <a:path w="24819" h="9313" extrusionOk="0">
                  <a:moveTo>
                    <a:pt x="24818" y="1"/>
                  </a:moveTo>
                  <a:lnTo>
                    <a:pt x="16951" y="957"/>
                  </a:lnTo>
                  <a:lnTo>
                    <a:pt x="1" y="9115"/>
                  </a:lnTo>
                  <a:lnTo>
                    <a:pt x="2859" y="9312"/>
                  </a:lnTo>
                  <a:lnTo>
                    <a:pt x="23696" y="3337"/>
                  </a:lnTo>
                  <a:lnTo>
                    <a:pt x="248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935;p45">
              <a:extLst>
                <a:ext uri="{FF2B5EF4-FFF2-40B4-BE49-F238E27FC236}">
                  <a16:creationId xmlns:a16="http://schemas.microsoft.com/office/drawing/2014/main" id="{50C51049-3DAD-FBE6-08F0-A09B84D927D6}"/>
                </a:ext>
              </a:extLst>
            </p:cNvPr>
            <p:cNvSpPr/>
            <p:nvPr/>
          </p:nvSpPr>
          <p:spPr>
            <a:xfrm>
              <a:off x="3328969" y="2487270"/>
              <a:ext cx="420398" cy="140286"/>
            </a:xfrm>
            <a:custGeom>
              <a:avLst/>
              <a:gdLst/>
              <a:ahLst/>
              <a:cxnLst/>
              <a:rect l="l" t="t" r="r" b="b"/>
              <a:pathLst>
                <a:path w="10965" h="3659" extrusionOk="0">
                  <a:moveTo>
                    <a:pt x="10964" y="1"/>
                  </a:moveTo>
                  <a:lnTo>
                    <a:pt x="3097" y="957"/>
                  </a:lnTo>
                  <a:lnTo>
                    <a:pt x="0" y="2453"/>
                  </a:lnTo>
                  <a:lnTo>
                    <a:pt x="8719" y="2453"/>
                  </a:lnTo>
                  <a:lnTo>
                    <a:pt x="8719" y="3659"/>
                  </a:lnTo>
                  <a:lnTo>
                    <a:pt x="9842" y="3337"/>
                  </a:lnTo>
                  <a:lnTo>
                    <a:pt x="109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936;p45">
              <a:extLst>
                <a:ext uri="{FF2B5EF4-FFF2-40B4-BE49-F238E27FC236}">
                  <a16:creationId xmlns:a16="http://schemas.microsoft.com/office/drawing/2014/main" id="{C5C06016-8316-1BD6-27C5-8055D2AB142C}"/>
                </a:ext>
              </a:extLst>
            </p:cNvPr>
            <p:cNvSpPr/>
            <p:nvPr/>
          </p:nvSpPr>
          <p:spPr>
            <a:xfrm>
              <a:off x="3812652" y="4493388"/>
              <a:ext cx="367412" cy="110419"/>
            </a:xfrm>
            <a:custGeom>
              <a:avLst/>
              <a:gdLst/>
              <a:ahLst/>
              <a:cxnLst/>
              <a:rect l="l" t="t" r="r" b="b"/>
              <a:pathLst>
                <a:path w="9583" h="2880" extrusionOk="0">
                  <a:moveTo>
                    <a:pt x="7919" y="0"/>
                  </a:moveTo>
                  <a:lnTo>
                    <a:pt x="0" y="717"/>
                  </a:lnTo>
                  <a:lnTo>
                    <a:pt x="582" y="2879"/>
                  </a:lnTo>
                  <a:lnTo>
                    <a:pt x="9582" y="2879"/>
                  </a:lnTo>
                  <a:lnTo>
                    <a:pt x="7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937;p45">
              <a:extLst>
                <a:ext uri="{FF2B5EF4-FFF2-40B4-BE49-F238E27FC236}">
                  <a16:creationId xmlns:a16="http://schemas.microsoft.com/office/drawing/2014/main" id="{1CBF252E-787D-4F0E-6BFB-9480FBEADD56}"/>
                </a:ext>
              </a:extLst>
            </p:cNvPr>
            <p:cNvSpPr/>
            <p:nvPr/>
          </p:nvSpPr>
          <p:spPr>
            <a:xfrm>
              <a:off x="2806603" y="2801226"/>
              <a:ext cx="346670" cy="1753595"/>
            </a:xfrm>
            <a:custGeom>
              <a:avLst/>
              <a:gdLst/>
              <a:ahLst/>
              <a:cxnLst/>
              <a:rect l="l" t="t" r="r" b="b"/>
              <a:pathLst>
                <a:path w="9042" h="45738" extrusionOk="0">
                  <a:moveTo>
                    <a:pt x="8024" y="1"/>
                  </a:moveTo>
                  <a:lnTo>
                    <a:pt x="3534" y="261"/>
                  </a:lnTo>
                  <a:lnTo>
                    <a:pt x="1" y="1435"/>
                  </a:lnTo>
                  <a:lnTo>
                    <a:pt x="1019" y="18458"/>
                  </a:lnTo>
                  <a:lnTo>
                    <a:pt x="479" y="45738"/>
                  </a:lnTo>
                  <a:lnTo>
                    <a:pt x="9042" y="45187"/>
                  </a:lnTo>
                  <a:lnTo>
                    <a:pt x="8086" y="26616"/>
                  </a:lnTo>
                  <a:lnTo>
                    <a:pt x="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938;p45">
              <a:extLst>
                <a:ext uri="{FF2B5EF4-FFF2-40B4-BE49-F238E27FC236}">
                  <a16:creationId xmlns:a16="http://schemas.microsoft.com/office/drawing/2014/main" id="{D86F0FBB-734A-0065-AB57-0DCE778C994A}"/>
                </a:ext>
              </a:extLst>
            </p:cNvPr>
            <p:cNvSpPr/>
            <p:nvPr/>
          </p:nvSpPr>
          <p:spPr>
            <a:xfrm>
              <a:off x="2824929" y="4349541"/>
              <a:ext cx="328344" cy="205234"/>
            </a:xfrm>
            <a:custGeom>
              <a:avLst/>
              <a:gdLst/>
              <a:ahLst/>
              <a:cxnLst/>
              <a:rect l="l" t="t" r="r" b="b"/>
              <a:pathLst>
                <a:path w="8564" h="5353" extrusionOk="0">
                  <a:moveTo>
                    <a:pt x="105" y="1"/>
                  </a:moveTo>
                  <a:lnTo>
                    <a:pt x="1" y="5353"/>
                  </a:lnTo>
                  <a:lnTo>
                    <a:pt x="8564" y="4802"/>
                  </a:lnTo>
                  <a:lnTo>
                    <a:pt x="8387" y="1258"/>
                  </a:lnTo>
                  <a:lnTo>
                    <a:pt x="105" y="1"/>
                  </a:lnTo>
                  <a:close/>
                </a:path>
              </a:pathLst>
            </a:custGeom>
            <a:solidFill>
              <a:srgbClr val="5B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939;p45">
              <a:extLst>
                <a:ext uri="{FF2B5EF4-FFF2-40B4-BE49-F238E27FC236}">
                  <a16:creationId xmlns:a16="http://schemas.microsoft.com/office/drawing/2014/main" id="{BEB60486-3F26-7E1F-78CF-FBB24883DBAC}"/>
                </a:ext>
              </a:extLst>
            </p:cNvPr>
            <p:cNvSpPr/>
            <p:nvPr/>
          </p:nvSpPr>
          <p:spPr>
            <a:xfrm>
              <a:off x="2806603" y="2801226"/>
              <a:ext cx="310017" cy="1002131"/>
            </a:xfrm>
            <a:custGeom>
              <a:avLst/>
              <a:gdLst/>
              <a:ahLst/>
              <a:cxnLst/>
              <a:rect l="l" t="t" r="r" b="b"/>
              <a:pathLst>
                <a:path w="8086" h="26138" extrusionOk="0">
                  <a:moveTo>
                    <a:pt x="8024" y="1"/>
                  </a:moveTo>
                  <a:lnTo>
                    <a:pt x="3534" y="261"/>
                  </a:lnTo>
                  <a:lnTo>
                    <a:pt x="1" y="1435"/>
                  </a:lnTo>
                  <a:lnTo>
                    <a:pt x="458" y="9146"/>
                  </a:lnTo>
                  <a:cubicBezTo>
                    <a:pt x="3347" y="9988"/>
                    <a:pt x="6371" y="16868"/>
                    <a:pt x="8086" y="26138"/>
                  </a:cubicBezTo>
                  <a:lnTo>
                    <a:pt x="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940;p45">
              <a:extLst>
                <a:ext uri="{FF2B5EF4-FFF2-40B4-BE49-F238E27FC236}">
                  <a16:creationId xmlns:a16="http://schemas.microsoft.com/office/drawing/2014/main" id="{EFC344EC-80C9-90BA-1B06-073439312EFD}"/>
                </a:ext>
              </a:extLst>
            </p:cNvPr>
            <p:cNvSpPr/>
            <p:nvPr/>
          </p:nvSpPr>
          <p:spPr>
            <a:xfrm>
              <a:off x="3136508" y="3132742"/>
              <a:ext cx="1088204" cy="1420075"/>
            </a:xfrm>
            <a:custGeom>
              <a:avLst/>
              <a:gdLst/>
              <a:ahLst/>
              <a:cxnLst/>
              <a:rect l="l" t="t" r="r" b="b"/>
              <a:pathLst>
                <a:path w="28383" h="37039" extrusionOk="0">
                  <a:moveTo>
                    <a:pt x="20037" y="0"/>
                  </a:moveTo>
                  <a:cubicBezTo>
                    <a:pt x="9603" y="0"/>
                    <a:pt x="666" y="13625"/>
                    <a:pt x="73" y="30429"/>
                  </a:cubicBezTo>
                  <a:cubicBezTo>
                    <a:pt x="0" y="32632"/>
                    <a:pt x="73" y="34846"/>
                    <a:pt x="291" y="37039"/>
                  </a:cubicBezTo>
                  <a:lnTo>
                    <a:pt x="27748" y="36519"/>
                  </a:lnTo>
                  <a:lnTo>
                    <a:pt x="27301" y="17335"/>
                  </a:lnTo>
                  <a:lnTo>
                    <a:pt x="28382" y="3222"/>
                  </a:lnTo>
                  <a:cubicBezTo>
                    <a:pt x="25909" y="1164"/>
                    <a:pt x="23072" y="0"/>
                    <a:pt x="20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941;p45">
              <a:extLst>
                <a:ext uri="{FF2B5EF4-FFF2-40B4-BE49-F238E27FC236}">
                  <a16:creationId xmlns:a16="http://schemas.microsoft.com/office/drawing/2014/main" id="{3126E8E8-A6F6-94A6-BBF4-4923F188550E}"/>
                </a:ext>
              </a:extLst>
            </p:cNvPr>
            <p:cNvSpPr/>
            <p:nvPr/>
          </p:nvSpPr>
          <p:spPr>
            <a:xfrm>
              <a:off x="3079920" y="2794862"/>
              <a:ext cx="1175466" cy="176172"/>
            </a:xfrm>
            <a:custGeom>
              <a:avLst/>
              <a:gdLst/>
              <a:ahLst/>
              <a:cxnLst/>
              <a:rect l="l" t="t" r="r" b="b"/>
              <a:pathLst>
                <a:path w="30659" h="4595" extrusionOk="0">
                  <a:moveTo>
                    <a:pt x="18582" y="1"/>
                  </a:moveTo>
                  <a:lnTo>
                    <a:pt x="1" y="499"/>
                  </a:lnTo>
                  <a:lnTo>
                    <a:pt x="479" y="4594"/>
                  </a:lnTo>
                  <a:lnTo>
                    <a:pt x="17242" y="1778"/>
                  </a:lnTo>
                  <a:lnTo>
                    <a:pt x="30534" y="3295"/>
                  </a:lnTo>
                  <a:lnTo>
                    <a:pt x="30658" y="1570"/>
                  </a:lnTo>
                  <a:lnTo>
                    <a:pt x="185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942;p45">
              <a:extLst>
                <a:ext uri="{FF2B5EF4-FFF2-40B4-BE49-F238E27FC236}">
                  <a16:creationId xmlns:a16="http://schemas.microsoft.com/office/drawing/2014/main" id="{7BD7C8FF-6CC8-E9A5-CB14-54890D5F459C}"/>
                </a:ext>
              </a:extLst>
            </p:cNvPr>
            <p:cNvSpPr/>
            <p:nvPr/>
          </p:nvSpPr>
          <p:spPr>
            <a:xfrm>
              <a:off x="3240905" y="2523922"/>
              <a:ext cx="911687" cy="296483"/>
            </a:xfrm>
            <a:custGeom>
              <a:avLst/>
              <a:gdLst/>
              <a:ahLst/>
              <a:cxnLst/>
              <a:rect l="l" t="t" r="r" b="b"/>
              <a:pathLst>
                <a:path w="23779" h="7733" extrusionOk="0">
                  <a:moveTo>
                    <a:pt x="13937" y="1"/>
                  </a:moveTo>
                  <a:lnTo>
                    <a:pt x="0" y="7192"/>
                  </a:lnTo>
                  <a:lnTo>
                    <a:pt x="0" y="7192"/>
                  </a:lnTo>
                  <a:lnTo>
                    <a:pt x="11858" y="6506"/>
                  </a:lnTo>
                  <a:lnTo>
                    <a:pt x="23778" y="7733"/>
                  </a:lnTo>
                  <a:lnTo>
                    <a:pt x="23778" y="7733"/>
                  </a:lnTo>
                  <a:lnTo>
                    <a:pt x="20910" y="6288"/>
                  </a:lnTo>
                  <a:lnTo>
                    <a:pt x="7420" y="4636"/>
                  </a:lnTo>
                  <a:lnTo>
                    <a:pt x="139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943;p45">
              <a:extLst>
                <a:ext uri="{FF2B5EF4-FFF2-40B4-BE49-F238E27FC236}">
                  <a16:creationId xmlns:a16="http://schemas.microsoft.com/office/drawing/2014/main" id="{33326475-4C51-F06B-5376-AE037E21AD2C}"/>
                </a:ext>
              </a:extLst>
            </p:cNvPr>
            <p:cNvSpPr/>
            <p:nvPr/>
          </p:nvSpPr>
          <p:spPr>
            <a:xfrm>
              <a:off x="3673981" y="2519934"/>
              <a:ext cx="508465" cy="288125"/>
            </a:xfrm>
            <a:custGeom>
              <a:avLst/>
              <a:gdLst/>
              <a:ahLst/>
              <a:cxnLst/>
              <a:rect l="l" t="t" r="r" b="b"/>
              <a:pathLst>
                <a:path w="13262" h="7515" extrusionOk="0">
                  <a:moveTo>
                    <a:pt x="1965" y="1"/>
                  </a:moveTo>
                  <a:lnTo>
                    <a:pt x="1" y="1331"/>
                  </a:lnTo>
                  <a:lnTo>
                    <a:pt x="11017" y="7515"/>
                  </a:lnTo>
                  <a:lnTo>
                    <a:pt x="13262" y="7411"/>
                  </a:lnTo>
                  <a:lnTo>
                    <a:pt x="19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944;p45">
              <a:extLst>
                <a:ext uri="{FF2B5EF4-FFF2-40B4-BE49-F238E27FC236}">
                  <a16:creationId xmlns:a16="http://schemas.microsoft.com/office/drawing/2014/main" id="{52959E0B-88E1-7CD4-C15D-8D46495374C9}"/>
                </a:ext>
              </a:extLst>
            </p:cNvPr>
            <p:cNvSpPr/>
            <p:nvPr/>
          </p:nvSpPr>
          <p:spPr>
            <a:xfrm>
              <a:off x="3094259" y="2748664"/>
              <a:ext cx="1204144" cy="153820"/>
            </a:xfrm>
            <a:custGeom>
              <a:avLst/>
              <a:gdLst/>
              <a:ahLst/>
              <a:cxnLst/>
              <a:rect l="l" t="t" r="r" b="b"/>
              <a:pathLst>
                <a:path w="31407" h="4012" extrusionOk="0">
                  <a:moveTo>
                    <a:pt x="17762" y="0"/>
                  </a:moveTo>
                  <a:lnTo>
                    <a:pt x="4553" y="114"/>
                  </a:lnTo>
                  <a:lnTo>
                    <a:pt x="1123" y="925"/>
                  </a:lnTo>
                  <a:lnTo>
                    <a:pt x="1" y="3274"/>
                  </a:lnTo>
                  <a:lnTo>
                    <a:pt x="1" y="3274"/>
                  </a:lnTo>
                  <a:lnTo>
                    <a:pt x="18063" y="1777"/>
                  </a:lnTo>
                  <a:lnTo>
                    <a:pt x="30056" y="3606"/>
                  </a:lnTo>
                  <a:lnTo>
                    <a:pt x="30191" y="4012"/>
                  </a:lnTo>
                  <a:lnTo>
                    <a:pt x="31407" y="3700"/>
                  </a:lnTo>
                  <a:lnTo>
                    <a:pt x="31033" y="1642"/>
                  </a:lnTo>
                  <a:lnTo>
                    <a:pt x="17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945;p45">
              <a:extLst>
                <a:ext uri="{FF2B5EF4-FFF2-40B4-BE49-F238E27FC236}">
                  <a16:creationId xmlns:a16="http://schemas.microsoft.com/office/drawing/2014/main" id="{BDC5BC23-B171-C132-5232-4D578018CE66}"/>
                </a:ext>
              </a:extLst>
            </p:cNvPr>
            <p:cNvSpPr/>
            <p:nvPr/>
          </p:nvSpPr>
          <p:spPr>
            <a:xfrm>
              <a:off x="3094259" y="2751041"/>
              <a:ext cx="405254" cy="123148"/>
            </a:xfrm>
            <a:custGeom>
              <a:avLst/>
              <a:gdLst/>
              <a:ahLst/>
              <a:cxnLst/>
              <a:rect l="l" t="t" r="r" b="b"/>
              <a:pathLst>
                <a:path w="10570" h="3212" extrusionOk="0">
                  <a:moveTo>
                    <a:pt x="10570" y="0"/>
                  </a:moveTo>
                  <a:lnTo>
                    <a:pt x="4553" y="52"/>
                  </a:lnTo>
                  <a:lnTo>
                    <a:pt x="1123" y="863"/>
                  </a:lnTo>
                  <a:lnTo>
                    <a:pt x="1" y="3212"/>
                  </a:lnTo>
                  <a:lnTo>
                    <a:pt x="7359" y="2599"/>
                  </a:lnTo>
                  <a:cubicBezTo>
                    <a:pt x="8242" y="1528"/>
                    <a:pt x="9333" y="634"/>
                    <a:pt x="10570" y="0"/>
                  </a:cubicBezTo>
                  <a:close/>
                </a:path>
              </a:pathLst>
            </a:custGeom>
            <a:solidFill>
              <a:srgbClr val="8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946;p45">
              <a:extLst>
                <a:ext uri="{FF2B5EF4-FFF2-40B4-BE49-F238E27FC236}">
                  <a16:creationId xmlns:a16="http://schemas.microsoft.com/office/drawing/2014/main" id="{03358BDB-903A-6E6B-8136-B5810ABF5626}"/>
                </a:ext>
              </a:extLst>
            </p:cNvPr>
            <p:cNvSpPr/>
            <p:nvPr/>
          </p:nvSpPr>
          <p:spPr>
            <a:xfrm>
              <a:off x="3979580" y="2774159"/>
              <a:ext cx="318797" cy="128324"/>
            </a:xfrm>
            <a:custGeom>
              <a:avLst/>
              <a:gdLst/>
              <a:ahLst/>
              <a:cxnLst/>
              <a:rect l="l" t="t" r="r" b="b"/>
              <a:pathLst>
                <a:path w="8315" h="3347" extrusionOk="0">
                  <a:moveTo>
                    <a:pt x="1" y="0"/>
                  </a:moveTo>
                  <a:cubicBezTo>
                    <a:pt x="915" y="603"/>
                    <a:pt x="1726" y="1372"/>
                    <a:pt x="2402" y="2245"/>
                  </a:cubicBezTo>
                  <a:lnTo>
                    <a:pt x="6964" y="2941"/>
                  </a:lnTo>
                  <a:lnTo>
                    <a:pt x="7099" y="3347"/>
                  </a:lnTo>
                  <a:lnTo>
                    <a:pt x="8315" y="3035"/>
                  </a:lnTo>
                  <a:lnTo>
                    <a:pt x="7941" y="977"/>
                  </a:lnTo>
                  <a:lnTo>
                    <a:pt x="1" y="0"/>
                  </a:lnTo>
                  <a:close/>
                </a:path>
              </a:pathLst>
            </a:custGeom>
            <a:solidFill>
              <a:srgbClr val="8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947;p45">
              <a:extLst>
                <a:ext uri="{FF2B5EF4-FFF2-40B4-BE49-F238E27FC236}">
                  <a16:creationId xmlns:a16="http://schemas.microsoft.com/office/drawing/2014/main" id="{E4D1DAF2-13AB-469D-20D8-CEB92473A581}"/>
                </a:ext>
              </a:extLst>
            </p:cNvPr>
            <p:cNvSpPr/>
            <p:nvPr/>
          </p:nvSpPr>
          <p:spPr>
            <a:xfrm>
              <a:off x="4027388" y="2881738"/>
              <a:ext cx="36730" cy="357444"/>
            </a:xfrm>
            <a:custGeom>
              <a:avLst/>
              <a:gdLst/>
              <a:ahLst/>
              <a:cxnLst/>
              <a:rect l="l" t="t" r="r" b="b"/>
              <a:pathLst>
                <a:path w="958" h="9323" extrusionOk="0">
                  <a:moveTo>
                    <a:pt x="1" y="0"/>
                  </a:moveTo>
                  <a:lnTo>
                    <a:pt x="115" y="9322"/>
                  </a:lnTo>
                  <a:lnTo>
                    <a:pt x="957" y="15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948;p45">
              <a:extLst>
                <a:ext uri="{FF2B5EF4-FFF2-40B4-BE49-F238E27FC236}">
                  <a16:creationId xmlns:a16="http://schemas.microsoft.com/office/drawing/2014/main" id="{E276EF41-97D6-6472-60EE-16CD78100C1A}"/>
                </a:ext>
              </a:extLst>
            </p:cNvPr>
            <p:cNvSpPr/>
            <p:nvPr/>
          </p:nvSpPr>
          <p:spPr>
            <a:xfrm>
              <a:off x="3095486" y="2939093"/>
              <a:ext cx="1109291" cy="1562738"/>
            </a:xfrm>
            <a:custGeom>
              <a:avLst/>
              <a:gdLst/>
              <a:ahLst/>
              <a:cxnLst/>
              <a:rect l="l" t="t" r="r" b="b"/>
              <a:pathLst>
                <a:path w="28933" h="40760" extrusionOk="0">
                  <a:moveTo>
                    <a:pt x="16399" y="614"/>
                  </a:moveTo>
                  <a:lnTo>
                    <a:pt x="28216" y="2225"/>
                  </a:lnTo>
                  <a:lnTo>
                    <a:pt x="26147" y="40271"/>
                  </a:lnTo>
                  <a:lnTo>
                    <a:pt x="14799" y="39887"/>
                  </a:lnTo>
                  <a:lnTo>
                    <a:pt x="416" y="40406"/>
                  </a:lnTo>
                  <a:lnTo>
                    <a:pt x="2120" y="1788"/>
                  </a:lnTo>
                  <a:lnTo>
                    <a:pt x="16399" y="614"/>
                  </a:lnTo>
                  <a:close/>
                  <a:moveTo>
                    <a:pt x="16430" y="1"/>
                  </a:moveTo>
                  <a:lnTo>
                    <a:pt x="1476" y="1237"/>
                  </a:lnTo>
                  <a:lnTo>
                    <a:pt x="10" y="40437"/>
                  </a:lnTo>
                  <a:lnTo>
                    <a:pt x="0" y="40760"/>
                  </a:lnTo>
                  <a:lnTo>
                    <a:pt x="14799" y="40479"/>
                  </a:lnTo>
                  <a:lnTo>
                    <a:pt x="26428" y="40614"/>
                  </a:lnTo>
                  <a:lnTo>
                    <a:pt x="28933" y="1424"/>
                  </a:lnTo>
                  <a:lnTo>
                    <a:pt x="16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949;p45">
              <a:extLst>
                <a:ext uri="{FF2B5EF4-FFF2-40B4-BE49-F238E27FC236}">
                  <a16:creationId xmlns:a16="http://schemas.microsoft.com/office/drawing/2014/main" id="{B93E966E-AFA9-5199-B703-9D8A679C7903}"/>
                </a:ext>
              </a:extLst>
            </p:cNvPr>
            <p:cNvSpPr/>
            <p:nvPr/>
          </p:nvSpPr>
          <p:spPr>
            <a:xfrm>
              <a:off x="3616204" y="2954237"/>
              <a:ext cx="100873" cy="1526085"/>
            </a:xfrm>
            <a:custGeom>
              <a:avLst/>
              <a:gdLst/>
              <a:ahLst/>
              <a:cxnLst/>
              <a:rect l="l" t="t" r="r" b="b"/>
              <a:pathLst>
                <a:path w="2631" h="39804" extrusionOk="0">
                  <a:moveTo>
                    <a:pt x="2630" y="1"/>
                  </a:moveTo>
                  <a:lnTo>
                    <a:pt x="1903" y="11"/>
                  </a:lnTo>
                  <a:lnTo>
                    <a:pt x="1" y="39772"/>
                  </a:lnTo>
                  <a:lnTo>
                    <a:pt x="656" y="39803"/>
                  </a:lnTo>
                  <a:lnTo>
                    <a:pt x="2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950;p45">
              <a:extLst>
                <a:ext uri="{FF2B5EF4-FFF2-40B4-BE49-F238E27FC236}">
                  <a16:creationId xmlns:a16="http://schemas.microsoft.com/office/drawing/2014/main" id="{79A02BF2-10CE-EDAA-BBCA-C7804403F155}"/>
                </a:ext>
              </a:extLst>
            </p:cNvPr>
            <p:cNvSpPr/>
            <p:nvPr/>
          </p:nvSpPr>
          <p:spPr>
            <a:xfrm>
              <a:off x="3588332" y="3678189"/>
              <a:ext cx="187291" cy="263012"/>
            </a:xfrm>
            <a:custGeom>
              <a:avLst/>
              <a:gdLst/>
              <a:ahLst/>
              <a:cxnLst/>
              <a:rect l="l" t="t" r="r" b="b"/>
              <a:pathLst>
                <a:path w="4885" h="6860" extrusionOk="0">
                  <a:moveTo>
                    <a:pt x="2401" y="1"/>
                  </a:moveTo>
                  <a:cubicBezTo>
                    <a:pt x="2162" y="1"/>
                    <a:pt x="1933" y="42"/>
                    <a:pt x="1715" y="125"/>
                  </a:cubicBezTo>
                  <a:cubicBezTo>
                    <a:pt x="1435" y="229"/>
                    <a:pt x="1196" y="395"/>
                    <a:pt x="998" y="603"/>
                  </a:cubicBezTo>
                  <a:lnTo>
                    <a:pt x="998" y="614"/>
                  </a:lnTo>
                  <a:cubicBezTo>
                    <a:pt x="936" y="676"/>
                    <a:pt x="873" y="749"/>
                    <a:pt x="822" y="822"/>
                  </a:cubicBezTo>
                  <a:lnTo>
                    <a:pt x="811" y="832"/>
                  </a:lnTo>
                  <a:cubicBezTo>
                    <a:pt x="759" y="915"/>
                    <a:pt x="718" y="988"/>
                    <a:pt x="676" y="1071"/>
                  </a:cubicBezTo>
                  <a:lnTo>
                    <a:pt x="655" y="1113"/>
                  </a:lnTo>
                  <a:cubicBezTo>
                    <a:pt x="624" y="1185"/>
                    <a:pt x="593" y="1268"/>
                    <a:pt x="562" y="1352"/>
                  </a:cubicBezTo>
                  <a:cubicBezTo>
                    <a:pt x="562" y="1352"/>
                    <a:pt x="562" y="1362"/>
                    <a:pt x="562" y="1372"/>
                  </a:cubicBezTo>
                  <a:cubicBezTo>
                    <a:pt x="531" y="1455"/>
                    <a:pt x="510" y="1539"/>
                    <a:pt x="499" y="1632"/>
                  </a:cubicBezTo>
                  <a:cubicBezTo>
                    <a:pt x="499" y="1643"/>
                    <a:pt x="499" y="1674"/>
                    <a:pt x="489" y="1695"/>
                  </a:cubicBezTo>
                  <a:cubicBezTo>
                    <a:pt x="479" y="1778"/>
                    <a:pt x="468" y="1871"/>
                    <a:pt x="468" y="1965"/>
                  </a:cubicBezTo>
                  <a:lnTo>
                    <a:pt x="468" y="2193"/>
                  </a:lnTo>
                  <a:lnTo>
                    <a:pt x="1" y="2193"/>
                  </a:lnTo>
                  <a:lnTo>
                    <a:pt x="1" y="4677"/>
                  </a:lnTo>
                  <a:cubicBezTo>
                    <a:pt x="1" y="5041"/>
                    <a:pt x="94" y="5405"/>
                    <a:pt x="271" y="5716"/>
                  </a:cubicBezTo>
                  <a:cubicBezTo>
                    <a:pt x="333" y="5841"/>
                    <a:pt x="416" y="5955"/>
                    <a:pt x="510" y="6070"/>
                  </a:cubicBezTo>
                  <a:cubicBezTo>
                    <a:pt x="551" y="6122"/>
                    <a:pt x="603" y="6174"/>
                    <a:pt x="655" y="6226"/>
                  </a:cubicBezTo>
                  <a:cubicBezTo>
                    <a:pt x="749" y="6319"/>
                    <a:pt x="863" y="6402"/>
                    <a:pt x="977" y="6485"/>
                  </a:cubicBezTo>
                  <a:cubicBezTo>
                    <a:pt x="1352" y="6724"/>
                    <a:pt x="1788" y="6860"/>
                    <a:pt x="2224" y="6860"/>
                  </a:cubicBezTo>
                  <a:lnTo>
                    <a:pt x="2651" y="6860"/>
                  </a:lnTo>
                  <a:cubicBezTo>
                    <a:pt x="2723" y="6860"/>
                    <a:pt x="2786" y="6860"/>
                    <a:pt x="2858" y="6849"/>
                  </a:cubicBezTo>
                  <a:cubicBezTo>
                    <a:pt x="3991" y="6756"/>
                    <a:pt x="4864" y="5810"/>
                    <a:pt x="4885" y="4677"/>
                  </a:cubicBezTo>
                  <a:lnTo>
                    <a:pt x="4885" y="2204"/>
                  </a:lnTo>
                  <a:lnTo>
                    <a:pt x="4345" y="2204"/>
                  </a:lnTo>
                  <a:lnTo>
                    <a:pt x="4345" y="2027"/>
                  </a:lnTo>
                  <a:cubicBezTo>
                    <a:pt x="4355" y="936"/>
                    <a:pt x="3492" y="32"/>
                    <a:pt x="2401" y="1"/>
                  </a:cubicBez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951;p45">
              <a:extLst>
                <a:ext uri="{FF2B5EF4-FFF2-40B4-BE49-F238E27FC236}">
                  <a16:creationId xmlns:a16="http://schemas.microsoft.com/office/drawing/2014/main" id="{7087AE41-C857-B022-DDF7-095E64DA6BF9}"/>
                </a:ext>
              </a:extLst>
            </p:cNvPr>
            <p:cNvSpPr/>
            <p:nvPr/>
          </p:nvSpPr>
          <p:spPr>
            <a:xfrm>
              <a:off x="3038476" y="3708860"/>
              <a:ext cx="625210" cy="827607"/>
            </a:xfrm>
            <a:custGeom>
              <a:avLst/>
              <a:gdLst/>
              <a:ahLst/>
              <a:cxnLst/>
              <a:rect l="l" t="t" r="r" b="b"/>
              <a:pathLst>
                <a:path w="16307" h="21586" extrusionOk="0">
                  <a:moveTo>
                    <a:pt x="15818" y="1"/>
                  </a:moveTo>
                  <a:lnTo>
                    <a:pt x="822" y="18135"/>
                  </a:lnTo>
                  <a:lnTo>
                    <a:pt x="1" y="21513"/>
                  </a:lnTo>
                  <a:lnTo>
                    <a:pt x="2131" y="21586"/>
                  </a:lnTo>
                  <a:lnTo>
                    <a:pt x="16307" y="1227"/>
                  </a:lnTo>
                  <a:lnTo>
                    <a:pt x="15818" y="1"/>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952;p45">
              <a:extLst>
                <a:ext uri="{FF2B5EF4-FFF2-40B4-BE49-F238E27FC236}">
                  <a16:creationId xmlns:a16="http://schemas.microsoft.com/office/drawing/2014/main" id="{C2EBAAC0-355C-C19A-5EAD-992ABF00790C}"/>
                </a:ext>
              </a:extLst>
            </p:cNvPr>
            <p:cNvSpPr/>
            <p:nvPr/>
          </p:nvSpPr>
          <p:spPr>
            <a:xfrm>
              <a:off x="3727770" y="3717256"/>
              <a:ext cx="474189" cy="806865"/>
            </a:xfrm>
            <a:custGeom>
              <a:avLst/>
              <a:gdLst/>
              <a:ahLst/>
              <a:cxnLst/>
              <a:rect l="l" t="t" r="r" b="b"/>
              <a:pathLst>
                <a:path w="12368" h="21045" extrusionOk="0">
                  <a:moveTo>
                    <a:pt x="676" y="0"/>
                  </a:moveTo>
                  <a:lnTo>
                    <a:pt x="1" y="1174"/>
                  </a:lnTo>
                  <a:lnTo>
                    <a:pt x="11412" y="21045"/>
                  </a:lnTo>
                  <a:lnTo>
                    <a:pt x="12368" y="20670"/>
                  </a:lnTo>
                  <a:lnTo>
                    <a:pt x="12139" y="17428"/>
                  </a:lnTo>
                  <a:lnTo>
                    <a:pt x="676" y="0"/>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953;p45">
              <a:extLst>
                <a:ext uri="{FF2B5EF4-FFF2-40B4-BE49-F238E27FC236}">
                  <a16:creationId xmlns:a16="http://schemas.microsoft.com/office/drawing/2014/main" id="{3FB6135F-3B83-E288-F103-74ECAAF9D4AC}"/>
                </a:ext>
              </a:extLst>
            </p:cNvPr>
            <p:cNvSpPr/>
            <p:nvPr/>
          </p:nvSpPr>
          <p:spPr>
            <a:xfrm>
              <a:off x="3087895" y="3018378"/>
              <a:ext cx="584953" cy="696523"/>
            </a:xfrm>
            <a:custGeom>
              <a:avLst/>
              <a:gdLst/>
              <a:ahLst/>
              <a:cxnLst/>
              <a:rect l="l" t="t" r="r" b="b"/>
              <a:pathLst>
                <a:path w="15257" h="18167" extrusionOk="0">
                  <a:moveTo>
                    <a:pt x="281" y="1"/>
                  </a:moveTo>
                  <a:lnTo>
                    <a:pt x="1" y="5280"/>
                  </a:lnTo>
                  <a:lnTo>
                    <a:pt x="14405" y="18167"/>
                  </a:lnTo>
                  <a:lnTo>
                    <a:pt x="15257" y="17169"/>
                  </a:lnTo>
                  <a:lnTo>
                    <a:pt x="281" y="1"/>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954;p45">
              <a:extLst>
                <a:ext uri="{FF2B5EF4-FFF2-40B4-BE49-F238E27FC236}">
                  <a16:creationId xmlns:a16="http://schemas.microsoft.com/office/drawing/2014/main" id="{703F95D5-FDCC-00DD-27A3-970E090664E7}"/>
                </a:ext>
              </a:extLst>
            </p:cNvPr>
            <p:cNvSpPr/>
            <p:nvPr/>
          </p:nvSpPr>
          <p:spPr>
            <a:xfrm>
              <a:off x="3716230" y="3019988"/>
              <a:ext cx="534766" cy="784551"/>
            </a:xfrm>
            <a:custGeom>
              <a:avLst/>
              <a:gdLst/>
              <a:ahLst/>
              <a:cxnLst/>
              <a:rect l="l" t="t" r="r" b="b"/>
              <a:pathLst>
                <a:path w="13948" h="20463" extrusionOk="0">
                  <a:moveTo>
                    <a:pt x="13947" y="0"/>
                  </a:moveTo>
                  <a:lnTo>
                    <a:pt x="0" y="19548"/>
                  </a:lnTo>
                  <a:lnTo>
                    <a:pt x="853" y="20463"/>
                  </a:lnTo>
                  <a:lnTo>
                    <a:pt x="13303" y="4791"/>
                  </a:lnTo>
                  <a:lnTo>
                    <a:pt x="13947" y="0"/>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955;p45">
              <a:extLst>
                <a:ext uri="{FF2B5EF4-FFF2-40B4-BE49-F238E27FC236}">
                  <a16:creationId xmlns:a16="http://schemas.microsoft.com/office/drawing/2014/main" id="{C2037DA6-89D4-9F1C-7878-3F8A09C0D574}"/>
                </a:ext>
              </a:extLst>
            </p:cNvPr>
            <p:cNvSpPr/>
            <p:nvPr/>
          </p:nvSpPr>
          <p:spPr>
            <a:xfrm>
              <a:off x="3624984" y="3673013"/>
              <a:ext cx="125947" cy="74150"/>
            </a:xfrm>
            <a:custGeom>
              <a:avLst/>
              <a:gdLst/>
              <a:ahLst/>
              <a:cxnLst/>
              <a:rect l="l" t="t" r="r" b="b"/>
              <a:pathLst>
                <a:path w="3285" h="1934" extrusionOk="0">
                  <a:moveTo>
                    <a:pt x="1605" y="0"/>
                  </a:moveTo>
                  <a:cubicBezTo>
                    <a:pt x="728" y="0"/>
                    <a:pt x="1" y="720"/>
                    <a:pt x="11" y="1611"/>
                  </a:cubicBezTo>
                  <a:lnTo>
                    <a:pt x="11" y="1933"/>
                  </a:lnTo>
                  <a:lnTo>
                    <a:pt x="884" y="1933"/>
                  </a:lnTo>
                  <a:lnTo>
                    <a:pt x="884" y="1861"/>
                  </a:lnTo>
                  <a:lnTo>
                    <a:pt x="884" y="1642"/>
                  </a:lnTo>
                  <a:cubicBezTo>
                    <a:pt x="874" y="1175"/>
                    <a:pt x="1237" y="790"/>
                    <a:pt x="1705" y="780"/>
                  </a:cubicBezTo>
                  <a:cubicBezTo>
                    <a:pt x="2183" y="801"/>
                    <a:pt x="2547" y="1196"/>
                    <a:pt x="2536" y="1674"/>
                  </a:cubicBezTo>
                  <a:lnTo>
                    <a:pt x="2536" y="1881"/>
                  </a:lnTo>
                  <a:lnTo>
                    <a:pt x="2536" y="1933"/>
                  </a:lnTo>
                  <a:lnTo>
                    <a:pt x="3285" y="1933"/>
                  </a:lnTo>
                  <a:lnTo>
                    <a:pt x="3285" y="1653"/>
                  </a:lnTo>
                  <a:cubicBezTo>
                    <a:pt x="3274" y="749"/>
                    <a:pt x="2547" y="11"/>
                    <a:pt x="1643" y="0"/>
                  </a:cubicBezTo>
                  <a:cubicBezTo>
                    <a:pt x="1630" y="0"/>
                    <a:pt x="1618" y="0"/>
                    <a:pt x="1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956;p45">
              <a:extLst>
                <a:ext uri="{FF2B5EF4-FFF2-40B4-BE49-F238E27FC236}">
                  <a16:creationId xmlns:a16="http://schemas.microsoft.com/office/drawing/2014/main" id="{7446A463-7EC6-9EF2-1635-6C0E5E3C853B}"/>
                </a:ext>
              </a:extLst>
            </p:cNvPr>
            <p:cNvSpPr/>
            <p:nvPr/>
          </p:nvSpPr>
          <p:spPr>
            <a:xfrm>
              <a:off x="3624984" y="3677001"/>
              <a:ext cx="40295" cy="70162"/>
            </a:xfrm>
            <a:custGeom>
              <a:avLst/>
              <a:gdLst/>
              <a:ahLst/>
              <a:cxnLst/>
              <a:rect l="l" t="t" r="r" b="b"/>
              <a:pathLst>
                <a:path w="1051" h="1830" extrusionOk="0">
                  <a:moveTo>
                    <a:pt x="1050" y="0"/>
                  </a:moveTo>
                  <a:cubicBezTo>
                    <a:pt x="416" y="229"/>
                    <a:pt x="1" y="832"/>
                    <a:pt x="1" y="1507"/>
                  </a:cubicBezTo>
                  <a:lnTo>
                    <a:pt x="1" y="1829"/>
                  </a:lnTo>
                  <a:lnTo>
                    <a:pt x="884" y="1829"/>
                  </a:lnTo>
                  <a:lnTo>
                    <a:pt x="884" y="1757"/>
                  </a:lnTo>
                  <a:lnTo>
                    <a:pt x="874" y="1674"/>
                  </a:lnTo>
                  <a:cubicBezTo>
                    <a:pt x="738" y="1455"/>
                    <a:pt x="666" y="1206"/>
                    <a:pt x="666" y="946"/>
                  </a:cubicBezTo>
                  <a:cubicBezTo>
                    <a:pt x="666" y="593"/>
                    <a:pt x="811" y="250"/>
                    <a:pt x="1050" y="0"/>
                  </a:cubicBezTo>
                  <a:close/>
                </a:path>
              </a:pathLst>
            </a:custGeom>
            <a:solidFill>
              <a:srgbClr val="D3A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957;p45">
              <a:extLst>
                <a:ext uri="{FF2B5EF4-FFF2-40B4-BE49-F238E27FC236}">
                  <a16:creationId xmlns:a16="http://schemas.microsoft.com/office/drawing/2014/main" id="{AA4DA58A-E5E1-DF52-435B-6816D295500A}"/>
                </a:ext>
              </a:extLst>
            </p:cNvPr>
            <p:cNvSpPr/>
            <p:nvPr/>
          </p:nvSpPr>
          <p:spPr>
            <a:xfrm>
              <a:off x="3661635" y="3695327"/>
              <a:ext cx="78559" cy="51836"/>
            </a:xfrm>
            <a:custGeom>
              <a:avLst/>
              <a:gdLst/>
              <a:ahLst/>
              <a:cxnLst/>
              <a:rect l="l" t="t" r="r" b="b"/>
              <a:pathLst>
                <a:path w="2049" h="1352" extrusionOk="0">
                  <a:moveTo>
                    <a:pt x="978" y="0"/>
                  </a:moveTo>
                  <a:cubicBezTo>
                    <a:pt x="541" y="11"/>
                    <a:pt x="146" y="281"/>
                    <a:pt x="1" y="697"/>
                  </a:cubicBezTo>
                  <a:cubicBezTo>
                    <a:pt x="122" y="413"/>
                    <a:pt x="411" y="229"/>
                    <a:pt x="723" y="229"/>
                  </a:cubicBezTo>
                  <a:cubicBezTo>
                    <a:pt x="732" y="229"/>
                    <a:pt x="740" y="229"/>
                    <a:pt x="749" y="229"/>
                  </a:cubicBezTo>
                  <a:cubicBezTo>
                    <a:pt x="1217" y="239"/>
                    <a:pt x="1580" y="624"/>
                    <a:pt x="1570" y="1092"/>
                  </a:cubicBezTo>
                  <a:lnTo>
                    <a:pt x="1570" y="1299"/>
                  </a:lnTo>
                  <a:lnTo>
                    <a:pt x="1570" y="1351"/>
                  </a:lnTo>
                  <a:lnTo>
                    <a:pt x="2017" y="1351"/>
                  </a:lnTo>
                  <a:cubicBezTo>
                    <a:pt x="2027" y="1268"/>
                    <a:pt x="2038" y="1196"/>
                    <a:pt x="2038" y="1112"/>
                  </a:cubicBezTo>
                  <a:cubicBezTo>
                    <a:pt x="2048" y="510"/>
                    <a:pt x="1580" y="11"/>
                    <a:pt x="978" y="0"/>
                  </a:cubicBezTo>
                  <a:close/>
                </a:path>
              </a:pathLst>
            </a:custGeom>
            <a:solidFill>
              <a:srgbClr val="D3A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958;p45">
              <a:extLst>
                <a:ext uri="{FF2B5EF4-FFF2-40B4-BE49-F238E27FC236}">
                  <a16:creationId xmlns:a16="http://schemas.microsoft.com/office/drawing/2014/main" id="{3ECF1A1D-7BFC-68DE-426F-D88BAF63EE5B}"/>
                </a:ext>
              </a:extLst>
            </p:cNvPr>
            <p:cNvSpPr/>
            <p:nvPr/>
          </p:nvSpPr>
          <p:spPr>
            <a:xfrm>
              <a:off x="3609840" y="3741947"/>
              <a:ext cx="157424" cy="146267"/>
            </a:xfrm>
            <a:custGeom>
              <a:avLst/>
              <a:gdLst/>
              <a:ahLst/>
              <a:cxnLst/>
              <a:rect l="l" t="t" r="r" b="b"/>
              <a:pathLst>
                <a:path w="4106" h="3815" extrusionOk="0">
                  <a:moveTo>
                    <a:pt x="1" y="0"/>
                  </a:moveTo>
                  <a:lnTo>
                    <a:pt x="1" y="1985"/>
                  </a:lnTo>
                  <a:cubicBezTo>
                    <a:pt x="1" y="2993"/>
                    <a:pt x="822" y="3814"/>
                    <a:pt x="1830" y="3814"/>
                  </a:cubicBezTo>
                  <a:lnTo>
                    <a:pt x="2277" y="3814"/>
                  </a:lnTo>
                  <a:cubicBezTo>
                    <a:pt x="3285" y="3814"/>
                    <a:pt x="4106" y="2993"/>
                    <a:pt x="4106" y="1985"/>
                  </a:cubicBezTo>
                  <a:lnTo>
                    <a:pt x="41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959;p45">
              <a:extLst>
                <a:ext uri="{FF2B5EF4-FFF2-40B4-BE49-F238E27FC236}">
                  <a16:creationId xmlns:a16="http://schemas.microsoft.com/office/drawing/2014/main" id="{8D59E8B8-39B1-69DD-E39F-39A513338790}"/>
                </a:ext>
              </a:extLst>
            </p:cNvPr>
            <p:cNvSpPr/>
            <p:nvPr/>
          </p:nvSpPr>
          <p:spPr>
            <a:xfrm>
              <a:off x="3609456" y="3741947"/>
              <a:ext cx="92476" cy="146267"/>
            </a:xfrm>
            <a:custGeom>
              <a:avLst/>
              <a:gdLst/>
              <a:ahLst/>
              <a:cxnLst/>
              <a:rect l="l" t="t" r="r" b="b"/>
              <a:pathLst>
                <a:path w="2412" h="3815" extrusionOk="0">
                  <a:moveTo>
                    <a:pt x="0" y="0"/>
                  </a:moveTo>
                  <a:lnTo>
                    <a:pt x="0" y="2037"/>
                  </a:lnTo>
                  <a:cubicBezTo>
                    <a:pt x="0" y="3014"/>
                    <a:pt x="842" y="3814"/>
                    <a:pt x="1881" y="3814"/>
                  </a:cubicBezTo>
                  <a:lnTo>
                    <a:pt x="2411" y="3814"/>
                  </a:lnTo>
                  <a:cubicBezTo>
                    <a:pt x="1455" y="3721"/>
                    <a:pt x="707" y="2962"/>
                    <a:pt x="707" y="2037"/>
                  </a:cubicBezTo>
                  <a:lnTo>
                    <a:pt x="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960;p45">
              <a:extLst>
                <a:ext uri="{FF2B5EF4-FFF2-40B4-BE49-F238E27FC236}">
                  <a16:creationId xmlns:a16="http://schemas.microsoft.com/office/drawing/2014/main" id="{A0D4F0BC-50EB-EFEB-5FCF-FA25DBAE0F31}"/>
                </a:ext>
              </a:extLst>
            </p:cNvPr>
            <p:cNvSpPr/>
            <p:nvPr/>
          </p:nvSpPr>
          <p:spPr>
            <a:xfrm>
              <a:off x="3686747" y="3786036"/>
              <a:ext cx="34468" cy="29253"/>
            </a:xfrm>
            <a:custGeom>
              <a:avLst/>
              <a:gdLst/>
              <a:ahLst/>
              <a:cxnLst/>
              <a:rect l="l" t="t" r="r" b="b"/>
              <a:pathLst>
                <a:path w="899" h="763" extrusionOk="0">
                  <a:moveTo>
                    <a:pt x="510" y="0"/>
                  </a:moveTo>
                  <a:cubicBezTo>
                    <a:pt x="420" y="0"/>
                    <a:pt x="327" y="33"/>
                    <a:pt x="250" y="108"/>
                  </a:cubicBezTo>
                  <a:cubicBezTo>
                    <a:pt x="0" y="347"/>
                    <a:pt x="167" y="763"/>
                    <a:pt x="510" y="763"/>
                  </a:cubicBezTo>
                  <a:cubicBezTo>
                    <a:pt x="718" y="763"/>
                    <a:pt x="884" y="607"/>
                    <a:pt x="884" y="399"/>
                  </a:cubicBezTo>
                  <a:cubicBezTo>
                    <a:pt x="898" y="163"/>
                    <a:pt x="710" y="0"/>
                    <a:pt x="510" y="0"/>
                  </a:cubicBezTo>
                  <a:close/>
                </a:path>
              </a:pathLst>
            </a:custGeom>
            <a:solidFill>
              <a:srgbClr val="4F26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961;p45">
              <a:extLst>
                <a:ext uri="{FF2B5EF4-FFF2-40B4-BE49-F238E27FC236}">
                  <a16:creationId xmlns:a16="http://schemas.microsoft.com/office/drawing/2014/main" id="{DD47D52D-2A5F-0717-5ACC-4403D91227A1}"/>
                </a:ext>
              </a:extLst>
            </p:cNvPr>
            <p:cNvSpPr/>
            <p:nvPr/>
          </p:nvSpPr>
          <p:spPr>
            <a:xfrm>
              <a:off x="3692307" y="3800107"/>
              <a:ext cx="27950" cy="35119"/>
            </a:xfrm>
            <a:custGeom>
              <a:avLst/>
              <a:gdLst/>
              <a:ahLst/>
              <a:cxnLst/>
              <a:rect l="l" t="t" r="r" b="b"/>
              <a:pathLst>
                <a:path w="729" h="916" extrusionOk="0">
                  <a:moveTo>
                    <a:pt x="209" y="1"/>
                  </a:moveTo>
                  <a:lnTo>
                    <a:pt x="32" y="718"/>
                  </a:lnTo>
                  <a:cubicBezTo>
                    <a:pt x="1" y="822"/>
                    <a:pt x="84" y="915"/>
                    <a:pt x="198" y="915"/>
                  </a:cubicBezTo>
                  <a:lnTo>
                    <a:pt x="531" y="915"/>
                  </a:lnTo>
                  <a:cubicBezTo>
                    <a:pt x="645" y="915"/>
                    <a:pt x="728" y="822"/>
                    <a:pt x="697" y="718"/>
                  </a:cubicBezTo>
                  <a:lnTo>
                    <a:pt x="521" y="1"/>
                  </a:lnTo>
                  <a:close/>
                </a:path>
              </a:pathLst>
            </a:custGeom>
            <a:solidFill>
              <a:srgbClr val="4F26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962;p45">
              <a:extLst>
                <a:ext uri="{FF2B5EF4-FFF2-40B4-BE49-F238E27FC236}">
                  <a16:creationId xmlns:a16="http://schemas.microsoft.com/office/drawing/2014/main" id="{282CE9DA-DB05-6C56-F74B-0991F28D2D4C}"/>
                </a:ext>
              </a:extLst>
            </p:cNvPr>
            <p:cNvSpPr/>
            <p:nvPr/>
          </p:nvSpPr>
          <p:spPr>
            <a:xfrm>
              <a:off x="3642504" y="3747122"/>
              <a:ext cx="8013" cy="8818"/>
            </a:xfrm>
            <a:custGeom>
              <a:avLst/>
              <a:gdLst/>
              <a:ahLst/>
              <a:cxnLst/>
              <a:rect l="l" t="t" r="r" b="b"/>
              <a:pathLst>
                <a:path w="209" h="230" extrusionOk="0">
                  <a:moveTo>
                    <a:pt x="105" y="0"/>
                  </a:moveTo>
                  <a:cubicBezTo>
                    <a:pt x="53" y="0"/>
                    <a:pt x="1" y="52"/>
                    <a:pt x="1" y="115"/>
                  </a:cubicBezTo>
                  <a:cubicBezTo>
                    <a:pt x="1" y="177"/>
                    <a:pt x="53" y="229"/>
                    <a:pt x="105" y="229"/>
                  </a:cubicBezTo>
                  <a:cubicBezTo>
                    <a:pt x="157" y="229"/>
                    <a:pt x="209" y="177"/>
                    <a:pt x="209" y="115"/>
                  </a:cubicBezTo>
                  <a:cubicBezTo>
                    <a:pt x="209" y="52"/>
                    <a:pt x="157" y="0"/>
                    <a:pt x="1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963;p45">
              <a:extLst>
                <a:ext uri="{FF2B5EF4-FFF2-40B4-BE49-F238E27FC236}">
                  <a16:creationId xmlns:a16="http://schemas.microsoft.com/office/drawing/2014/main" id="{EBCC7022-F25D-2E59-DE14-07F35F924FE8}"/>
                </a:ext>
              </a:extLst>
            </p:cNvPr>
            <p:cNvSpPr/>
            <p:nvPr/>
          </p:nvSpPr>
          <p:spPr>
            <a:xfrm>
              <a:off x="3648102" y="3834765"/>
              <a:ext cx="8013" cy="8396"/>
            </a:xfrm>
            <a:custGeom>
              <a:avLst/>
              <a:gdLst/>
              <a:ahLst/>
              <a:cxnLst/>
              <a:rect l="l" t="t" r="r" b="b"/>
              <a:pathLst>
                <a:path w="209" h="219" extrusionOk="0">
                  <a:moveTo>
                    <a:pt x="104" y="1"/>
                  </a:moveTo>
                  <a:cubicBezTo>
                    <a:pt x="42" y="1"/>
                    <a:pt x="0" y="53"/>
                    <a:pt x="0" y="115"/>
                  </a:cubicBezTo>
                  <a:cubicBezTo>
                    <a:pt x="0" y="177"/>
                    <a:pt x="42" y="219"/>
                    <a:pt x="104" y="219"/>
                  </a:cubicBezTo>
                  <a:cubicBezTo>
                    <a:pt x="156" y="219"/>
                    <a:pt x="208" y="177"/>
                    <a:pt x="208" y="115"/>
                  </a:cubicBezTo>
                  <a:cubicBezTo>
                    <a:pt x="208" y="53"/>
                    <a:pt x="156" y="1"/>
                    <a:pt x="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964;p45">
              <a:extLst>
                <a:ext uri="{FF2B5EF4-FFF2-40B4-BE49-F238E27FC236}">
                  <a16:creationId xmlns:a16="http://schemas.microsoft.com/office/drawing/2014/main" id="{C063C1CE-77AB-330A-3062-3BD258F2B0BE}"/>
                </a:ext>
              </a:extLst>
            </p:cNvPr>
            <p:cNvSpPr/>
            <p:nvPr/>
          </p:nvSpPr>
          <p:spPr>
            <a:xfrm>
              <a:off x="3701470" y="3875097"/>
              <a:ext cx="8013" cy="7821"/>
            </a:xfrm>
            <a:custGeom>
              <a:avLst/>
              <a:gdLst/>
              <a:ahLst/>
              <a:cxnLst/>
              <a:rect l="l" t="t" r="r" b="b"/>
              <a:pathLst>
                <a:path w="209" h="204" extrusionOk="0">
                  <a:moveTo>
                    <a:pt x="105" y="1"/>
                  </a:moveTo>
                  <a:cubicBezTo>
                    <a:pt x="53" y="1"/>
                    <a:pt x="1" y="35"/>
                    <a:pt x="1" y="102"/>
                  </a:cubicBezTo>
                  <a:cubicBezTo>
                    <a:pt x="1" y="170"/>
                    <a:pt x="53" y="204"/>
                    <a:pt x="105" y="204"/>
                  </a:cubicBezTo>
                  <a:cubicBezTo>
                    <a:pt x="157" y="204"/>
                    <a:pt x="209" y="170"/>
                    <a:pt x="209" y="102"/>
                  </a:cubicBezTo>
                  <a:cubicBezTo>
                    <a:pt x="209" y="35"/>
                    <a:pt x="157" y="1"/>
                    <a:pt x="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965;p45">
              <a:extLst>
                <a:ext uri="{FF2B5EF4-FFF2-40B4-BE49-F238E27FC236}">
                  <a16:creationId xmlns:a16="http://schemas.microsoft.com/office/drawing/2014/main" id="{AE413CB7-A3C4-72E6-4285-B50D30DBBABB}"/>
                </a:ext>
              </a:extLst>
            </p:cNvPr>
            <p:cNvSpPr/>
            <p:nvPr/>
          </p:nvSpPr>
          <p:spPr>
            <a:xfrm>
              <a:off x="3749316" y="3833385"/>
              <a:ext cx="7975" cy="8090"/>
            </a:xfrm>
            <a:custGeom>
              <a:avLst/>
              <a:gdLst/>
              <a:ahLst/>
              <a:cxnLst/>
              <a:rect l="l" t="t" r="r" b="b"/>
              <a:pathLst>
                <a:path w="208" h="211" extrusionOk="0">
                  <a:moveTo>
                    <a:pt x="104" y="0"/>
                  </a:moveTo>
                  <a:cubicBezTo>
                    <a:pt x="52" y="0"/>
                    <a:pt x="0" y="37"/>
                    <a:pt x="0" y="110"/>
                  </a:cubicBezTo>
                  <a:cubicBezTo>
                    <a:pt x="0" y="177"/>
                    <a:pt x="52" y="211"/>
                    <a:pt x="104" y="211"/>
                  </a:cubicBezTo>
                  <a:cubicBezTo>
                    <a:pt x="156" y="211"/>
                    <a:pt x="208" y="177"/>
                    <a:pt x="208" y="110"/>
                  </a:cubicBezTo>
                  <a:cubicBezTo>
                    <a:pt x="208" y="37"/>
                    <a:pt x="156" y="0"/>
                    <a:pt x="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966;p45">
              <a:extLst>
                <a:ext uri="{FF2B5EF4-FFF2-40B4-BE49-F238E27FC236}">
                  <a16:creationId xmlns:a16="http://schemas.microsoft.com/office/drawing/2014/main" id="{AF190143-3DD2-8B4B-4543-6A335B69F054}"/>
                </a:ext>
              </a:extLst>
            </p:cNvPr>
            <p:cNvSpPr/>
            <p:nvPr/>
          </p:nvSpPr>
          <p:spPr>
            <a:xfrm>
              <a:off x="3752882" y="3747122"/>
              <a:ext cx="8013" cy="8818"/>
            </a:xfrm>
            <a:custGeom>
              <a:avLst/>
              <a:gdLst/>
              <a:ahLst/>
              <a:cxnLst/>
              <a:rect l="l" t="t" r="r" b="b"/>
              <a:pathLst>
                <a:path w="209" h="230" extrusionOk="0">
                  <a:moveTo>
                    <a:pt x="104" y="0"/>
                  </a:moveTo>
                  <a:cubicBezTo>
                    <a:pt x="53" y="0"/>
                    <a:pt x="1" y="52"/>
                    <a:pt x="1" y="115"/>
                  </a:cubicBezTo>
                  <a:cubicBezTo>
                    <a:pt x="1" y="177"/>
                    <a:pt x="53" y="229"/>
                    <a:pt x="104" y="229"/>
                  </a:cubicBezTo>
                  <a:cubicBezTo>
                    <a:pt x="167" y="229"/>
                    <a:pt x="208" y="177"/>
                    <a:pt x="208" y="115"/>
                  </a:cubicBezTo>
                  <a:cubicBezTo>
                    <a:pt x="208" y="52"/>
                    <a:pt x="167" y="0"/>
                    <a:pt x="104" y="0"/>
                  </a:cubicBezTo>
                  <a:close/>
                </a:path>
              </a:pathLst>
            </a:custGeom>
            <a:solidFill>
              <a:srgbClr val="D3A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967;p45">
              <a:extLst>
                <a:ext uri="{FF2B5EF4-FFF2-40B4-BE49-F238E27FC236}">
                  <a16:creationId xmlns:a16="http://schemas.microsoft.com/office/drawing/2014/main" id="{34BC9B5F-A24E-D10F-04CB-E7488EB032C8}"/>
                </a:ext>
              </a:extLst>
            </p:cNvPr>
            <p:cNvSpPr/>
            <p:nvPr/>
          </p:nvSpPr>
          <p:spPr>
            <a:xfrm>
              <a:off x="3697099" y="3747122"/>
              <a:ext cx="7630" cy="8818"/>
            </a:xfrm>
            <a:custGeom>
              <a:avLst/>
              <a:gdLst/>
              <a:ahLst/>
              <a:cxnLst/>
              <a:rect l="l" t="t" r="r" b="b"/>
              <a:pathLst>
                <a:path w="199" h="230" extrusionOk="0">
                  <a:moveTo>
                    <a:pt x="94" y="0"/>
                  </a:moveTo>
                  <a:cubicBezTo>
                    <a:pt x="42" y="0"/>
                    <a:pt x="1" y="52"/>
                    <a:pt x="1" y="115"/>
                  </a:cubicBezTo>
                  <a:cubicBezTo>
                    <a:pt x="1" y="177"/>
                    <a:pt x="42" y="229"/>
                    <a:pt x="94" y="229"/>
                  </a:cubicBezTo>
                  <a:cubicBezTo>
                    <a:pt x="157" y="229"/>
                    <a:pt x="198" y="177"/>
                    <a:pt x="198" y="115"/>
                  </a:cubicBezTo>
                  <a:cubicBezTo>
                    <a:pt x="198" y="52"/>
                    <a:pt x="157" y="0"/>
                    <a:pt x="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968;p45">
              <a:extLst>
                <a:ext uri="{FF2B5EF4-FFF2-40B4-BE49-F238E27FC236}">
                  <a16:creationId xmlns:a16="http://schemas.microsoft.com/office/drawing/2014/main" id="{AA20DE64-2818-B085-D48E-521BCDB34BF2}"/>
                </a:ext>
              </a:extLst>
            </p:cNvPr>
            <p:cNvSpPr/>
            <p:nvPr/>
          </p:nvSpPr>
          <p:spPr>
            <a:xfrm>
              <a:off x="3447666" y="3778599"/>
              <a:ext cx="66213" cy="705264"/>
            </a:xfrm>
            <a:custGeom>
              <a:avLst/>
              <a:gdLst/>
              <a:ahLst/>
              <a:cxnLst/>
              <a:rect l="l" t="t" r="r" b="b"/>
              <a:pathLst>
                <a:path w="1727" h="18395" extrusionOk="0">
                  <a:moveTo>
                    <a:pt x="1051" y="0"/>
                  </a:moveTo>
                  <a:cubicBezTo>
                    <a:pt x="1051" y="1"/>
                    <a:pt x="822" y="8315"/>
                    <a:pt x="1" y="18333"/>
                  </a:cubicBezTo>
                  <a:lnTo>
                    <a:pt x="749" y="18395"/>
                  </a:lnTo>
                  <a:cubicBezTo>
                    <a:pt x="1726" y="4833"/>
                    <a:pt x="1051" y="1"/>
                    <a:pt x="10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969;p45">
              <a:extLst>
                <a:ext uri="{FF2B5EF4-FFF2-40B4-BE49-F238E27FC236}">
                  <a16:creationId xmlns:a16="http://schemas.microsoft.com/office/drawing/2014/main" id="{6BAA5CD3-F94B-1A32-383F-A32E13DE8BCE}"/>
                </a:ext>
              </a:extLst>
            </p:cNvPr>
            <p:cNvSpPr/>
            <p:nvPr/>
          </p:nvSpPr>
          <p:spPr>
            <a:xfrm>
              <a:off x="3249301" y="2994071"/>
              <a:ext cx="31707" cy="433395"/>
            </a:xfrm>
            <a:custGeom>
              <a:avLst/>
              <a:gdLst/>
              <a:ahLst/>
              <a:cxnLst/>
              <a:rect l="l" t="t" r="r" b="b"/>
              <a:pathLst>
                <a:path w="827" h="11304" extrusionOk="0">
                  <a:moveTo>
                    <a:pt x="10" y="1"/>
                  </a:moveTo>
                  <a:lnTo>
                    <a:pt x="10" y="1"/>
                  </a:lnTo>
                  <a:cubicBezTo>
                    <a:pt x="1" y="7732"/>
                    <a:pt x="340" y="10737"/>
                    <a:pt x="277" y="11229"/>
                  </a:cubicBezTo>
                  <a:lnTo>
                    <a:pt x="277" y="11229"/>
                  </a:lnTo>
                  <a:cubicBezTo>
                    <a:pt x="521" y="10599"/>
                    <a:pt x="826" y="5699"/>
                    <a:pt x="758" y="42"/>
                  </a:cubicBezTo>
                  <a:lnTo>
                    <a:pt x="10" y="1"/>
                  </a:lnTo>
                  <a:close/>
                  <a:moveTo>
                    <a:pt x="277" y="11229"/>
                  </a:moveTo>
                  <a:cubicBezTo>
                    <a:pt x="260" y="11272"/>
                    <a:pt x="244" y="11295"/>
                    <a:pt x="228" y="11297"/>
                  </a:cubicBezTo>
                  <a:cubicBezTo>
                    <a:pt x="234" y="11302"/>
                    <a:pt x="239" y="11304"/>
                    <a:pt x="244" y="11304"/>
                  </a:cubicBezTo>
                  <a:cubicBezTo>
                    <a:pt x="259" y="11304"/>
                    <a:pt x="270" y="11280"/>
                    <a:pt x="277" y="1122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970;p45">
              <a:extLst>
                <a:ext uri="{FF2B5EF4-FFF2-40B4-BE49-F238E27FC236}">
                  <a16:creationId xmlns:a16="http://schemas.microsoft.com/office/drawing/2014/main" id="{E82871A9-9C4D-3A41-45F5-015716C8A876}"/>
                </a:ext>
              </a:extLst>
            </p:cNvPr>
            <p:cNvSpPr/>
            <p:nvPr/>
          </p:nvSpPr>
          <p:spPr>
            <a:xfrm>
              <a:off x="4022212" y="3402495"/>
              <a:ext cx="66175" cy="986181"/>
            </a:xfrm>
            <a:custGeom>
              <a:avLst/>
              <a:gdLst/>
              <a:ahLst/>
              <a:cxnLst/>
              <a:rect l="l" t="t" r="r" b="b"/>
              <a:pathLst>
                <a:path w="1726" h="25722" extrusionOk="0">
                  <a:moveTo>
                    <a:pt x="1726" y="0"/>
                  </a:moveTo>
                  <a:lnTo>
                    <a:pt x="229" y="13791"/>
                  </a:lnTo>
                  <a:lnTo>
                    <a:pt x="1" y="25721"/>
                  </a:lnTo>
                  <a:lnTo>
                    <a:pt x="832" y="14144"/>
                  </a:lnTo>
                  <a:lnTo>
                    <a:pt x="17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971;p45">
              <a:extLst>
                <a:ext uri="{FF2B5EF4-FFF2-40B4-BE49-F238E27FC236}">
                  <a16:creationId xmlns:a16="http://schemas.microsoft.com/office/drawing/2014/main" id="{166EF922-89FF-D8A6-8B6F-3ECB47CFA702}"/>
                </a:ext>
              </a:extLst>
            </p:cNvPr>
            <p:cNvSpPr/>
            <p:nvPr/>
          </p:nvSpPr>
          <p:spPr>
            <a:xfrm>
              <a:off x="3329736" y="3190097"/>
              <a:ext cx="42289" cy="810086"/>
            </a:xfrm>
            <a:custGeom>
              <a:avLst/>
              <a:gdLst/>
              <a:ahLst/>
              <a:cxnLst/>
              <a:rect l="l" t="t" r="r" b="b"/>
              <a:pathLst>
                <a:path w="1103" h="21129" extrusionOk="0">
                  <a:moveTo>
                    <a:pt x="1102" y="1"/>
                  </a:moveTo>
                  <a:lnTo>
                    <a:pt x="146" y="11329"/>
                  </a:lnTo>
                  <a:lnTo>
                    <a:pt x="1" y="21129"/>
                  </a:lnTo>
                  <a:lnTo>
                    <a:pt x="531" y="11620"/>
                  </a:lnTo>
                  <a:lnTo>
                    <a:pt x="1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972;p45">
              <a:extLst>
                <a:ext uri="{FF2B5EF4-FFF2-40B4-BE49-F238E27FC236}">
                  <a16:creationId xmlns:a16="http://schemas.microsoft.com/office/drawing/2014/main" id="{194BADC9-F59B-4314-A4F4-F58413157955}"/>
                </a:ext>
              </a:extLst>
            </p:cNvPr>
            <p:cNvSpPr/>
            <p:nvPr/>
          </p:nvSpPr>
          <p:spPr>
            <a:xfrm>
              <a:off x="3825381" y="2871348"/>
              <a:ext cx="42289" cy="684599"/>
            </a:xfrm>
            <a:custGeom>
              <a:avLst/>
              <a:gdLst/>
              <a:ahLst/>
              <a:cxnLst/>
              <a:rect l="l" t="t" r="r" b="b"/>
              <a:pathLst>
                <a:path w="1103" h="17856" extrusionOk="0">
                  <a:moveTo>
                    <a:pt x="1103" y="1"/>
                  </a:moveTo>
                  <a:lnTo>
                    <a:pt x="146" y="9572"/>
                  </a:lnTo>
                  <a:lnTo>
                    <a:pt x="1" y="17855"/>
                  </a:lnTo>
                  <a:lnTo>
                    <a:pt x="531" y="9811"/>
                  </a:lnTo>
                  <a:lnTo>
                    <a:pt x="11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973;p45">
              <a:extLst>
                <a:ext uri="{FF2B5EF4-FFF2-40B4-BE49-F238E27FC236}">
                  <a16:creationId xmlns:a16="http://schemas.microsoft.com/office/drawing/2014/main" id="{A9475EF7-6192-9F32-3A3E-81831FC62EB5}"/>
                </a:ext>
              </a:extLst>
            </p:cNvPr>
            <p:cNvSpPr/>
            <p:nvPr/>
          </p:nvSpPr>
          <p:spPr>
            <a:xfrm>
              <a:off x="3010987" y="2969381"/>
              <a:ext cx="34314" cy="991779"/>
            </a:xfrm>
            <a:custGeom>
              <a:avLst/>
              <a:gdLst/>
              <a:ahLst/>
              <a:cxnLst/>
              <a:rect l="l" t="t" r="r" b="b"/>
              <a:pathLst>
                <a:path w="895" h="25868" extrusionOk="0">
                  <a:moveTo>
                    <a:pt x="895" y="0"/>
                  </a:moveTo>
                  <a:lnTo>
                    <a:pt x="1" y="13864"/>
                  </a:lnTo>
                  <a:lnTo>
                    <a:pt x="302" y="25867"/>
                  </a:lnTo>
                  <a:lnTo>
                    <a:pt x="614" y="14217"/>
                  </a:lnTo>
                  <a:lnTo>
                    <a:pt x="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974;p45">
              <a:extLst>
                <a:ext uri="{FF2B5EF4-FFF2-40B4-BE49-F238E27FC236}">
                  <a16:creationId xmlns:a16="http://schemas.microsoft.com/office/drawing/2014/main" id="{6DCC76EA-51C9-6001-295C-7785934AC02F}"/>
                </a:ext>
              </a:extLst>
            </p:cNvPr>
            <p:cNvSpPr/>
            <p:nvPr/>
          </p:nvSpPr>
          <p:spPr>
            <a:xfrm>
              <a:off x="2893478" y="3797308"/>
              <a:ext cx="34276" cy="697711"/>
            </a:xfrm>
            <a:custGeom>
              <a:avLst/>
              <a:gdLst/>
              <a:ahLst/>
              <a:cxnLst/>
              <a:rect l="l" t="t" r="r" b="b"/>
              <a:pathLst>
                <a:path w="894" h="18198" extrusionOk="0">
                  <a:moveTo>
                    <a:pt x="894" y="1"/>
                  </a:moveTo>
                  <a:lnTo>
                    <a:pt x="0" y="9749"/>
                  </a:lnTo>
                  <a:lnTo>
                    <a:pt x="291" y="18198"/>
                  </a:lnTo>
                  <a:lnTo>
                    <a:pt x="613" y="10009"/>
                  </a:lnTo>
                  <a:lnTo>
                    <a:pt x="8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975;p45">
              <a:extLst>
                <a:ext uri="{FF2B5EF4-FFF2-40B4-BE49-F238E27FC236}">
                  <a16:creationId xmlns:a16="http://schemas.microsoft.com/office/drawing/2014/main" id="{C2D2B1EE-3DDB-3D31-CA3B-A0ADDF5217E8}"/>
                </a:ext>
              </a:extLst>
            </p:cNvPr>
            <p:cNvSpPr/>
            <p:nvPr/>
          </p:nvSpPr>
          <p:spPr>
            <a:xfrm>
              <a:off x="2805414" y="3688541"/>
              <a:ext cx="875034" cy="841946"/>
            </a:xfrm>
            <a:custGeom>
              <a:avLst/>
              <a:gdLst/>
              <a:ahLst/>
              <a:cxnLst/>
              <a:rect l="l" t="t" r="r" b="b"/>
              <a:pathLst>
                <a:path w="22823" h="21960" extrusionOk="0">
                  <a:moveTo>
                    <a:pt x="21845" y="1"/>
                  </a:moveTo>
                  <a:lnTo>
                    <a:pt x="6257" y="17055"/>
                  </a:lnTo>
                  <a:lnTo>
                    <a:pt x="416" y="17626"/>
                  </a:lnTo>
                  <a:lnTo>
                    <a:pt x="0" y="21846"/>
                  </a:lnTo>
                  <a:lnTo>
                    <a:pt x="6298" y="21960"/>
                  </a:lnTo>
                  <a:cubicBezTo>
                    <a:pt x="6922" y="21700"/>
                    <a:pt x="21554" y="1445"/>
                    <a:pt x="21554" y="1445"/>
                  </a:cubicBezTo>
                  <a:lnTo>
                    <a:pt x="22562" y="1393"/>
                  </a:lnTo>
                  <a:lnTo>
                    <a:pt x="22822" y="500"/>
                  </a:lnTo>
                  <a:lnTo>
                    <a:pt x="218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976;p45">
              <a:extLst>
                <a:ext uri="{FF2B5EF4-FFF2-40B4-BE49-F238E27FC236}">
                  <a16:creationId xmlns:a16="http://schemas.microsoft.com/office/drawing/2014/main" id="{8675ABF7-61F2-0506-8B61-B3F3175E102C}"/>
                </a:ext>
              </a:extLst>
            </p:cNvPr>
            <p:cNvSpPr/>
            <p:nvPr/>
          </p:nvSpPr>
          <p:spPr>
            <a:xfrm>
              <a:off x="2805414" y="4342371"/>
              <a:ext cx="241504" cy="188096"/>
            </a:xfrm>
            <a:custGeom>
              <a:avLst/>
              <a:gdLst/>
              <a:ahLst/>
              <a:cxnLst/>
              <a:rect l="l" t="t" r="r" b="b"/>
              <a:pathLst>
                <a:path w="6299" h="4906" extrusionOk="0">
                  <a:moveTo>
                    <a:pt x="6257" y="1"/>
                  </a:moveTo>
                  <a:lnTo>
                    <a:pt x="416" y="572"/>
                  </a:lnTo>
                  <a:lnTo>
                    <a:pt x="0" y="4792"/>
                  </a:lnTo>
                  <a:lnTo>
                    <a:pt x="6298" y="4906"/>
                  </a:lnTo>
                  <a:cubicBezTo>
                    <a:pt x="6194" y="3274"/>
                    <a:pt x="6184" y="1632"/>
                    <a:pt x="6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977;p45">
              <a:extLst>
                <a:ext uri="{FF2B5EF4-FFF2-40B4-BE49-F238E27FC236}">
                  <a16:creationId xmlns:a16="http://schemas.microsoft.com/office/drawing/2014/main" id="{BDD5577B-225D-E808-E767-B814FD319073}"/>
                </a:ext>
              </a:extLst>
            </p:cNvPr>
            <p:cNvSpPr/>
            <p:nvPr/>
          </p:nvSpPr>
          <p:spPr>
            <a:xfrm>
              <a:off x="2787088" y="4519267"/>
              <a:ext cx="215202" cy="84540"/>
            </a:xfrm>
            <a:custGeom>
              <a:avLst/>
              <a:gdLst/>
              <a:ahLst/>
              <a:cxnLst/>
              <a:rect l="l" t="t" r="r" b="b"/>
              <a:pathLst>
                <a:path w="5613" h="2205" extrusionOk="0">
                  <a:moveTo>
                    <a:pt x="5300" y="1"/>
                  </a:moveTo>
                  <a:lnTo>
                    <a:pt x="634" y="240"/>
                  </a:lnTo>
                  <a:lnTo>
                    <a:pt x="0" y="2204"/>
                  </a:lnTo>
                  <a:lnTo>
                    <a:pt x="5612" y="2204"/>
                  </a:lnTo>
                  <a:lnTo>
                    <a:pt x="53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978;p45">
              <a:extLst>
                <a:ext uri="{FF2B5EF4-FFF2-40B4-BE49-F238E27FC236}">
                  <a16:creationId xmlns:a16="http://schemas.microsoft.com/office/drawing/2014/main" id="{80650D80-6E11-8B17-9468-E96A3B1A049C}"/>
                </a:ext>
              </a:extLst>
            </p:cNvPr>
            <p:cNvSpPr/>
            <p:nvPr/>
          </p:nvSpPr>
          <p:spPr>
            <a:xfrm>
              <a:off x="2933312" y="4519267"/>
              <a:ext cx="278962" cy="84540"/>
            </a:xfrm>
            <a:custGeom>
              <a:avLst/>
              <a:gdLst/>
              <a:ahLst/>
              <a:cxnLst/>
              <a:rect l="l" t="t" r="r" b="b"/>
              <a:pathLst>
                <a:path w="7276" h="2205" extrusionOk="0">
                  <a:moveTo>
                    <a:pt x="1351" y="1"/>
                  </a:moveTo>
                  <a:lnTo>
                    <a:pt x="0" y="2204"/>
                  </a:lnTo>
                  <a:lnTo>
                    <a:pt x="6818" y="2204"/>
                  </a:lnTo>
                  <a:lnTo>
                    <a:pt x="7275" y="365"/>
                  </a:lnTo>
                  <a:lnTo>
                    <a:pt x="1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979;p45">
              <a:extLst>
                <a:ext uri="{FF2B5EF4-FFF2-40B4-BE49-F238E27FC236}">
                  <a16:creationId xmlns:a16="http://schemas.microsoft.com/office/drawing/2014/main" id="{6345C2AF-8B5C-742E-5028-1BC264F9C1BA}"/>
                </a:ext>
              </a:extLst>
            </p:cNvPr>
            <p:cNvSpPr/>
            <p:nvPr/>
          </p:nvSpPr>
          <p:spPr>
            <a:xfrm>
              <a:off x="3708256" y="2898070"/>
              <a:ext cx="569004" cy="841525"/>
            </a:xfrm>
            <a:custGeom>
              <a:avLst/>
              <a:gdLst/>
              <a:ahLst/>
              <a:cxnLst/>
              <a:rect l="l" t="t" r="r" b="b"/>
              <a:pathLst>
                <a:path w="14841" h="21949" extrusionOk="0">
                  <a:moveTo>
                    <a:pt x="14841" y="0"/>
                  </a:moveTo>
                  <a:lnTo>
                    <a:pt x="14176" y="115"/>
                  </a:lnTo>
                  <a:lnTo>
                    <a:pt x="905" y="21045"/>
                  </a:lnTo>
                  <a:lnTo>
                    <a:pt x="1" y="21263"/>
                  </a:lnTo>
                  <a:lnTo>
                    <a:pt x="229" y="21949"/>
                  </a:lnTo>
                  <a:lnTo>
                    <a:pt x="1227" y="21949"/>
                  </a:lnTo>
                  <a:lnTo>
                    <a:pt x="13833" y="7026"/>
                  </a:lnTo>
                  <a:lnTo>
                    <a:pt x="14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980;p45">
              <a:extLst>
                <a:ext uri="{FF2B5EF4-FFF2-40B4-BE49-F238E27FC236}">
                  <a16:creationId xmlns:a16="http://schemas.microsoft.com/office/drawing/2014/main" id="{41295D1C-0215-32E8-D4EB-5CBAB598C964}"/>
                </a:ext>
              </a:extLst>
            </p:cNvPr>
            <p:cNvSpPr/>
            <p:nvPr/>
          </p:nvSpPr>
          <p:spPr>
            <a:xfrm>
              <a:off x="2803037" y="2911221"/>
              <a:ext cx="896926" cy="804105"/>
            </a:xfrm>
            <a:custGeom>
              <a:avLst/>
              <a:gdLst/>
              <a:ahLst/>
              <a:cxnLst/>
              <a:rect l="l" t="t" r="r" b="b"/>
              <a:pathLst>
                <a:path w="23394" h="20973" extrusionOk="0">
                  <a:moveTo>
                    <a:pt x="0" y="0"/>
                  </a:moveTo>
                  <a:lnTo>
                    <a:pt x="333" y="4043"/>
                  </a:lnTo>
                  <a:cubicBezTo>
                    <a:pt x="613" y="4251"/>
                    <a:pt x="7649" y="5030"/>
                    <a:pt x="7649" y="5030"/>
                  </a:cubicBezTo>
                  <a:lnTo>
                    <a:pt x="21907" y="20276"/>
                  </a:lnTo>
                  <a:lnTo>
                    <a:pt x="22884" y="20972"/>
                  </a:lnTo>
                  <a:lnTo>
                    <a:pt x="23393" y="20650"/>
                  </a:lnTo>
                  <a:lnTo>
                    <a:pt x="23071" y="19870"/>
                  </a:lnTo>
                  <a:lnTo>
                    <a:pt x="7545" y="66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981;p45">
              <a:extLst>
                <a:ext uri="{FF2B5EF4-FFF2-40B4-BE49-F238E27FC236}">
                  <a16:creationId xmlns:a16="http://schemas.microsoft.com/office/drawing/2014/main" id="{DBD89BB7-B378-E92E-77B3-329E40EE76FF}"/>
                </a:ext>
              </a:extLst>
            </p:cNvPr>
            <p:cNvSpPr/>
            <p:nvPr/>
          </p:nvSpPr>
          <p:spPr>
            <a:xfrm>
              <a:off x="3642926" y="3673013"/>
              <a:ext cx="57012" cy="42289"/>
            </a:xfrm>
            <a:custGeom>
              <a:avLst/>
              <a:gdLst/>
              <a:ahLst/>
              <a:cxnLst/>
              <a:rect l="l" t="t" r="r" b="b"/>
              <a:pathLst>
                <a:path w="1487" h="1103" extrusionOk="0">
                  <a:moveTo>
                    <a:pt x="1164" y="0"/>
                  </a:moveTo>
                  <a:lnTo>
                    <a:pt x="0" y="406"/>
                  </a:lnTo>
                  <a:lnTo>
                    <a:pt x="977" y="1102"/>
                  </a:lnTo>
                  <a:lnTo>
                    <a:pt x="1486" y="780"/>
                  </a:lnTo>
                  <a:lnTo>
                    <a:pt x="1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982;p45">
              <a:extLst>
                <a:ext uri="{FF2B5EF4-FFF2-40B4-BE49-F238E27FC236}">
                  <a16:creationId xmlns:a16="http://schemas.microsoft.com/office/drawing/2014/main" id="{8622D1FC-66CD-B08D-A969-20A96C5FAA66}"/>
                </a:ext>
              </a:extLst>
            </p:cNvPr>
            <p:cNvSpPr/>
            <p:nvPr/>
          </p:nvSpPr>
          <p:spPr>
            <a:xfrm>
              <a:off x="2803037" y="2911221"/>
              <a:ext cx="293263" cy="192889"/>
            </a:xfrm>
            <a:custGeom>
              <a:avLst/>
              <a:gdLst/>
              <a:ahLst/>
              <a:cxnLst/>
              <a:rect l="l" t="t" r="r" b="b"/>
              <a:pathLst>
                <a:path w="7649" h="5031" extrusionOk="0">
                  <a:moveTo>
                    <a:pt x="0" y="0"/>
                  </a:moveTo>
                  <a:lnTo>
                    <a:pt x="333" y="4043"/>
                  </a:lnTo>
                  <a:cubicBezTo>
                    <a:pt x="613" y="4251"/>
                    <a:pt x="7649" y="5030"/>
                    <a:pt x="7649" y="5030"/>
                  </a:cubicBezTo>
                  <a:lnTo>
                    <a:pt x="7545" y="66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983;p45">
              <a:extLst>
                <a:ext uri="{FF2B5EF4-FFF2-40B4-BE49-F238E27FC236}">
                  <a16:creationId xmlns:a16="http://schemas.microsoft.com/office/drawing/2014/main" id="{CEDD0707-5709-7027-963A-B4D979DDC00E}"/>
                </a:ext>
              </a:extLst>
            </p:cNvPr>
            <p:cNvSpPr/>
            <p:nvPr/>
          </p:nvSpPr>
          <p:spPr>
            <a:xfrm>
              <a:off x="2775510" y="2759821"/>
              <a:ext cx="341916" cy="153015"/>
            </a:xfrm>
            <a:custGeom>
              <a:avLst/>
              <a:gdLst/>
              <a:ahLst/>
              <a:cxnLst/>
              <a:rect l="l" t="t" r="r" b="b"/>
              <a:pathLst>
                <a:path w="8918" h="3991" extrusionOk="0">
                  <a:moveTo>
                    <a:pt x="7847" y="0"/>
                  </a:moveTo>
                  <a:lnTo>
                    <a:pt x="541" y="1174"/>
                  </a:lnTo>
                  <a:lnTo>
                    <a:pt x="1" y="3232"/>
                  </a:lnTo>
                  <a:lnTo>
                    <a:pt x="1726" y="3991"/>
                  </a:lnTo>
                  <a:lnTo>
                    <a:pt x="8377" y="2983"/>
                  </a:lnTo>
                  <a:lnTo>
                    <a:pt x="8918" y="1226"/>
                  </a:lnTo>
                  <a:lnTo>
                    <a:pt x="78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984;p45">
              <a:extLst>
                <a:ext uri="{FF2B5EF4-FFF2-40B4-BE49-F238E27FC236}">
                  <a16:creationId xmlns:a16="http://schemas.microsoft.com/office/drawing/2014/main" id="{BE0AD751-FF70-CD38-68CE-DC2072A32769}"/>
                </a:ext>
              </a:extLst>
            </p:cNvPr>
            <p:cNvSpPr/>
            <p:nvPr/>
          </p:nvSpPr>
          <p:spPr>
            <a:xfrm>
              <a:off x="2775510" y="2828332"/>
              <a:ext cx="335130" cy="84501"/>
            </a:xfrm>
            <a:custGeom>
              <a:avLst/>
              <a:gdLst/>
              <a:ahLst/>
              <a:cxnLst/>
              <a:rect l="l" t="t" r="r" b="b"/>
              <a:pathLst>
                <a:path w="8741" h="2204" extrusionOk="0">
                  <a:moveTo>
                    <a:pt x="8741" y="1"/>
                  </a:moveTo>
                  <a:lnTo>
                    <a:pt x="292" y="354"/>
                  </a:lnTo>
                  <a:lnTo>
                    <a:pt x="1" y="1445"/>
                  </a:lnTo>
                  <a:lnTo>
                    <a:pt x="1726" y="2204"/>
                  </a:lnTo>
                  <a:lnTo>
                    <a:pt x="8377" y="1196"/>
                  </a:lnTo>
                  <a:lnTo>
                    <a:pt x="8741" y="1"/>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985;p45">
              <a:extLst>
                <a:ext uri="{FF2B5EF4-FFF2-40B4-BE49-F238E27FC236}">
                  <a16:creationId xmlns:a16="http://schemas.microsoft.com/office/drawing/2014/main" id="{407E0588-D28C-03DC-3B08-D17086048E7B}"/>
                </a:ext>
              </a:extLst>
            </p:cNvPr>
            <p:cNvSpPr/>
            <p:nvPr/>
          </p:nvSpPr>
          <p:spPr>
            <a:xfrm>
              <a:off x="3045262" y="2462579"/>
              <a:ext cx="1304557" cy="427951"/>
            </a:xfrm>
            <a:custGeom>
              <a:avLst/>
              <a:gdLst/>
              <a:ahLst/>
              <a:cxnLst/>
              <a:rect l="l" t="t" r="r" b="b"/>
              <a:pathLst>
                <a:path w="34026" h="11162" extrusionOk="0">
                  <a:moveTo>
                    <a:pt x="19268" y="0"/>
                  </a:moveTo>
                  <a:lnTo>
                    <a:pt x="676" y="7753"/>
                  </a:lnTo>
                  <a:lnTo>
                    <a:pt x="1" y="9593"/>
                  </a:lnTo>
                  <a:lnTo>
                    <a:pt x="1279" y="10736"/>
                  </a:lnTo>
                  <a:lnTo>
                    <a:pt x="18437" y="2204"/>
                  </a:lnTo>
                  <a:lnTo>
                    <a:pt x="32685" y="11162"/>
                  </a:lnTo>
                  <a:lnTo>
                    <a:pt x="34025" y="10019"/>
                  </a:lnTo>
                  <a:lnTo>
                    <a:pt x="32758" y="8314"/>
                  </a:lnTo>
                  <a:lnTo>
                    <a:pt x="29235" y="7109"/>
                  </a:lnTo>
                  <a:lnTo>
                    <a:pt x="19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986;p45">
              <a:extLst>
                <a:ext uri="{FF2B5EF4-FFF2-40B4-BE49-F238E27FC236}">
                  <a16:creationId xmlns:a16="http://schemas.microsoft.com/office/drawing/2014/main" id="{60832741-C0B7-1E91-197A-0ED710C71377}"/>
                </a:ext>
              </a:extLst>
            </p:cNvPr>
            <p:cNvSpPr/>
            <p:nvPr/>
          </p:nvSpPr>
          <p:spPr>
            <a:xfrm>
              <a:off x="3708256" y="3698892"/>
              <a:ext cx="504478" cy="792564"/>
            </a:xfrm>
            <a:custGeom>
              <a:avLst/>
              <a:gdLst/>
              <a:ahLst/>
              <a:cxnLst/>
              <a:rect l="l" t="t" r="r" b="b"/>
              <a:pathLst>
                <a:path w="13158" h="20672" extrusionOk="0">
                  <a:moveTo>
                    <a:pt x="1019" y="1"/>
                  </a:moveTo>
                  <a:lnTo>
                    <a:pt x="1" y="375"/>
                  </a:lnTo>
                  <a:lnTo>
                    <a:pt x="229" y="1061"/>
                  </a:lnTo>
                  <a:lnTo>
                    <a:pt x="905" y="1092"/>
                  </a:lnTo>
                  <a:lnTo>
                    <a:pt x="12877" y="20671"/>
                  </a:lnTo>
                  <a:lnTo>
                    <a:pt x="13157" y="20141"/>
                  </a:lnTo>
                  <a:lnTo>
                    <a:pt x="12763" y="14550"/>
                  </a:lnTo>
                  <a:lnTo>
                    <a:pt x="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987;p45">
              <a:extLst>
                <a:ext uri="{FF2B5EF4-FFF2-40B4-BE49-F238E27FC236}">
                  <a16:creationId xmlns:a16="http://schemas.microsoft.com/office/drawing/2014/main" id="{2310D684-D495-46A6-3006-1FAB4AA8CA47}"/>
                </a:ext>
              </a:extLst>
            </p:cNvPr>
            <p:cNvSpPr/>
            <p:nvPr/>
          </p:nvSpPr>
          <p:spPr>
            <a:xfrm>
              <a:off x="3744102" y="3698892"/>
              <a:ext cx="424807" cy="705303"/>
            </a:xfrm>
            <a:custGeom>
              <a:avLst/>
              <a:gdLst/>
              <a:ahLst/>
              <a:cxnLst/>
              <a:rect l="l" t="t" r="r" b="b"/>
              <a:pathLst>
                <a:path w="11080" h="18396" extrusionOk="0">
                  <a:moveTo>
                    <a:pt x="84" y="1"/>
                  </a:moveTo>
                  <a:lnTo>
                    <a:pt x="43" y="11"/>
                  </a:lnTo>
                  <a:cubicBezTo>
                    <a:pt x="22" y="375"/>
                    <a:pt x="1" y="760"/>
                    <a:pt x="1" y="1155"/>
                  </a:cubicBezTo>
                  <a:lnTo>
                    <a:pt x="10549" y="18395"/>
                  </a:lnTo>
                  <a:cubicBezTo>
                    <a:pt x="10944" y="17159"/>
                    <a:pt x="11079" y="15465"/>
                    <a:pt x="10975" y="13490"/>
                  </a:cubicBez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988;p45">
              <a:extLst>
                <a:ext uri="{FF2B5EF4-FFF2-40B4-BE49-F238E27FC236}">
                  <a16:creationId xmlns:a16="http://schemas.microsoft.com/office/drawing/2014/main" id="{90B2D9FB-1417-0BD8-53F6-7109172995A0}"/>
                </a:ext>
              </a:extLst>
            </p:cNvPr>
            <p:cNvSpPr/>
            <p:nvPr/>
          </p:nvSpPr>
          <p:spPr>
            <a:xfrm>
              <a:off x="3781559" y="2897649"/>
              <a:ext cx="495698" cy="786200"/>
            </a:xfrm>
            <a:custGeom>
              <a:avLst/>
              <a:gdLst/>
              <a:ahLst/>
              <a:cxnLst/>
              <a:rect l="l" t="t" r="r" b="b"/>
              <a:pathLst>
                <a:path w="12929" h="20506" extrusionOk="0">
                  <a:moveTo>
                    <a:pt x="12929" y="1"/>
                  </a:moveTo>
                  <a:lnTo>
                    <a:pt x="12264" y="126"/>
                  </a:lnTo>
                  <a:lnTo>
                    <a:pt x="1" y="19466"/>
                  </a:lnTo>
                  <a:cubicBezTo>
                    <a:pt x="177" y="19830"/>
                    <a:pt x="354" y="20172"/>
                    <a:pt x="541" y="20505"/>
                  </a:cubicBezTo>
                  <a:lnTo>
                    <a:pt x="11921" y="7037"/>
                  </a:lnTo>
                  <a:lnTo>
                    <a:pt x="129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989;p45">
              <a:extLst>
                <a:ext uri="{FF2B5EF4-FFF2-40B4-BE49-F238E27FC236}">
                  <a16:creationId xmlns:a16="http://schemas.microsoft.com/office/drawing/2014/main" id="{E2838B95-15C1-78F6-B3DD-243978E55EA1}"/>
                </a:ext>
              </a:extLst>
            </p:cNvPr>
            <p:cNvSpPr/>
            <p:nvPr/>
          </p:nvSpPr>
          <p:spPr>
            <a:xfrm>
              <a:off x="3980806" y="4493388"/>
              <a:ext cx="298055" cy="110419"/>
            </a:xfrm>
            <a:custGeom>
              <a:avLst/>
              <a:gdLst/>
              <a:ahLst/>
              <a:cxnLst/>
              <a:rect l="l" t="t" r="r" b="b"/>
              <a:pathLst>
                <a:path w="7774" h="2880" extrusionOk="0">
                  <a:moveTo>
                    <a:pt x="6526" y="0"/>
                  </a:moveTo>
                  <a:lnTo>
                    <a:pt x="0" y="1144"/>
                  </a:lnTo>
                  <a:lnTo>
                    <a:pt x="956" y="2879"/>
                  </a:lnTo>
                  <a:lnTo>
                    <a:pt x="7774" y="2879"/>
                  </a:lnTo>
                  <a:lnTo>
                    <a:pt x="65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990;p45">
              <a:extLst>
                <a:ext uri="{FF2B5EF4-FFF2-40B4-BE49-F238E27FC236}">
                  <a16:creationId xmlns:a16="http://schemas.microsoft.com/office/drawing/2014/main" id="{B02F6663-175E-DB77-347E-C916518677E8}"/>
                </a:ext>
              </a:extLst>
            </p:cNvPr>
            <p:cNvSpPr/>
            <p:nvPr/>
          </p:nvSpPr>
          <p:spPr>
            <a:xfrm>
              <a:off x="3602670" y="3688541"/>
              <a:ext cx="40295" cy="82929"/>
            </a:xfrm>
            <a:custGeom>
              <a:avLst/>
              <a:gdLst/>
              <a:ahLst/>
              <a:cxnLst/>
              <a:rect l="l" t="t" r="r" b="b"/>
              <a:pathLst>
                <a:path w="1051" h="2163" extrusionOk="0">
                  <a:moveTo>
                    <a:pt x="1050" y="1"/>
                  </a:moveTo>
                  <a:lnTo>
                    <a:pt x="1" y="1154"/>
                  </a:lnTo>
                  <a:cubicBezTo>
                    <a:pt x="32" y="1497"/>
                    <a:pt x="115" y="1830"/>
                    <a:pt x="240" y="2162"/>
                  </a:cubicBezTo>
                  <a:lnTo>
                    <a:pt x="759" y="1445"/>
                  </a:lnTo>
                  <a:lnTo>
                    <a:pt x="10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991;p45">
              <a:extLst>
                <a:ext uri="{FF2B5EF4-FFF2-40B4-BE49-F238E27FC236}">
                  <a16:creationId xmlns:a16="http://schemas.microsoft.com/office/drawing/2014/main" id="{0C0586C6-59BB-4041-F7FD-9971EAC06823}"/>
                </a:ext>
              </a:extLst>
            </p:cNvPr>
            <p:cNvSpPr/>
            <p:nvPr/>
          </p:nvSpPr>
          <p:spPr>
            <a:xfrm>
              <a:off x="3768026" y="3252666"/>
              <a:ext cx="362236" cy="452259"/>
            </a:xfrm>
            <a:custGeom>
              <a:avLst/>
              <a:gdLst/>
              <a:ahLst/>
              <a:cxnLst/>
              <a:rect l="l" t="t" r="r" b="b"/>
              <a:pathLst>
                <a:path w="9448" h="11796" extrusionOk="0">
                  <a:moveTo>
                    <a:pt x="9447" y="0"/>
                  </a:moveTo>
                  <a:lnTo>
                    <a:pt x="0" y="11307"/>
                  </a:lnTo>
                  <a:lnTo>
                    <a:pt x="73" y="11796"/>
                  </a:lnTo>
                  <a:cubicBezTo>
                    <a:pt x="260" y="11650"/>
                    <a:pt x="9446" y="2"/>
                    <a:pt x="9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992;p45">
              <a:extLst>
                <a:ext uri="{FF2B5EF4-FFF2-40B4-BE49-F238E27FC236}">
                  <a16:creationId xmlns:a16="http://schemas.microsoft.com/office/drawing/2014/main" id="{AF5DA411-DC29-DBFE-D706-8A8D2876B8C6}"/>
                </a:ext>
              </a:extLst>
            </p:cNvPr>
            <p:cNvSpPr/>
            <p:nvPr/>
          </p:nvSpPr>
          <p:spPr>
            <a:xfrm>
              <a:off x="3948908" y="4026421"/>
              <a:ext cx="247485" cy="406059"/>
            </a:xfrm>
            <a:custGeom>
              <a:avLst/>
              <a:gdLst/>
              <a:ahLst/>
              <a:cxnLst/>
              <a:rect l="l" t="t" r="r" b="b"/>
              <a:pathLst>
                <a:path w="6455" h="10591" extrusionOk="0">
                  <a:moveTo>
                    <a:pt x="1" y="0"/>
                  </a:moveTo>
                  <a:lnTo>
                    <a:pt x="6454" y="10590"/>
                  </a:lnTo>
                  <a:lnTo>
                    <a:pt x="6267" y="8990"/>
                  </a:lnTo>
                  <a:cubicBezTo>
                    <a:pt x="6163" y="8782"/>
                    <a:pt x="1"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993;p45">
              <a:extLst>
                <a:ext uri="{FF2B5EF4-FFF2-40B4-BE49-F238E27FC236}">
                  <a16:creationId xmlns:a16="http://schemas.microsoft.com/office/drawing/2014/main" id="{830133DA-1AFF-76AB-CDF0-93C1EFD140ED}"/>
                </a:ext>
              </a:extLst>
            </p:cNvPr>
            <p:cNvSpPr/>
            <p:nvPr/>
          </p:nvSpPr>
          <p:spPr>
            <a:xfrm>
              <a:off x="2941670" y="4142779"/>
              <a:ext cx="353073" cy="328344"/>
            </a:xfrm>
            <a:custGeom>
              <a:avLst/>
              <a:gdLst/>
              <a:ahLst/>
              <a:cxnLst/>
              <a:rect l="l" t="t" r="r" b="b"/>
              <a:pathLst>
                <a:path w="9209" h="8564" extrusionOk="0">
                  <a:moveTo>
                    <a:pt x="9208" y="0"/>
                  </a:moveTo>
                  <a:lnTo>
                    <a:pt x="1" y="8563"/>
                  </a:lnTo>
                  <a:lnTo>
                    <a:pt x="1591" y="7992"/>
                  </a:lnTo>
                  <a:cubicBezTo>
                    <a:pt x="1778" y="7857"/>
                    <a:pt x="9208" y="1"/>
                    <a:pt x="9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994;p45">
              <a:extLst>
                <a:ext uri="{FF2B5EF4-FFF2-40B4-BE49-F238E27FC236}">
                  <a16:creationId xmlns:a16="http://schemas.microsoft.com/office/drawing/2014/main" id="{6A16DD45-77CB-9D13-0EEF-E192F6DFF141}"/>
                </a:ext>
              </a:extLst>
            </p:cNvPr>
            <p:cNvSpPr/>
            <p:nvPr/>
          </p:nvSpPr>
          <p:spPr>
            <a:xfrm>
              <a:off x="3733751" y="3709282"/>
              <a:ext cx="362236" cy="463032"/>
            </a:xfrm>
            <a:custGeom>
              <a:avLst/>
              <a:gdLst/>
              <a:ahLst/>
              <a:cxnLst/>
              <a:rect l="l" t="t" r="r" b="b"/>
              <a:pathLst>
                <a:path w="9448" h="12077" extrusionOk="0">
                  <a:moveTo>
                    <a:pt x="188" y="0"/>
                  </a:moveTo>
                  <a:lnTo>
                    <a:pt x="1" y="343"/>
                  </a:lnTo>
                  <a:cubicBezTo>
                    <a:pt x="94" y="551"/>
                    <a:pt x="9447" y="12076"/>
                    <a:pt x="9447" y="12076"/>
                  </a:cubicBezTo>
                  <a:lnTo>
                    <a:pt x="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995;p45">
              <a:extLst>
                <a:ext uri="{FF2B5EF4-FFF2-40B4-BE49-F238E27FC236}">
                  <a16:creationId xmlns:a16="http://schemas.microsoft.com/office/drawing/2014/main" id="{F5D28AE8-F040-6BA3-3485-A118B11B0F83}"/>
                </a:ext>
              </a:extLst>
            </p:cNvPr>
            <p:cNvSpPr/>
            <p:nvPr/>
          </p:nvSpPr>
          <p:spPr>
            <a:xfrm>
              <a:off x="3081914" y="2945074"/>
              <a:ext cx="410046" cy="525181"/>
            </a:xfrm>
            <a:custGeom>
              <a:avLst/>
              <a:gdLst/>
              <a:ahLst/>
              <a:cxnLst/>
              <a:rect l="l" t="t" r="r" b="b"/>
              <a:pathLst>
                <a:path w="10695" h="13698" extrusionOk="0">
                  <a:moveTo>
                    <a:pt x="42" y="1"/>
                  </a:moveTo>
                  <a:lnTo>
                    <a:pt x="1" y="1279"/>
                  </a:lnTo>
                  <a:cubicBezTo>
                    <a:pt x="115" y="1507"/>
                    <a:pt x="10695" y="13698"/>
                    <a:pt x="10695" y="13698"/>
                  </a:cubicBez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996;p45">
              <a:extLst>
                <a:ext uri="{FF2B5EF4-FFF2-40B4-BE49-F238E27FC236}">
                  <a16:creationId xmlns:a16="http://schemas.microsoft.com/office/drawing/2014/main" id="{108A66F0-770B-0983-7873-D3F140EE72F1}"/>
                </a:ext>
              </a:extLst>
            </p:cNvPr>
            <p:cNvSpPr/>
            <p:nvPr/>
          </p:nvSpPr>
          <p:spPr>
            <a:xfrm>
              <a:off x="3900295" y="2955425"/>
              <a:ext cx="368601" cy="534345"/>
            </a:xfrm>
            <a:custGeom>
              <a:avLst/>
              <a:gdLst/>
              <a:ahLst/>
              <a:cxnLst/>
              <a:rect l="l" t="t" r="r" b="b"/>
              <a:pathLst>
                <a:path w="9614" h="13937" extrusionOk="0">
                  <a:moveTo>
                    <a:pt x="9614" y="1"/>
                  </a:moveTo>
                  <a:lnTo>
                    <a:pt x="9614" y="1"/>
                  </a:lnTo>
                  <a:cubicBezTo>
                    <a:pt x="6891" y="3867"/>
                    <a:pt x="1" y="13937"/>
                    <a:pt x="1" y="13937"/>
                  </a:cubicBezTo>
                  <a:lnTo>
                    <a:pt x="9427" y="1321"/>
                  </a:lnTo>
                  <a:lnTo>
                    <a:pt x="9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997;p45">
              <a:extLst>
                <a:ext uri="{FF2B5EF4-FFF2-40B4-BE49-F238E27FC236}">
                  <a16:creationId xmlns:a16="http://schemas.microsoft.com/office/drawing/2014/main" id="{F96A7F17-1A2A-2690-0B1A-B218CA275BBB}"/>
                </a:ext>
              </a:extLst>
            </p:cNvPr>
            <p:cNvSpPr/>
            <p:nvPr/>
          </p:nvSpPr>
          <p:spPr>
            <a:xfrm>
              <a:off x="3430146" y="2462579"/>
              <a:ext cx="761892" cy="308024"/>
            </a:xfrm>
            <a:custGeom>
              <a:avLst/>
              <a:gdLst/>
              <a:ahLst/>
              <a:cxnLst/>
              <a:rect l="l" t="t" r="r" b="b"/>
              <a:pathLst>
                <a:path w="19872" h="8034" extrusionOk="0">
                  <a:moveTo>
                    <a:pt x="9229" y="0"/>
                  </a:moveTo>
                  <a:lnTo>
                    <a:pt x="1" y="3846"/>
                  </a:lnTo>
                  <a:cubicBezTo>
                    <a:pt x="479" y="4490"/>
                    <a:pt x="1040" y="5061"/>
                    <a:pt x="1684" y="5550"/>
                  </a:cubicBezTo>
                  <a:lnTo>
                    <a:pt x="8398" y="2204"/>
                  </a:lnTo>
                  <a:lnTo>
                    <a:pt x="17657" y="8034"/>
                  </a:lnTo>
                  <a:cubicBezTo>
                    <a:pt x="18416" y="7847"/>
                    <a:pt x="19154" y="7618"/>
                    <a:pt x="19871" y="7348"/>
                  </a:cubicBezTo>
                  <a:lnTo>
                    <a:pt x="19196" y="7109"/>
                  </a:lnTo>
                  <a:lnTo>
                    <a:pt x="9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2003;p46">
            <a:extLst>
              <a:ext uri="{FF2B5EF4-FFF2-40B4-BE49-F238E27FC236}">
                <a16:creationId xmlns:a16="http://schemas.microsoft.com/office/drawing/2014/main" id="{7B416DAE-99BD-EA4F-E477-65719A299D6E}"/>
              </a:ext>
            </a:extLst>
          </p:cNvPr>
          <p:cNvSpPr txBox="1">
            <a:spLocks noGrp="1"/>
          </p:cNvSpPr>
          <p:nvPr>
            <p:ph type="title"/>
          </p:nvPr>
        </p:nvSpPr>
        <p:spPr>
          <a:xfrm>
            <a:off x="1179384" y="489980"/>
            <a:ext cx="1283961" cy="263785"/>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5E3B45"/>
                </a:solidFill>
              </a:rPr>
              <a:t>Incertezas</a:t>
            </a:r>
            <a:endParaRPr sz="1400" dirty="0">
              <a:solidFill>
                <a:srgbClr val="5E3B45"/>
              </a:solidFill>
            </a:endParaRPr>
          </a:p>
        </p:txBody>
      </p:sp>
      <p:sp>
        <p:nvSpPr>
          <p:cNvPr id="1502" name="Google Shape;2003;p46">
            <a:extLst>
              <a:ext uri="{FF2B5EF4-FFF2-40B4-BE49-F238E27FC236}">
                <a16:creationId xmlns:a16="http://schemas.microsoft.com/office/drawing/2014/main" id="{D19BFAD6-8250-4409-6C4A-0D0FCACFC787}"/>
              </a:ext>
            </a:extLst>
          </p:cNvPr>
          <p:cNvSpPr txBox="1">
            <a:spLocks/>
          </p:cNvSpPr>
          <p:nvPr/>
        </p:nvSpPr>
        <p:spPr>
          <a:xfrm>
            <a:off x="4052141" y="489979"/>
            <a:ext cx="1283961" cy="263785"/>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Reggae One"/>
              <a:buNone/>
              <a:defRPr sz="45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9pPr>
          </a:lstStyle>
          <a:p>
            <a:pPr algn="ctr"/>
            <a:r>
              <a:rPr lang="en-US" sz="1400" dirty="0" err="1">
                <a:solidFill>
                  <a:srgbClr val="5E3B45"/>
                </a:solidFill>
              </a:rPr>
              <a:t>Animação</a:t>
            </a:r>
            <a:endParaRPr lang="en-US" sz="1400" dirty="0">
              <a:solidFill>
                <a:srgbClr val="5E3B45"/>
              </a:solidFill>
            </a:endParaRPr>
          </a:p>
        </p:txBody>
      </p:sp>
      <p:sp>
        <p:nvSpPr>
          <p:cNvPr id="1504" name="Google Shape;2126;p49">
            <a:extLst>
              <a:ext uri="{FF2B5EF4-FFF2-40B4-BE49-F238E27FC236}">
                <a16:creationId xmlns:a16="http://schemas.microsoft.com/office/drawing/2014/main" id="{68F445A6-7314-65FC-EFA7-495EF67550B3}"/>
              </a:ext>
            </a:extLst>
          </p:cNvPr>
          <p:cNvSpPr txBox="1">
            <a:spLocks/>
          </p:cNvSpPr>
          <p:nvPr/>
        </p:nvSpPr>
        <p:spPr>
          <a:xfrm>
            <a:off x="1130228" y="696412"/>
            <a:ext cx="1440172" cy="4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gn="ctr">
              <a:lnSpc>
                <a:spcPct val="100000"/>
              </a:lnSpc>
              <a:spcAft>
                <a:spcPts val="1600"/>
              </a:spcAft>
              <a:buFont typeface="Barlow"/>
              <a:buNone/>
            </a:pPr>
            <a:r>
              <a:rPr lang="pt-BR" sz="1200" i="1" dirty="0"/>
              <a:t>Sobre como e onde iniciar a jornada</a:t>
            </a:r>
          </a:p>
        </p:txBody>
      </p:sp>
      <p:sp>
        <p:nvSpPr>
          <p:cNvPr id="1505" name="Google Shape;2126;p49">
            <a:extLst>
              <a:ext uri="{FF2B5EF4-FFF2-40B4-BE49-F238E27FC236}">
                <a16:creationId xmlns:a16="http://schemas.microsoft.com/office/drawing/2014/main" id="{50D16159-4629-6B35-0855-4EBD0C2978A1}"/>
              </a:ext>
            </a:extLst>
          </p:cNvPr>
          <p:cNvSpPr txBox="1">
            <a:spLocks/>
          </p:cNvSpPr>
          <p:nvPr/>
        </p:nvSpPr>
        <p:spPr>
          <a:xfrm>
            <a:off x="3974035" y="707012"/>
            <a:ext cx="1440172" cy="656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gn="ctr">
              <a:lnSpc>
                <a:spcPct val="100000"/>
              </a:lnSpc>
              <a:spcAft>
                <a:spcPts val="1600"/>
              </a:spcAft>
              <a:buFont typeface="Barlow"/>
              <a:buNone/>
            </a:pPr>
            <a:r>
              <a:rPr lang="pt-BR" sz="1200" i="1" dirty="0"/>
              <a:t>Em ter definido um norte e dar início à jornada</a:t>
            </a:r>
          </a:p>
        </p:txBody>
      </p:sp>
      <p:cxnSp>
        <p:nvCxnSpPr>
          <p:cNvPr id="1507" name="Straight Connector 1506">
            <a:extLst>
              <a:ext uri="{FF2B5EF4-FFF2-40B4-BE49-F238E27FC236}">
                <a16:creationId xmlns:a16="http://schemas.microsoft.com/office/drawing/2014/main" id="{5FC99930-C92D-2FEC-EE85-5B75E7403274}"/>
              </a:ext>
            </a:extLst>
          </p:cNvPr>
          <p:cNvCxnSpPr>
            <a:cxnSpLocks/>
          </p:cNvCxnSpPr>
          <p:nvPr/>
        </p:nvCxnSpPr>
        <p:spPr>
          <a:xfrm flipV="1">
            <a:off x="1842459" y="1333625"/>
            <a:ext cx="0" cy="860486"/>
          </a:xfrm>
          <a:prstGeom prst="line">
            <a:avLst/>
          </a:prstGeom>
          <a:ln w="12700">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11" name="Straight Connector 1510">
            <a:extLst>
              <a:ext uri="{FF2B5EF4-FFF2-40B4-BE49-F238E27FC236}">
                <a16:creationId xmlns:a16="http://schemas.microsoft.com/office/drawing/2014/main" id="{4205D0E1-BF96-A80D-E9FD-1541A76E21E5}"/>
              </a:ext>
            </a:extLst>
          </p:cNvPr>
          <p:cNvCxnSpPr>
            <a:cxnSpLocks/>
          </p:cNvCxnSpPr>
          <p:nvPr/>
        </p:nvCxnSpPr>
        <p:spPr>
          <a:xfrm flipV="1">
            <a:off x="4694121" y="1481470"/>
            <a:ext cx="0" cy="195637"/>
          </a:xfrm>
          <a:prstGeom prst="line">
            <a:avLst/>
          </a:prstGeom>
          <a:ln w="12700">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 name="Google Shape;2003;p46">
            <a:extLst>
              <a:ext uri="{FF2B5EF4-FFF2-40B4-BE49-F238E27FC236}">
                <a16:creationId xmlns:a16="http://schemas.microsoft.com/office/drawing/2014/main" id="{E240A117-1E92-7E8B-A0E7-BDA2D79913ED}"/>
              </a:ext>
            </a:extLst>
          </p:cNvPr>
          <p:cNvSpPr txBox="1">
            <a:spLocks/>
          </p:cNvSpPr>
          <p:nvPr/>
        </p:nvSpPr>
        <p:spPr>
          <a:xfrm>
            <a:off x="6429760" y="507493"/>
            <a:ext cx="1700194" cy="491058"/>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Reggae One"/>
              <a:buNone/>
              <a:defRPr sz="45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600"/>
              <a:buFont typeface="Reggae One"/>
              <a:buNone/>
              <a:defRPr sz="3600" b="0" i="0" u="none" strike="noStrike" cap="none">
                <a:solidFill>
                  <a:schemeClr val="accent3"/>
                </a:solidFill>
                <a:latin typeface="Reggae One"/>
                <a:ea typeface="Reggae One"/>
                <a:cs typeface="Reggae One"/>
                <a:sym typeface="Reggae One"/>
              </a:defRPr>
            </a:lvl9pPr>
          </a:lstStyle>
          <a:p>
            <a:pPr algn="ctr"/>
            <a:r>
              <a:rPr lang="en-US" sz="1400" dirty="0" err="1">
                <a:solidFill>
                  <a:srgbClr val="5E3B45"/>
                </a:solidFill>
              </a:rPr>
              <a:t>Obstáculos</a:t>
            </a:r>
            <a:r>
              <a:rPr lang="en-US" sz="1400" dirty="0">
                <a:solidFill>
                  <a:srgbClr val="5E3B45"/>
                </a:solidFill>
              </a:rPr>
              <a:t> </a:t>
            </a:r>
            <a:r>
              <a:rPr lang="en-US" sz="1400" dirty="0" err="1">
                <a:solidFill>
                  <a:srgbClr val="5E3B45"/>
                </a:solidFill>
              </a:rPr>
              <a:t>Desconhecidos</a:t>
            </a:r>
            <a:endParaRPr lang="en-US" sz="1400" dirty="0">
              <a:solidFill>
                <a:srgbClr val="5E3B45"/>
              </a:solidFill>
            </a:endParaRPr>
          </a:p>
        </p:txBody>
      </p:sp>
      <p:cxnSp>
        <p:nvCxnSpPr>
          <p:cNvPr id="5" name="Straight Connector 4">
            <a:extLst>
              <a:ext uri="{FF2B5EF4-FFF2-40B4-BE49-F238E27FC236}">
                <a16:creationId xmlns:a16="http://schemas.microsoft.com/office/drawing/2014/main" id="{63D1B0CE-6426-BB00-B90E-2182651ECFF3}"/>
              </a:ext>
            </a:extLst>
          </p:cNvPr>
          <p:cNvCxnSpPr>
            <a:cxnSpLocks/>
          </p:cNvCxnSpPr>
          <p:nvPr/>
        </p:nvCxnSpPr>
        <p:spPr>
          <a:xfrm flipV="1">
            <a:off x="7301482" y="1118880"/>
            <a:ext cx="0" cy="631134"/>
          </a:xfrm>
          <a:prstGeom prst="line">
            <a:avLst/>
          </a:prstGeom>
          <a:ln w="12700">
            <a:prstDash val="sysDot"/>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2"/>
                                        </p:tgtEl>
                                        <p:attrNameLst>
                                          <p:attrName>style.visibility</p:attrName>
                                        </p:attrNameLst>
                                      </p:cBhvr>
                                      <p:to>
                                        <p:strVal val="visible"/>
                                      </p:to>
                                    </p:set>
                                    <p:animEffect transition="in" filter="fade">
                                      <p:cBhvr>
                                        <p:cTn id="7" dur="500"/>
                                        <p:tgtEl>
                                          <p:spTgt spid="15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05"/>
                                        </p:tgtEl>
                                        <p:attrNameLst>
                                          <p:attrName>style.visibility</p:attrName>
                                        </p:attrNameLst>
                                      </p:cBhvr>
                                      <p:to>
                                        <p:strVal val="visible"/>
                                      </p:to>
                                    </p:set>
                                    <p:animEffect transition="in" filter="fade">
                                      <p:cBhvr>
                                        <p:cTn id="10" dur="500"/>
                                        <p:tgtEl>
                                          <p:spTgt spid="1505"/>
                                        </p:tgtEl>
                                      </p:cBhvr>
                                    </p:animEffect>
                                  </p:childTnLst>
                                </p:cTn>
                              </p:par>
                              <p:par>
                                <p:cTn id="11" presetID="10" presetClass="entr" presetSubtype="0" fill="hold" nodeType="withEffect">
                                  <p:stCondLst>
                                    <p:cond delay="0"/>
                                  </p:stCondLst>
                                  <p:childTnLst>
                                    <p:set>
                                      <p:cBhvr>
                                        <p:cTn id="12" dur="1" fill="hold">
                                          <p:stCondLst>
                                            <p:cond delay="0"/>
                                          </p:stCondLst>
                                        </p:cTn>
                                        <p:tgtEl>
                                          <p:spTgt spid="1408"/>
                                        </p:tgtEl>
                                        <p:attrNameLst>
                                          <p:attrName>style.visibility</p:attrName>
                                        </p:attrNameLst>
                                      </p:cBhvr>
                                      <p:to>
                                        <p:strVal val="visible"/>
                                      </p:to>
                                    </p:set>
                                    <p:animEffect transition="in" filter="fade">
                                      <p:cBhvr>
                                        <p:cTn id="13" dur="500"/>
                                        <p:tgtEl>
                                          <p:spTgt spid="1408"/>
                                        </p:tgtEl>
                                      </p:cBhvr>
                                    </p:animEffect>
                                  </p:childTnLst>
                                </p:cTn>
                              </p:par>
                              <p:par>
                                <p:cTn id="14" presetID="10" presetClass="entr" presetSubtype="0" fill="hold" nodeType="withEffect">
                                  <p:stCondLst>
                                    <p:cond delay="0"/>
                                  </p:stCondLst>
                                  <p:childTnLst>
                                    <p:set>
                                      <p:cBhvr>
                                        <p:cTn id="15" dur="1" fill="hold">
                                          <p:stCondLst>
                                            <p:cond delay="0"/>
                                          </p:stCondLst>
                                        </p:cTn>
                                        <p:tgtEl>
                                          <p:spTgt spid="1511"/>
                                        </p:tgtEl>
                                        <p:attrNameLst>
                                          <p:attrName>style.visibility</p:attrName>
                                        </p:attrNameLst>
                                      </p:cBhvr>
                                      <p:to>
                                        <p:strVal val="visible"/>
                                      </p:to>
                                    </p:set>
                                    <p:animEffect transition="in" filter="fade">
                                      <p:cBhvr>
                                        <p:cTn id="16" dur="500"/>
                                        <p:tgtEl>
                                          <p:spTgt spid="15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50"/>
                                        </p:tgtEl>
                                        <p:attrNameLst>
                                          <p:attrName>style.visibility</p:attrName>
                                        </p:attrNameLst>
                                      </p:cBhvr>
                                      <p:to>
                                        <p:strVal val="visible"/>
                                      </p:to>
                                    </p:set>
                                    <p:animEffect transition="in" filter="fade">
                                      <p:cBhvr>
                                        <p:cTn id="27"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2" grpId="0" animBg="1"/>
      <p:bldP spid="1505" grpId="0"/>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grpSp>
        <p:nvGrpSpPr>
          <p:cNvPr id="1425" name="Google Shape;1931;p45">
            <a:extLst>
              <a:ext uri="{FF2B5EF4-FFF2-40B4-BE49-F238E27FC236}">
                <a16:creationId xmlns:a16="http://schemas.microsoft.com/office/drawing/2014/main" id="{6DAD7E9C-5344-2CF6-F5E4-C2D2697B9CA3}"/>
              </a:ext>
            </a:extLst>
          </p:cNvPr>
          <p:cNvGrpSpPr/>
          <p:nvPr/>
        </p:nvGrpSpPr>
        <p:grpSpPr>
          <a:xfrm flipH="1">
            <a:off x="6322666" y="1856166"/>
            <a:ext cx="2026130" cy="2752334"/>
            <a:chOff x="2773555" y="2462579"/>
            <a:chExt cx="1576264" cy="2141228"/>
          </a:xfrm>
        </p:grpSpPr>
        <p:sp>
          <p:nvSpPr>
            <p:cNvPr id="1426" name="Google Shape;1932;p45">
              <a:extLst>
                <a:ext uri="{FF2B5EF4-FFF2-40B4-BE49-F238E27FC236}">
                  <a16:creationId xmlns:a16="http://schemas.microsoft.com/office/drawing/2014/main" id="{282C918C-FC43-1E77-2C8C-2B082905F37E}"/>
                </a:ext>
              </a:extLst>
            </p:cNvPr>
            <p:cNvSpPr/>
            <p:nvPr/>
          </p:nvSpPr>
          <p:spPr>
            <a:xfrm>
              <a:off x="3042463" y="2527909"/>
              <a:ext cx="1215723" cy="2026921"/>
            </a:xfrm>
            <a:custGeom>
              <a:avLst/>
              <a:gdLst/>
              <a:ahLst/>
              <a:cxnLst/>
              <a:rect l="l" t="t" r="r" b="b"/>
              <a:pathLst>
                <a:path w="31709" h="52867" extrusionOk="0">
                  <a:moveTo>
                    <a:pt x="18603" y="1"/>
                  </a:moveTo>
                  <a:lnTo>
                    <a:pt x="1581" y="7036"/>
                  </a:lnTo>
                  <a:lnTo>
                    <a:pt x="1123" y="23311"/>
                  </a:lnTo>
                  <a:lnTo>
                    <a:pt x="1" y="52867"/>
                  </a:lnTo>
                  <a:lnTo>
                    <a:pt x="30201" y="52306"/>
                  </a:lnTo>
                  <a:lnTo>
                    <a:pt x="29754" y="33121"/>
                  </a:lnTo>
                  <a:lnTo>
                    <a:pt x="31708" y="7681"/>
                  </a:lnTo>
                  <a:lnTo>
                    <a:pt x="18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933;p45">
              <a:extLst>
                <a:ext uri="{FF2B5EF4-FFF2-40B4-BE49-F238E27FC236}">
                  <a16:creationId xmlns:a16="http://schemas.microsoft.com/office/drawing/2014/main" id="{810AE00E-C4A7-9A56-0881-0B307EC04014}"/>
                </a:ext>
              </a:extLst>
            </p:cNvPr>
            <p:cNvSpPr/>
            <p:nvPr/>
          </p:nvSpPr>
          <p:spPr>
            <a:xfrm>
              <a:off x="2773555" y="2462579"/>
              <a:ext cx="1010489" cy="359821"/>
            </a:xfrm>
            <a:custGeom>
              <a:avLst/>
              <a:gdLst/>
              <a:ahLst/>
              <a:cxnLst/>
              <a:rect l="l" t="t" r="r" b="b"/>
              <a:pathLst>
                <a:path w="26356" h="9385" extrusionOk="0">
                  <a:moveTo>
                    <a:pt x="26355" y="0"/>
                  </a:moveTo>
                  <a:lnTo>
                    <a:pt x="18374" y="624"/>
                  </a:lnTo>
                  <a:lnTo>
                    <a:pt x="16877" y="717"/>
                  </a:lnTo>
                  <a:lnTo>
                    <a:pt x="0" y="9187"/>
                  </a:lnTo>
                  <a:lnTo>
                    <a:pt x="2858" y="9385"/>
                  </a:lnTo>
                  <a:lnTo>
                    <a:pt x="26293" y="1175"/>
                  </a:lnTo>
                  <a:lnTo>
                    <a:pt x="26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934;p45">
              <a:extLst>
                <a:ext uri="{FF2B5EF4-FFF2-40B4-BE49-F238E27FC236}">
                  <a16:creationId xmlns:a16="http://schemas.microsoft.com/office/drawing/2014/main" id="{B907FB05-08E4-4FCB-B7FB-912033C65A9F}"/>
                </a:ext>
              </a:extLst>
            </p:cNvPr>
            <p:cNvSpPr/>
            <p:nvPr/>
          </p:nvSpPr>
          <p:spPr>
            <a:xfrm>
              <a:off x="2797823" y="2487270"/>
              <a:ext cx="951560" cy="357060"/>
            </a:xfrm>
            <a:custGeom>
              <a:avLst/>
              <a:gdLst/>
              <a:ahLst/>
              <a:cxnLst/>
              <a:rect l="l" t="t" r="r" b="b"/>
              <a:pathLst>
                <a:path w="24819" h="9313" extrusionOk="0">
                  <a:moveTo>
                    <a:pt x="24818" y="1"/>
                  </a:moveTo>
                  <a:lnTo>
                    <a:pt x="16951" y="957"/>
                  </a:lnTo>
                  <a:lnTo>
                    <a:pt x="1" y="9115"/>
                  </a:lnTo>
                  <a:lnTo>
                    <a:pt x="2859" y="9312"/>
                  </a:lnTo>
                  <a:lnTo>
                    <a:pt x="23696" y="3337"/>
                  </a:lnTo>
                  <a:lnTo>
                    <a:pt x="248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935;p45">
              <a:extLst>
                <a:ext uri="{FF2B5EF4-FFF2-40B4-BE49-F238E27FC236}">
                  <a16:creationId xmlns:a16="http://schemas.microsoft.com/office/drawing/2014/main" id="{F797A7BC-A7C3-3632-48C5-F4F711B30144}"/>
                </a:ext>
              </a:extLst>
            </p:cNvPr>
            <p:cNvSpPr/>
            <p:nvPr/>
          </p:nvSpPr>
          <p:spPr>
            <a:xfrm>
              <a:off x="3328969" y="2487270"/>
              <a:ext cx="420398" cy="140286"/>
            </a:xfrm>
            <a:custGeom>
              <a:avLst/>
              <a:gdLst/>
              <a:ahLst/>
              <a:cxnLst/>
              <a:rect l="l" t="t" r="r" b="b"/>
              <a:pathLst>
                <a:path w="10965" h="3659" extrusionOk="0">
                  <a:moveTo>
                    <a:pt x="10964" y="1"/>
                  </a:moveTo>
                  <a:lnTo>
                    <a:pt x="3097" y="957"/>
                  </a:lnTo>
                  <a:lnTo>
                    <a:pt x="0" y="2453"/>
                  </a:lnTo>
                  <a:lnTo>
                    <a:pt x="8719" y="2453"/>
                  </a:lnTo>
                  <a:lnTo>
                    <a:pt x="8719" y="3659"/>
                  </a:lnTo>
                  <a:lnTo>
                    <a:pt x="9842" y="3337"/>
                  </a:lnTo>
                  <a:lnTo>
                    <a:pt x="109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936;p45">
              <a:extLst>
                <a:ext uri="{FF2B5EF4-FFF2-40B4-BE49-F238E27FC236}">
                  <a16:creationId xmlns:a16="http://schemas.microsoft.com/office/drawing/2014/main" id="{E93E3066-10F7-B3F4-4F43-EBB1A293169F}"/>
                </a:ext>
              </a:extLst>
            </p:cNvPr>
            <p:cNvSpPr/>
            <p:nvPr/>
          </p:nvSpPr>
          <p:spPr>
            <a:xfrm>
              <a:off x="3812652" y="4493388"/>
              <a:ext cx="367412" cy="110419"/>
            </a:xfrm>
            <a:custGeom>
              <a:avLst/>
              <a:gdLst/>
              <a:ahLst/>
              <a:cxnLst/>
              <a:rect l="l" t="t" r="r" b="b"/>
              <a:pathLst>
                <a:path w="9583" h="2880" extrusionOk="0">
                  <a:moveTo>
                    <a:pt x="7919" y="0"/>
                  </a:moveTo>
                  <a:lnTo>
                    <a:pt x="0" y="717"/>
                  </a:lnTo>
                  <a:lnTo>
                    <a:pt x="582" y="2879"/>
                  </a:lnTo>
                  <a:lnTo>
                    <a:pt x="9582" y="2879"/>
                  </a:lnTo>
                  <a:lnTo>
                    <a:pt x="7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937;p45">
              <a:extLst>
                <a:ext uri="{FF2B5EF4-FFF2-40B4-BE49-F238E27FC236}">
                  <a16:creationId xmlns:a16="http://schemas.microsoft.com/office/drawing/2014/main" id="{97387223-5C9B-6FBF-F4DF-B693A50D535D}"/>
                </a:ext>
              </a:extLst>
            </p:cNvPr>
            <p:cNvSpPr/>
            <p:nvPr/>
          </p:nvSpPr>
          <p:spPr>
            <a:xfrm>
              <a:off x="2806603" y="2801226"/>
              <a:ext cx="346670" cy="1753595"/>
            </a:xfrm>
            <a:custGeom>
              <a:avLst/>
              <a:gdLst/>
              <a:ahLst/>
              <a:cxnLst/>
              <a:rect l="l" t="t" r="r" b="b"/>
              <a:pathLst>
                <a:path w="9042" h="45738" extrusionOk="0">
                  <a:moveTo>
                    <a:pt x="8024" y="1"/>
                  </a:moveTo>
                  <a:lnTo>
                    <a:pt x="3534" y="261"/>
                  </a:lnTo>
                  <a:lnTo>
                    <a:pt x="1" y="1435"/>
                  </a:lnTo>
                  <a:lnTo>
                    <a:pt x="1019" y="18458"/>
                  </a:lnTo>
                  <a:lnTo>
                    <a:pt x="479" y="45738"/>
                  </a:lnTo>
                  <a:lnTo>
                    <a:pt x="9042" y="45187"/>
                  </a:lnTo>
                  <a:lnTo>
                    <a:pt x="8086" y="26616"/>
                  </a:lnTo>
                  <a:lnTo>
                    <a:pt x="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938;p45">
              <a:extLst>
                <a:ext uri="{FF2B5EF4-FFF2-40B4-BE49-F238E27FC236}">
                  <a16:creationId xmlns:a16="http://schemas.microsoft.com/office/drawing/2014/main" id="{A3530491-3764-347A-5636-6C08F2A30A7F}"/>
                </a:ext>
              </a:extLst>
            </p:cNvPr>
            <p:cNvSpPr/>
            <p:nvPr/>
          </p:nvSpPr>
          <p:spPr>
            <a:xfrm>
              <a:off x="2824929" y="4349541"/>
              <a:ext cx="328344" cy="205234"/>
            </a:xfrm>
            <a:custGeom>
              <a:avLst/>
              <a:gdLst/>
              <a:ahLst/>
              <a:cxnLst/>
              <a:rect l="l" t="t" r="r" b="b"/>
              <a:pathLst>
                <a:path w="8564" h="5353" extrusionOk="0">
                  <a:moveTo>
                    <a:pt x="105" y="1"/>
                  </a:moveTo>
                  <a:lnTo>
                    <a:pt x="1" y="5353"/>
                  </a:lnTo>
                  <a:lnTo>
                    <a:pt x="8564" y="4802"/>
                  </a:lnTo>
                  <a:lnTo>
                    <a:pt x="8387" y="1258"/>
                  </a:lnTo>
                  <a:lnTo>
                    <a:pt x="105" y="1"/>
                  </a:lnTo>
                  <a:close/>
                </a:path>
              </a:pathLst>
            </a:custGeom>
            <a:solidFill>
              <a:srgbClr val="5B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939;p45">
              <a:extLst>
                <a:ext uri="{FF2B5EF4-FFF2-40B4-BE49-F238E27FC236}">
                  <a16:creationId xmlns:a16="http://schemas.microsoft.com/office/drawing/2014/main" id="{A055DB7B-3728-274D-7B5E-E8127FAE7199}"/>
                </a:ext>
              </a:extLst>
            </p:cNvPr>
            <p:cNvSpPr/>
            <p:nvPr/>
          </p:nvSpPr>
          <p:spPr>
            <a:xfrm>
              <a:off x="2806603" y="2801226"/>
              <a:ext cx="310017" cy="1002131"/>
            </a:xfrm>
            <a:custGeom>
              <a:avLst/>
              <a:gdLst/>
              <a:ahLst/>
              <a:cxnLst/>
              <a:rect l="l" t="t" r="r" b="b"/>
              <a:pathLst>
                <a:path w="8086" h="26138" extrusionOk="0">
                  <a:moveTo>
                    <a:pt x="8024" y="1"/>
                  </a:moveTo>
                  <a:lnTo>
                    <a:pt x="3534" y="261"/>
                  </a:lnTo>
                  <a:lnTo>
                    <a:pt x="1" y="1435"/>
                  </a:lnTo>
                  <a:lnTo>
                    <a:pt x="458" y="9146"/>
                  </a:lnTo>
                  <a:cubicBezTo>
                    <a:pt x="3347" y="9988"/>
                    <a:pt x="6371" y="16868"/>
                    <a:pt x="8086" y="26138"/>
                  </a:cubicBezTo>
                  <a:lnTo>
                    <a:pt x="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940;p45">
              <a:extLst>
                <a:ext uri="{FF2B5EF4-FFF2-40B4-BE49-F238E27FC236}">
                  <a16:creationId xmlns:a16="http://schemas.microsoft.com/office/drawing/2014/main" id="{ED4AC541-7C23-E77A-4EA9-0E014799D7B8}"/>
                </a:ext>
              </a:extLst>
            </p:cNvPr>
            <p:cNvSpPr/>
            <p:nvPr/>
          </p:nvSpPr>
          <p:spPr>
            <a:xfrm>
              <a:off x="3136508" y="3132742"/>
              <a:ext cx="1088204" cy="1420075"/>
            </a:xfrm>
            <a:custGeom>
              <a:avLst/>
              <a:gdLst/>
              <a:ahLst/>
              <a:cxnLst/>
              <a:rect l="l" t="t" r="r" b="b"/>
              <a:pathLst>
                <a:path w="28383" h="37039" extrusionOk="0">
                  <a:moveTo>
                    <a:pt x="20037" y="0"/>
                  </a:moveTo>
                  <a:cubicBezTo>
                    <a:pt x="9603" y="0"/>
                    <a:pt x="666" y="13625"/>
                    <a:pt x="73" y="30429"/>
                  </a:cubicBezTo>
                  <a:cubicBezTo>
                    <a:pt x="0" y="32632"/>
                    <a:pt x="73" y="34846"/>
                    <a:pt x="291" y="37039"/>
                  </a:cubicBezTo>
                  <a:lnTo>
                    <a:pt x="27748" y="36519"/>
                  </a:lnTo>
                  <a:lnTo>
                    <a:pt x="27301" y="17335"/>
                  </a:lnTo>
                  <a:lnTo>
                    <a:pt x="28382" y="3222"/>
                  </a:lnTo>
                  <a:cubicBezTo>
                    <a:pt x="25909" y="1164"/>
                    <a:pt x="23072" y="0"/>
                    <a:pt x="20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941;p45">
              <a:extLst>
                <a:ext uri="{FF2B5EF4-FFF2-40B4-BE49-F238E27FC236}">
                  <a16:creationId xmlns:a16="http://schemas.microsoft.com/office/drawing/2014/main" id="{F7961758-1D86-58AF-5A46-3B887B5E8CC0}"/>
                </a:ext>
              </a:extLst>
            </p:cNvPr>
            <p:cNvSpPr/>
            <p:nvPr/>
          </p:nvSpPr>
          <p:spPr>
            <a:xfrm>
              <a:off x="3079920" y="2794862"/>
              <a:ext cx="1175466" cy="176172"/>
            </a:xfrm>
            <a:custGeom>
              <a:avLst/>
              <a:gdLst/>
              <a:ahLst/>
              <a:cxnLst/>
              <a:rect l="l" t="t" r="r" b="b"/>
              <a:pathLst>
                <a:path w="30659" h="4595" extrusionOk="0">
                  <a:moveTo>
                    <a:pt x="18582" y="1"/>
                  </a:moveTo>
                  <a:lnTo>
                    <a:pt x="1" y="499"/>
                  </a:lnTo>
                  <a:lnTo>
                    <a:pt x="479" y="4594"/>
                  </a:lnTo>
                  <a:lnTo>
                    <a:pt x="17242" y="1778"/>
                  </a:lnTo>
                  <a:lnTo>
                    <a:pt x="30534" y="3295"/>
                  </a:lnTo>
                  <a:lnTo>
                    <a:pt x="30658" y="1570"/>
                  </a:lnTo>
                  <a:lnTo>
                    <a:pt x="185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942;p45">
              <a:extLst>
                <a:ext uri="{FF2B5EF4-FFF2-40B4-BE49-F238E27FC236}">
                  <a16:creationId xmlns:a16="http://schemas.microsoft.com/office/drawing/2014/main" id="{CD74E88F-DF1E-8922-4C05-9881F615F1B9}"/>
                </a:ext>
              </a:extLst>
            </p:cNvPr>
            <p:cNvSpPr/>
            <p:nvPr/>
          </p:nvSpPr>
          <p:spPr>
            <a:xfrm>
              <a:off x="3240905" y="2523922"/>
              <a:ext cx="911687" cy="296483"/>
            </a:xfrm>
            <a:custGeom>
              <a:avLst/>
              <a:gdLst/>
              <a:ahLst/>
              <a:cxnLst/>
              <a:rect l="l" t="t" r="r" b="b"/>
              <a:pathLst>
                <a:path w="23779" h="7733" extrusionOk="0">
                  <a:moveTo>
                    <a:pt x="13937" y="1"/>
                  </a:moveTo>
                  <a:lnTo>
                    <a:pt x="0" y="7192"/>
                  </a:lnTo>
                  <a:lnTo>
                    <a:pt x="0" y="7192"/>
                  </a:lnTo>
                  <a:lnTo>
                    <a:pt x="11858" y="6506"/>
                  </a:lnTo>
                  <a:lnTo>
                    <a:pt x="23778" y="7733"/>
                  </a:lnTo>
                  <a:lnTo>
                    <a:pt x="23778" y="7733"/>
                  </a:lnTo>
                  <a:lnTo>
                    <a:pt x="20910" y="6288"/>
                  </a:lnTo>
                  <a:lnTo>
                    <a:pt x="7420" y="4636"/>
                  </a:lnTo>
                  <a:lnTo>
                    <a:pt x="139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943;p45">
              <a:extLst>
                <a:ext uri="{FF2B5EF4-FFF2-40B4-BE49-F238E27FC236}">
                  <a16:creationId xmlns:a16="http://schemas.microsoft.com/office/drawing/2014/main" id="{976207ED-E098-946D-0CA5-BDE3BBFDDF31}"/>
                </a:ext>
              </a:extLst>
            </p:cNvPr>
            <p:cNvSpPr/>
            <p:nvPr/>
          </p:nvSpPr>
          <p:spPr>
            <a:xfrm>
              <a:off x="3673981" y="2519934"/>
              <a:ext cx="508465" cy="288125"/>
            </a:xfrm>
            <a:custGeom>
              <a:avLst/>
              <a:gdLst/>
              <a:ahLst/>
              <a:cxnLst/>
              <a:rect l="l" t="t" r="r" b="b"/>
              <a:pathLst>
                <a:path w="13262" h="7515" extrusionOk="0">
                  <a:moveTo>
                    <a:pt x="1965" y="1"/>
                  </a:moveTo>
                  <a:lnTo>
                    <a:pt x="1" y="1331"/>
                  </a:lnTo>
                  <a:lnTo>
                    <a:pt x="11017" y="7515"/>
                  </a:lnTo>
                  <a:lnTo>
                    <a:pt x="13262" y="7411"/>
                  </a:lnTo>
                  <a:lnTo>
                    <a:pt x="19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944;p45">
              <a:extLst>
                <a:ext uri="{FF2B5EF4-FFF2-40B4-BE49-F238E27FC236}">
                  <a16:creationId xmlns:a16="http://schemas.microsoft.com/office/drawing/2014/main" id="{ED19E29D-872A-C3A7-BE71-453A8ADBFB70}"/>
                </a:ext>
              </a:extLst>
            </p:cNvPr>
            <p:cNvSpPr/>
            <p:nvPr/>
          </p:nvSpPr>
          <p:spPr>
            <a:xfrm>
              <a:off x="3094259" y="2748664"/>
              <a:ext cx="1204144" cy="153820"/>
            </a:xfrm>
            <a:custGeom>
              <a:avLst/>
              <a:gdLst/>
              <a:ahLst/>
              <a:cxnLst/>
              <a:rect l="l" t="t" r="r" b="b"/>
              <a:pathLst>
                <a:path w="31407" h="4012" extrusionOk="0">
                  <a:moveTo>
                    <a:pt x="17762" y="0"/>
                  </a:moveTo>
                  <a:lnTo>
                    <a:pt x="4553" y="114"/>
                  </a:lnTo>
                  <a:lnTo>
                    <a:pt x="1123" y="925"/>
                  </a:lnTo>
                  <a:lnTo>
                    <a:pt x="1" y="3274"/>
                  </a:lnTo>
                  <a:lnTo>
                    <a:pt x="1" y="3274"/>
                  </a:lnTo>
                  <a:lnTo>
                    <a:pt x="18063" y="1777"/>
                  </a:lnTo>
                  <a:lnTo>
                    <a:pt x="30056" y="3606"/>
                  </a:lnTo>
                  <a:lnTo>
                    <a:pt x="30191" y="4012"/>
                  </a:lnTo>
                  <a:lnTo>
                    <a:pt x="31407" y="3700"/>
                  </a:lnTo>
                  <a:lnTo>
                    <a:pt x="31033" y="1642"/>
                  </a:lnTo>
                  <a:lnTo>
                    <a:pt x="17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945;p45">
              <a:extLst>
                <a:ext uri="{FF2B5EF4-FFF2-40B4-BE49-F238E27FC236}">
                  <a16:creationId xmlns:a16="http://schemas.microsoft.com/office/drawing/2014/main" id="{11B0048A-8453-084D-8DDA-F139B4F21E7F}"/>
                </a:ext>
              </a:extLst>
            </p:cNvPr>
            <p:cNvSpPr/>
            <p:nvPr/>
          </p:nvSpPr>
          <p:spPr>
            <a:xfrm>
              <a:off x="3094259" y="2751041"/>
              <a:ext cx="405254" cy="123148"/>
            </a:xfrm>
            <a:custGeom>
              <a:avLst/>
              <a:gdLst/>
              <a:ahLst/>
              <a:cxnLst/>
              <a:rect l="l" t="t" r="r" b="b"/>
              <a:pathLst>
                <a:path w="10570" h="3212" extrusionOk="0">
                  <a:moveTo>
                    <a:pt x="10570" y="0"/>
                  </a:moveTo>
                  <a:lnTo>
                    <a:pt x="4553" y="52"/>
                  </a:lnTo>
                  <a:lnTo>
                    <a:pt x="1123" y="863"/>
                  </a:lnTo>
                  <a:lnTo>
                    <a:pt x="1" y="3212"/>
                  </a:lnTo>
                  <a:lnTo>
                    <a:pt x="7359" y="2599"/>
                  </a:lnTo>
                  <a:cubicBezTo>
                    <a:pt x="8242" y="1528"/>
                    <a:pt x="9333" y="634"/>
                    <a:pt x="10570" y="0"/>
                  </a:cubicBezTo>
                  <a:close/>
                </a:path>
              </a:pathLst>
            </a:custGeom>
            <a:solidFill>
              <a:srgbClr val="8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946;p45">
              <a:extLst>
                <a:ext uri="{FF2B5EF4-FFF2-40B4-BE49-F238E27FC236}">
                  <a16:creationId xmlns:a16="http://schemas.microsoft.com/office/drawing/2014/main" id="{069F2ED8-25D5-C754-3D01-4FCAA8E1B58B}"/>
                </a:ext>
              </a:extLst>
            </p:cNvPr>
            <p:cNvSpPr/>
            <p:nvPr/>
          </p:nvSpPr>
          <p:spPr>
            <a:xfrm>
              <a:off x="3979580" y="2774159"/>
              <a:ext cx="318797" cy="128324"/>
            </a:xfrm>
            <a:custGeom>
              <a:avLst/>
              <a:gdLst/>
              <a:ahLst/>
              <a:cxnLst/>
              <a:rect l="l" t="t" r="r" b="b"/>
              <a:pathLst>
                <a:path w="8315" h="3347" extrusionOk="0">
                  <a:moveTo>
                    <a:pt x="1" y="0"/>
                  </a:moveTo>
                  <a:cubicBezTo>
                    <a:pt x="915" y="603"/>
                    <a:pt x="1726" y="1372"/>
                    <a:pt x="2402" y="2245"/>
                  </a:cubicBezTo>
                  <a:lnTo>
                    <a:pt x="6964" y="2941"/>
                  </a:lnTo>
                  <a:lnTo>
                    <a:pt x="7099" y="3347"/>
                  </a:lnTo>
                  <a:lnTo>
                    <a:pt x="8315" y="3035"/>
                  </a:lnTo>
                  <a:lnTo>
                    <a:pt x="7941" y="977"/>
                  </a:lnTo>
                  <a:lnTo>
                    <a:pt x="1" y="0"/>
                  </a:lnTo>
                  <a:close/>
                </a:path>
              </a:pathLst>
            </a:custGeom>
            <a:solidFill>
              <a:srgbClr val="8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947;p45">
              <a:extLst>
                <a:ext uri="{FF2B5EF4-FFF2-40B4-BE49-F238E27FC236}">
                  <a16:creationId xmlns:a16="http://schemas.microsoft.com/office/drawing/2014/main" id="{44EB1B13-1F8F-18D3-BD58-5C4139D546D3}"/>
                </a:ext>
              </a:extLst>
            </p:cNvPr>
            <p:cNvSpPr/>
            <p:nvPr/>
          </p:nvSpPr>
          <p:spPr>
            <a:xfrm>
              <a:off x="4027388" y="2881738"/>
              <a:ext cx="36730" cy="357444"/>
            </a:xfrm>
            <a:custGeom>
              <a:avLst/>
              <a:gdLst/>
              <a:ahLst/>
              <a:cxnLst/>
              <a:rect l="l" t="t" r="r" b="b"/>
              <a:pathLst>
                <a:path w="958" h="9323" extrusionOk="0">
                  <a:moveTo>
                    <a:pt x="1" y="0"/>
                  </a:moveTo>
                  <a:lnTo>
                    <a:pt x="115" y="9322"/>
                  </a:lnTo>
                  <a:lnTo>
                    <a:pt x="957" y="15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948;p45">
              <a:extLst>
                <a:ext uri="{FF2B5EF4-FFF2-40B4-BE49-F238E27FC236}">
                  <a16:creationId xmlns:a16="http://schemas.microsoft.com/office/drawing/2014/main" id="{29DF3BFB-1F63-E62D-561A-7D0527B1B974}"/>
                </a:ext>
              </a:extLst>
            </p:cNvPr>
            <p:cNvSpPr/>
            <p:nvPr/>
          </p:nvSpPr>
          <p:spPr>
            <a:xfrm>
              <a:off x="3095486" y="2939093"/>
              <a:ext cx="1109291" cy="1562738"/>
            </a:xfrm>
            <a:custGeom>
              <a:avLst/>
              <a:gdLst/>
              <a:ahLst/>
              <a:cxnLst/>
              <a:rect l="l" t="t" r="r" b="b"/>
              <a:pathLst>
                <a:path w="28933" h="40760" extrusionOk="0">
                  <a:moveTo>
                    <a:pt x="16399" y="614"/>
                  </a:moveTo>
                  <a:lnTo>
                    <a:pt x="28216" y="2225"/>
                  </a:lnTo>
                  <a:lnTo>
                    <a:pt x="26147" y="40271"/>
                  </a:lnTo>
                  <a:lnTo>
                    <a:pt x="14799" y="39887"/>
                  </a:lnTo>
                  <a:lnTo>
                    <a:pt x="416" y="40406"/>
                  </a:lnTo>
                  <a:lnTo>
                    <a:pt x="2120" y="1788"/>
                  </a:lnTo>
                  <a:lnTo>
                    <a:pt x="16399" y="614"/>
                  </a:lnTo>
                  <a:close/>
                  <a:moveTo>
                    <a:pt x="16430" y="1"/>
                  </a:moveTo>
                  <a:lnTo>
                    <a:pt x="1476" y="1237"/>
                  </a:lnTo>
                  <a:lnTo>
                    <a:pt x="10" y="40437"/>
                  </a:lnTo>
                  <a:lnTo>
                    <a:pt x="0" y="40760"/>
                  </a:lnTo>
                  <a:lnTo>
                    <a:pt x="14799" y="40479"/>
                  </a:lnTo>
                  <a:lnTo>
                    <a:pt x="26428" y="40614"/>
                  </a:lnTo>
                  <a:lnTo>
                    <a:pt x="28933" y="1424"/>
                  </a:lnTo>
                  <a:lnTo>
                    <a:pt x="16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949;p45">
              <a:extLst>
                <a:ext uri="{FF2B5EF4-FFF2-40B4-BE49-F238E27FC236}">
                  <a16:creationId xmlns:a16="http://schemas.microsoft.com/office/drawing/2014/main" id="{89F36A11-6CDB-0384-74DE-5DE47AB4AE58}"/>
                </a:ext>
              </a:extLst>
            </p:cNvPr>
            <p:cNvSpPr/>
            <p:nvPr/>
          </p:nvSpPr>
          <p:spPr>
            <a:xfrm>
              <a:off x="3616204" y="2954237"/>
              <a:ext cx="100873" cy="1526085"/>
            </a:xfrm>
            <a:custGeom>
              <a:avLst/>
              <a:gdLst/>
              <a:ahLst/>
              <a:cxnLst/>
              <a:rect l="l" t="t" r="r" b="b"/>
              <a:pathLst>
                <a:path w="2631" h="39804" extrusionOk="0">
                  <a:moveTo>
                    <a:pt x="2630" y="1"/>
                  </a:moveTo>
                  <a:lnTo>
                    <a:pt x="1903" y="11"/>
                  </a:lnTo>
                  <a:lnTo>
                    <a:pt x="1" y="39772"/>
                  </a:lnTo>
                  <a:lnTo>
                    <a:pt x="656" y="39803"/>
                  </a:lnTo>
                  <a:lnTo>
                    <a:pt x="2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950;p45">
              <a:extLst>
                <a:ext uri="{FF2B5EF4-FFF2-40B4-BE49-F238E27FC236}">
                  <a16:creationId xmlns:a16="http://schemas.microsoft.com/office/drawing/2014/main" id="{4B79B734-B988-B5AF-7ADD-86D92BCD7FB2}"/>
                </a:ext>
              </a:extLst>
            </p:cNvPr>
            <p:cNvSpPr/>
            <p:nvPr/>
          </p:nvSpPr>
          <p:spPr>
            <a:xfrm>
              <a:off x="3588332" y="3678189"/>
              <a:ext cx="187291" cy="263012"/>
            </a:xfrm>
            <a:custGeom>
              <a:avLst/>
              <a:gdLst/>
              <a:ahLst/>
              <a:cxnLst/>
              <a:rect l="l" t="t" r="r" b="b"/>
              <a:pathLst>
                <a:path w="4885" h="6860" extrusionOk="0">
                  <a:moveTo>
                    <a:pt x="2401" y="1"/>
                  </a:moveTo>
                  <a:cubicBezTo>
                    <a:pt x="2162" y="1"/>
                    <a:pt x="1933" y="42"/>
                    <a:pt x="1715" y="125"/>
                  </a:cubicBezTo>
                  <a:cubicBezTo>
                    <a:pt x="1435" y="229"/>
                    <a:pt x="1196" y="395"/>
                    <a:pt x="998" y="603"/>
                  </a:cubicBezTo>
                  <a:lnTo>
                    <a:pt x="998" y="614"/>
                  </a:lnTo>
                  <a:cubicBezTo>
                    <a:pt x="936" y="676"/>
                    <a:pt x="873" y="749"/>
                    <a:pt x="822" y="822"/>
                  </a:cubicBezTo>
                  <a:lnTo>
                    <a:pt x="811" y="832"/>
                  </a:lnTo>
                  <a:cubicBezTo>
                    <a:pt x="759" y="915"/>
                    <a:pt x="718" y="988"/>
                    <a:pt x="676" y="1071"/>
                  </a:cubicBezTo>
                  <a:lnTo>
                    <a:pt x="655" y="1113"/>
                  </a:lnTo>
                  <a:cubicBezTo>
                    <a:pt x="624" y="1185"/>
                    <a:pt x="593" y="1268"/>
                    <a:pt x="562" y="1352"/>
                  </a:cubicBezTo>
                  <a:cubicBezTo>
                    <a:pt x="562" y="1352"/>
                    <a:pt x="562" y="1362"/>
                    <a:pt x="562" y="1372"/>
                  </a:cubicBezTo>
                  <a:cubicBezTo>
                    <a:pt x="531" y="1455"/>
                    <a:pt x="510" y="1539"/>
                    <a:pt x="499" y="1632"/>
                  </a:cubicBezTo>
                  <a:cubicBezTo>
                    <a:pt x="499" y="1643"/>
                    <a:pt x="499" y="1674"/>
                    <a:pt x="489" y="1695"/>
                  </a:cubicBezTo>
                  <a:cubicBezTo>
                    <a:pt x="479" y="1778"/>
                    <a:pt x="468" y="1871"/>
                    <a:pt x="468" y="1965"/>
                  </a:cubicBezTo>
                  <a:lnTo>
                    <a:pt x="468" y="2193"/>
                  </a:lnTo>
                  <a:lnTo>
                    <a:pt x="1" y="2193"/>
                  </a:lnTo>
                  <a:lnTo>
                    <a:pt x="1" y="4677"/>
                  </a:lnTo>
                  <a:cubicBezTo>
                    <a:pt x="1" y="5041"/>
                    <a:pt x="94" y="5405"/>
                    <a:pt x="271" y="5716"/>
                  </a:cubicBezTo>
                  <a:cubicBezTo>
                    <a:pt x="333" y="5841"/>
                    <a:pt x="416" y="5955"/>
                    <a:pt x="510" y="6070"/>
                  </a:cubicBezTo>
                  <a:cubicBezTo>
                    <a:pt x="551" y="6122"/>
                    <a:pt x="603" y="6174"/>
                    <a:pt x="655" y="6226"/>
                  </a:cubicBezTo>
                  <a:cubicBezTo>
                    <a:pt x="749" y="6319"/>
                    <a:pt x="863" y="6402"/>
                    <a:pt x="977" y="6485"/>
                  </a:cubicBezTo>
                  <a:cubicBezTo>
                    <a:pt x="1352" y="6724"/>
                    <a:pt x="1788" y="6860"/>
                    <a:pt x="2224" y="6860"/>
                  </a:cubicBezTo>
                  <a:lnTo>
                    <a:pt x="2651" y="6860"/>
                  </a:lnTo>
                  <a:cubicBezTo>
                    <a:pt x="2723" y="6860"/>
                    <a:pt x="2786" y="6860"/>
                    <a:pt x="2858" y="6849"/>
                  </a:cubicBezTo>
                  <a:cubicBezTo>
                    <a:pt x="3991" y="6756"/>
                    <a:pt x="4864" y="5810"/>
                    <a:pt x="4885" y="4677"/>
                  </a:cubicBezTo>
                  <a:lnTo>
                    <a:pt x="4885" y="2204"/>
                  </a:lnTo>
                  <a:lnTo>
                    <a:pt x="4345" y="2204"/>
                  </a:lnTo>
                  <a:lnTo>
                    <a:pt x="4345" y="2027"/>
                  </a:lnTo>
                  <a:cubicBezTo>
                    <a:pt x="4355" y="936"/>
                    <a:pt x="3492" y="32"/>
                    <a:pt x="2401" y="1"/>
                  </a:cubicBez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951;p45">
              <a:extLst>
                <a:ext uri="{FF2B5EF4-FFF2-40B4-BE49-F238E27FC236}">
                  <a16:creationId xmlns:a16="http://schemas.microsoft.com/office/drawing/2014/main" id="{3290BF20-D2D2-97F1-19BB-C0551D45C7B4}"/>
                </a:ext>
              </a:extLst>
            </p:cNvPr>
            <p:cNvSpPr/>
            <p:nvPr/>
          </p:nvSpPr>
          <p:spPr>
            <a:xfrm>
              <a:off x="3038476" y="3708860"/>
              <a:ext cx="625210" cy="827607"/>
            </a:xfrm>
            <a:custGeom>
              <a:avLst/>
              <a:gdLst/>
              <a:ahLst/>
              <a:cxnLst/>
              <a:rect l="l" t="t" r="r" b="b"/>
              <a:pathLst>
                <a:path w="16307" h="21586" extrusionOk="0">
                  <a:moveTo>
                    <a:pt x="15818" y="1"/>
                  </a:moveTo>
                  <a:lnTo>
                    <a:pt x="822" y="18135"/>
                  </a:lnTo>
                  <a:lnTo>
                    <a:pt x="1" y="21513"/>
                  </a:lnTo>
                  <a:lnTo>
                    <a:pt x="2131" y="21586"/>
                  </a:lnTo>
                  <a:lnTo>
                    <a:pt x="16307" y="1227"/>
                  </a:lnTo>
                  <a:lnTo>
                    <a:pt x="15818" y="1"/>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952;p45">
              <a:extLst>
                <a:ext uri="{FF2B5EF4-FFF2-40B4-BE49-F238E27FC236}">
                  <a16:creationId xmlns:a16="http://schemas.microsoft.com/office/drawing/2014/main" id="{F52ED7CB-58B3-11CD-21A1-CF416A83C38F}"/>
                </a:ext>
              </a:extLst>
            </p:cNvPr>
            <p:cNvSpPr/>
            <p:nvPr/>
          </p:nvSpPr>
          <p:spPr>
            <a:xfrm>
              <a:off x="3727770" y="3717256"/>
              <a:ext cx="474189" cy="806865"/>
            </a:xfrm>
            <a:custGeom>
              <a:avLst/>
              <a:gdLst/>
              <a:ahLst/>
              <a:cxnLst/>
              <a:rect l="l" t="t" r="r" b="b"/>
              <a:pathLst>
                <a:path w="12368" h="21045" extrusionOk="0">
                  <a:moveTo>
                    <a:pt x="676" y="0"/>
                  </a:moveTo>
                  <a:lnTo>
                    <a:pt x="1" y="1174"/>
                  </a:lnTo>
                  <a:lnTo>
                    <a:pt x="11412" y="21045"/>
                  </a:lnTo>
                  <a:lnTo>
                    <a:pt x="12368" y="20670"/>
                  </a:lnTo>
                  <a:lnTo>
                    <a:pt x="12139" y="17428"/>
                  </a:lnTo>
                  <a:lnTo>
                    <a:pt x="676" y="0"/>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953;p45">
              <a:extLst>
                <a:ext uri="{FF2B5EF4-FFF2-40B4-BE49-F238E27FC236}">
                  <a16:creationId xmlns:a16="http://schemas.microsoft.com/office/drawing/2014/main" id="{5B38E712-56E0-43E3-48E7-16181C118A83}"/>
                </a:ext>
              </a:extLst>
            </p:cNvPr>
            <p:cNvSpPr/>
            <p:nvPr/>
          </p:nvSpPr>
          <p:spPr>
            <a:xfrm>
              <a:off x="3087895" y="3018378"/>
              <a:ext cx="584953" cy="696523"/>
            </a:xfrm>
            <a:custGeom>
              <a:avLst/>
              <a:gdLst/>
              <a:ahLst/>
              <a:cxnLst/>
              <a:rect l="l" t="t" r="r" b="b"/>
              <a:pathLst>
                <a:path w="15257" h="18167" extrusionOk="0">
                  <a:moveTo>
                    <a:pt x="281" y="1"/>
                  </a:moveTo>
                  <a:lnTo>
                    <a:pt x="1" y="5280"/>
                  </a:lnTo>
                  <a:lnTo>
                    <a:pt x="14405" y="18167"/>
                  </a:lnTo>
                  <a:lnTo>
                    <a:pt x="15257" y="17169"/>
                  </a:lnTo>
                  <a:lnTo>
                    <a:pt x="281" y="1"/>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954;p45">
              <a:extLst>
                <a:ext uri="{FF2B5EF4-FFF2-40B4-BE49-F238E27FC236}">
                  <a16:creationId xmlns:a16="http://schemas.microsoft.com/office/drawing/2014/main" id="{CDAA9139-9CDA-3393-5F2A-D60509A7052E}"/>
                </a:ext>
              </a:extLst>
            </p:cNvPr>
            <p:cNvSpPr/>
            <p:nvPr/>
          </p:nvSpPr>
          <p:spPr>
            <a:xfrm>
              <a:off x="3716230" y="3019988"/>
              <a:ext cx="534766" cy="784551"/>
            </a:xfrm>
            <a:custGeom>
              <a:avLst/>
              <a:gdLst/>
              <a:ahLst/>
              <a:cxnLst/>
              <a:rect l="l" t="t" r="r" b="b"/>
              <a:pathLst>
                <a:path w="13948" h="20463" extrusionOk="0">
                  <a:moveTo>
                    <a:pt x="13947" y="0"/>
                  </a:moveTo>
                  <a:lnTo>
                    <a:pt x="0" y="19548"/>
                  </a:lnTo>
                  <a:lnTo>
                    <a:pt x="853" y="20463"/>
                  </a:lnTo>
                  <a:lnTo>
                    <a:pt x="13303" y="4791"/>
                  </a:lnTo>
                  <a:lnTo>
                    <a:pt x="13947" y="0"/>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955;p45">
              <a:extLst>
                <a:ext uri="{FF2B5EF4-FFF2-40B4-BE49-F238E27FC236}">
                  <a16:creationId xmlns:a16="http://schemas.microsoft.com/office/drawing/2014/main" id="{475AD2B3-811F-3B37-46A7-ACB790122F04}"/>
                </a:ext>
              </a:extLst>
            </p:cNvPr>
            <p:cNvSpPr/>
            <p:nvPr/>
          </p:nvSpPr>
          <p:spPr>
            <a:xfrm>
              <a:off x="3624984" y="3673013"/>
              <a:ext cx="125947" cy="74150"/>
            </a:xfrm>
            <a:custGeom>
              <a:avLst/>
              <a:gdLst/>
              <a:ahLst/>
              <a:cxnLst/>
              <a:rect l="l" t="t" r="r" b="b"/>
              <a:pathLst>
                <a:path w="3285" h="1934" extrusionOk="0">
                  <a:moveTo>
                    <a:pt x="1605" y="0"/>
                  </a:moveTo>
                  <a:cubicBezTo>
                    <a:pt x="728" y="0"/>
                    <a:pt x="1" y="720"/>
                    <a:pt x="11" y="1611"/>
                  </a:cubicBezTo>
                  <a:lnTo>
                    <a:pt x="11" y="1933"/>
                  </a:lnTo>
                  <a:lnTo>
                    <a:pt x="884" y="1933"/>
                  </a:lnTo>
                  <a:lnTo>
                    <a:pt x="884" y="1861"/>
                  </a:lnTo>
                  <a:lnTo>
                    <a:pt x="884" y="1642"/>
                  </a:lnTo>
                  <a:cubicBezTo>
                    <a:pt x="874" y="1175"/>
                    <a:pt x="1237" y="790"/>
                    <a:pt x="1705" y="780"/>
                  </a:cubicBezTo>
                  <a:cubicBezTo>
                    <a:pt x="2183" y="801"/>
                    <a:pt x="2547" y="1196"/>
                    <a:pt x="2536" y="1674"/>
                  </a:cubicBezTo>
                  <a:lnTo>
                    <a:pt x="2536" y="1881"/>
                  </a:lnTo>
                  <a:lnTo>
                    <a:pt x="2536" y="1933"/>
                  </a:lnTo>
                  <a:lnTo>
                    <a:pt x="3285" y="1933"/>
                  </a:lnTo>
                  <a:lnTo>
                    <a:pt x="3285" y="1653"/>
                  </a:lnTo>
                  <a:cubicBezTo>
                    <a:pt x="3274" y="749"/>
                    <a:pt x="2547" y="11"/>
                    <a:pt x="1643" y="0"/>
                  </a:cubicBezTo>
                  <a:cubicBezTo>
                    <a:pt x="1630" y="0"/>
                    <a:pt x="1618" y="0"/>
                    <a:pt x="1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956;p45">
              <a:extLst>
                <a:ext uri="{FF2B5EF4-FFF2-40B4-BE49-F238E27FC236}">
                  <a16:creationId xmlns:a16="http://schemas.microsoft.com/office/drawing/2014/main" id="{5CAEAAFA-58E2-2E97-3A34-F46041F46AEB}"/>
                </a:ext>
              </a:extLst>
            </p:cNvPr>
            <p:cNvSpPr/>
            <p:nvPr/>
          </p:nvSpPr>
          <p:spPr>
            <a:xfrm>
              <a:off x="3624984" y="3677001"/>
              <a:ext cx="40295" cy="70162"/>
            </a:xfrm>
            <a:custGeom>
              <a:avLst/>
              <a:gdLst/>
              <a:ahLst/>
              <a:cxnLst/>
              <a:rect l="l" t="t" r="r" b="b"/>
              <a:pathLst>
                <a:path w="1051" h="1830" extrusionOk="0">
                  <a:moveTo>
                    <a:pt x="1050" y="0"/>
                  </a:moveTo>
                  <a:cubicBezTo>
                    <a:pt x="416" y="229"/>
                    <a:pt x="1" y="832"/>
                    <a:pt x="1" y="1507"/>
                  </a:cubicBezTo>
                  <a:lnTo>
                    <a:pt x="1" y="1829"/>
                  </a:lnTo>
                  <a:lnTo>
                    <a:pt x="884" y="1829"/>
                  </a:lnTo>
                  <a:lnTo>
                    <a:pt x="884" y="1757"/>
                  </a:lnTo>
                  <a:lnTo>
                    <a:pt x="874" y="1674"/>
                  </a:lnTo>
                  <a:cubicBezTo>
                    <a:pt x="738" y="1455"/>
                    <a:pt x="666" y="1206"/>
                    <a:pt x="666" y="946"/>
                  </a:cubicBezTo>
                  <a:cubicBezTo>
                    <a:pt x="666" y="593"/>
                    <a:pt x="811" y="250"/>
                    <a:pt x="1050" y="0"/>
                  </a:cubicBezTo>
                  <a:close/>
                </a:path>
              </a:pathLst>
            </a:custGeom>
            <a:solidFill>
              <a:srgbClr val="D3A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957;p45">
              <a:extLst>
                <a:ext uri="{FF2B5EF4-FFF2-40B4-BE49-F238E27FC236}">
                  <a16:creationId xmlns:a16="http://schemas.microsoft.com/office/drawing/2014/main" id="{C1122948-116B-39C2-927E-5DDFFD8A304B}"/>
                </a:ext>
              </a:extLst>
            </p:cNvPr>
            <p:cNvSpPr/>
            <p:nvPr/>
          </p:nvSpPr>
          <p:spPr>
            <a:xfrm>
              <a:off x="3661635" y="3695327"/>
              <a:ext cx="78559" cy="51836"/>
            </a:xfrm>
            <a:custGeom>
              <a:avLst/>
              <a:gdLst/>
              <a:ahLst/>
              <a:cxnLst/>
              <a:rect l="l" t="t" r="r" b="b"/>
              <a:pathLst>
                <a:path w="2049" h="1352" extrusionOk="0">
                  <a:moveTo>
                    <a:pt x="978" y="0"/>
                  </a:moveTo>
                  <a:cubicBezTo>
                    <a:pt x="541" y="11"/>
                    <a:pt x="146" y="281"/>
                    <a:pt x="1" y="697"/>
                  </a:cubicBezTo>
                  <a:cubicBezTo>
                    <a:pt x="122" y="413"/>
                    <a:pt x="411" y="229"/>
                    <a:pt x="723" y="229"/>
                  </a:cubicBezTo>
                  <a:cubicBezTo>
                    <a:pt x="732" y="229"/>
                    <a:pt x="740" y="229"/>
                    <a:pt x="749" y="229"/>
                  </a:cubicBezTo>
                  <a:cubicBezTo>
                    <a:pt x="1217" y="239"/>
                    <a:pt x="1580" y="624"/>
                    <a:pt x="1570" y="1092"/>
                  </a:cubicBezTo>
                  <a:lnTo>
                    <a:pt x="1570" y="1299"/>
                  </a:lnTo>
                  <a:lnTo>
                    <a:pt x="1570" y="1351"/>
                  </a:lnTo>
                  <a:lnTo>
                    <a:pt x="2017" y="1351"/>
                  </a:lnTo>
                  <a:cubicBezTo>
                    <a:pt x="2027" y="1268"/>
                    <a:pt x="2038" y="1196"/>
                    <a:pt x="2038" y="1112"/>
                  </a:cubicBezTo>
                  <a:cubicBezTo>
                    <a:pt x="2048" y="510"/>
                    <a:pt x="1580" y="11"/>
                    <a:pt x="978" y="0"/>
                  </a:cubicBezTo>
                  <a:close/>
                </a:path>
              </a:pathLst>
            </a:custGeom>
            <a:solidFill>
              <a:srgbClr val="D3A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958;p45">
              <a:extLst>
                <a:ext uri="{FF2B5EF4-FFF2-40B4-BE49-F238E27FC236}">
                  <a16:creationId xmlns:a16="http://schemas.microsoft.com/office/drawing/2014/main" id="{2F5B9E2C-0DCE-3178-D83D-84A1F5D68F61}"/>
                </a:ext>
              </a:extLst>
            </p:cNvPr>
            <p:cNvSpPr/>
            <p:nvPr/>
          </p:nvSpPr>
          <p:spPr>
            <a:xfrm>
              <a:off x="3609840" y="3741947"/>
              <a:ext cx="157424" cy="146267"/>
            </a:xfrm>
            <a:custGeom>
              <a:avLst/>
              <a:gdLst/>
              <a:ahLst/>
              <a:cxnLst/>
              <a:rect l="l" t="t" r="r" b="b"/>
              <a:pathLst>
                <a:path w="4106" h="3815" extrusionOk="0">
                  <a:moveTo>
                    <a:pt x="1" y="0"/>
                  </a:moveTo>
                  <a:lnTo>
                    <a:pt x="1" y="1985"/>
                  </a:lnTo>
                  <a:cubicBezTo>
                    <a:pt x="1" y="2993"/>
                    <a:pt x="822" y="3814"/>
                    <a:pt x="1830" y="3814"/>
                  </a:cubicBezTo>
                  <a:lnTo>
                    <a:pt x="2277" y="3814"/>
                  </a:lnTo>
                  <a:cubicBezTo>
                    <a:pt x="3285" y="3814"/>
                    <a:pt x="4106" y="2993"/>
                    <a:pt x="4106" y="1985"/>
                  </a:cubicBezTo>
                  <a:lnTo>
                    <a:pt x="41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959;p45">
              <a:extLst>
                <a:ext uri="{FF2B5EF4-FFF2-40B4-BE49-F238E27FC236}">
                  <a16:creationId xmlns:a16="http://schemas.microsoft.com/office/drawing/2014/main" id="{4DF9E7AD-9BF2-C970-CABE-9274A1BCC0E4}"/>
                </a:ext>
              </a:extLst>
            </p:cNvPr>
            <p:cNvSpPr/>
            <p:nvPr/>
          </p:nvSpPr>
          <p:spPr>
            <a:xfrm>
              <a:off x="3609456" y="3741947"/>
              <a:ext cx="92476" cy="146267"/>
            </a:xfrm>
            <a:custGeom>
              <a:avLst/>
              <a:gdLst/>
              <a:ahLst/>
              <a:cxnLst/>
              <a:rect l="l" t="t" r="r" b="b"/>
              <a:pathLst>
                <a:path w="2412" h="3815" extrusionOk="0">
                  <a:moveTo>
                    <a:pt x="0" y="0"/>
                  </a:moveTo>
                  <a:lnTo>
                    <a:pt x="0" y="2037"/>
                  </a:lnTo>
                  <a:cubicBezTo>
                    <a:pt x="0" y="3014"/>
                    <a:pt x="842" y="3814"/>
                    <a:pt x="1881" y="3814"/>
                  </a:cubicBezTo>
                  <a:lnTo>
                    <a:pt x="2411" y="3814"/>
                  </a:lnTo>
                  <a:cubicBezTo>
                    <a:pt x="1455" y="3721"/>
                    <a:pt x="707" y="2962"/>
                    <a:pt x="707" y="2037"/>
                  </a:cubicBezTo>
                  <a:lnTo>
                    <a:pt x="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960;p45">
              <a:extLst>
                <a:ext uri="{FF2B5EF4-FFF2-40B4-BE49-F238E27FC236}">
                  <a16:creationId xmlns:a16="http://schemas.microsoft.com/office/drawing/2014/main" id="{478395BA-C20E-545F-74B2-01D28E805418}"/>
                </a:ext>
              </a:extLst>
            </p:cNvPr>
            <p:cNvSpPr/>
            <p:nvPr/>
          </p:nvSpPr>
          <p:spPr>
            <a:xfrm>
              <a:off x="3686747" y="3786036"/>
              <a:ext cx="34468" cy="29253"/>
            </a:xfrm>
            <a:custGeom>
              <a:avLst/>
              <a:gdLst/>
              <a:ahLst/>
              <a:cxnLst/>
              <a:rect l="l" t="t" r="r" b="b"/>
              <a:pathLst>
                <a:path w="899" h="763" extrusionOk="0">
                  <a:moveTo>
                    <a:pt x="510" y="0"/>
                  </a:moveTo>
                  <a:cubicBezTo>
                    <a:pt x="420" y="0"/>
                    <a:pt x="327" y="33"/>
                    <a:pt x="250" y="108"/>
                  </a:cubicBezTo>
                  <a:cubicBezTo>
                    <a:pt x="0" y="347"/>
                    <a:pt x="167" y="763"/>
                    <a:pt x="510" y="763"/>
                  </a:cubicBezTo>
                  <a:cubicBezTo>
                    <a:pt x="718" y="763"/>
                    <a:pt x="884" y="607"/>
                    <a:pt x="884" y="399"/>
                  </a:cubicBezTo>
                  <a:cubicBezTo>
                    <a:pt x="898" y="163"/>
                    <a:pt x="710" y="0"/>
                    <a:pt x="510" y="0"/>
                  </a:cubicBezTo>
                  <a:close/>
                </a:path>
              </a:pathLst>
            </a:custGeom>
            <a:solidFill>
              <a:srgbClr val="4F26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961;p45">
              <a:extLst>
                <a:ext uri="{FF2B5EF4-FFF2-40B4-BE49-F238E27FC236}">
                  <a16:creationId xmlns:a16="http://schemas.microsoft.com/office/drawing/2014/main" id="{551E4FA1-FDD2-94B1-ECD0-92D8CC991DDD}"/>
                </a:ext>
              </a:extLst>
            </p:cNvPr>
            <p:cNvSpPr/>
            <p:nvPr/>
          </p:nvSpPr>
          <p:spPr>
            <a:xfrm>
              <a:off x="3692307" y="3800107"/>
              <a:ext cx="27950" cy="35119"/>
            </a:xfrm>
            <a:custGeom>
              <a:avLst/>
              <a:gdLst/>
              <a:ahLst/>
              <a:cxnLst/>
              <a:rect l="l" t="t" r="r" b="b"/>
              <a:pathLst>
                <a:path w="729" h="916" extrusionOk="0">
                  <a:moveTo>
                    <a:pt x="209" y="1"/>
                  </a:moveTo>
                  <a:lnTo>
                    <a:pt x="32" y="718"/>
                  </a:lnTo>
                  <a:cubicBezTo>
                    <a:pt x="1" y="822"/>
                    <a:pt x="84" y="915"/>
                    <a:pt x="198" y="915"/>
                  </a:cubicBezTo>
                  <a:lnTo>
                    <a:pt x="531" y="915"/>
                  </a:lnTo>
                  <a:cubicBezTo>
                    <a:pt x="645" y="915"/>
                    <a:pt x="728" y="822"/>
                    <a:pt x="697" y="718"/>
                  </a:cubicBezTo>
                  <a:lnTo>
                    <a:pt x="521" y="1"/>
                  </a:lnTo>
                  <a:close/>
                </a:path>
              </a:pathLst>
            </a:custGeom>
            <a:solidFill>
              <a:srgbClr val="4F26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962;p45">
              <a:extLst>
                <a:ext uri="{FF2B5EF4-FFF2-40B4-BE49-F238E27FC236}">
                  <a16:creationId xmlns:a16="http://schemas.microsoft.com/office/drawing/2014/main" id="{61740BA8-EDA2-2289-ADBE-BF1BC14F602F}"/>
                </a:ext>
              </a:extLst>
            </p:cNvPr>
            <p:cNvSpPr/>
            <p:nvPr/>
          </p:nvSpPr>
          <p:spPr>
            <a:xfrm>
              <a:off x="3642504" y="3747122"/>
              <a:ext cx="8013" cy="8818"/>
            </a:xfrm>
            <a:custGeom>
              <a:avLst/>
              <a:gdLst/>
              <a:ahLst/>
              <a:cxnLst/>
              <a:rect l="l" t="t" r="r" b="b"/>
              <a:pathLst>
                <a:path w="209" h="230" extrusionOk="0">
                  <a:moveTo>
                    <a:pt x="105" y="0"/>
                  </a:moveTo>
                  <a:cubicBezTo>
                    <a:pt x="53" y="0"/>
                    <a:pt x="1" y="52"/>
                    <a:pt x="1" y="115"/>
                  </a:cubicBezTo>
                  <a:cubicBezTo>
                    <a:pt x="1" y="177"/>
                    <a:pt x="53" y="229"/>
                    <a:pt x="105" y="229"/>
                  </a:cubicBezTo>
                  <a:cubicBezTo>
                    <a:pt x="157" y="229"/>
                    <a:pt x="209" y="177"/>
                    <a:pt x="209" y="115"/>
                  </a:cubicBezTo>
                  <a:cubicBezTo>
                    <a:pt x="209" y="52"/>
                    <a:pt x="157" y="0"/>
                    <a:pt x="1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963;p45">
              <a:extLst>
                <a:ext uri="{FF2B5EF4-FFF2-40B4-BE49-F238E27FC236}">
                  <a16:creationId xmlns:a16="http://schemas.microsoft.com/office/drawing/2014/main" id="{1E7F37C9-92D5-2DA1-A2BF-3906B41BD720}"/>
                </a:ext>
              </a:extLst>
            </p:cNvPr>
            <p:cNvSpPr/>
            <p:nvPr/>
          </p:nvSpPr>
          <p:spPr>
            <a:xfrm>
              <a:off x="3648102" y="3834765"/>
              <a:ext cx="8013" cy="8396"/>
            </a:xfrm>
            <a:custGeom>
              <a:avLst/>
              <a:gdLst/>
              <a:ahLst/>
              <a:cxnLst/>
              <a:rect l="l" t="t" r="r" b="b"/>
              <a:pathLst>
                <a:path w="209" h="219" extrusionOk="0">
                  <a:moveTo>
                    <a:pt x="104" y="1"/>
                  </a:moveTo>
                  <a:cubicBezTo>
                    <a:pt x="42" y="1"/>
                    <a:pt x="0" y="53"/>
                    <a:pt x="0" y="115"/>
                  </a:cubicBezTo>
                  <a:cubicBezTo>
                    <a:pt x="0" y="177"/>
                    <a:pt x="42" y="219"/>
                    <a:pt x="104" y="219"/>
                  </a:cubicBezTo>
                  <a:cubicBezTo>
                    <a:pt x="156" y="219"/>
                    <a:pt x="208" y="177"/>
                    <a:pt x="208" y="115"/>
                  </a:cubicBezTo>
                  <a:cubicBezTo>
                    <a:pt x="208" y="53"/>
                    <a:pt x="156" y="1"/>
                    <a:pt x="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964;p45">
              <a:extLst>
                <a:ext uri="{FF2B5EF4-FFF2-40B4-BE49-F238E27FC236}">
                  <a16:creationId xmlns:a16="http://schemas.microsoft.com/office/drawing/2014/main" id="{4A4D834A-5C2A-F760-8E58-B70378628826}"/>
                </a:ext>
              </a:extLst>
            </p:cNvPr>
            <p:cNvSpPr/>
            <p:nvPr/>
          </p:nvSpPr>
          <p:spPr>
            <a:xfrm>
              <a:off x="3701470" y="3875097"/>
              <a:ext cx="8013" cy="7821"/>
            </a:xfrm>
            <a:custGeom>
              <a:avLst/>
              <a:gdLst/>
              <a:ahLst/>
              <a:cxnLst/>
              <a:rect l="l" t="t" r="r" b="b"/>
              <a:pathLst>
                <a:path w="209" h="204" extrusionOk="0">
                  <a:moveTo>
                    <a:pt x="105" y="1"/>
                  </a:moveTo>
                  <a:cubicBezTo>
                    <a:pt x="53" y="1"/>
                    <a:pt x="1" y="35"/>
                    <a:pt x="1" y="102"/>
                  </a:cubicBezTo>
                  <a:cubicBezTo>
                    <a:pt x="1" y="170"/>
                    <a:pt x="53" y="204"/>
                    <a:pt x="105" y="204"/>
                  </a:cubicBezTo>
                  <a:cubicBezTo>
                    <a:pt x="157" y="204"/>
                    <a:pt x="209" y="170"/>
                    <a:pt x="209" y="102"/>
                  </a:cubicBezTo>
                  <a:cubicBezTo>
                    <a:pt x="209" y="35"/>
                    <a:pt x="157" y="1"/>
                    <a:pt x="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965;p45">
              <a:extLst>
                <a:ext uri="{FF2B5EF4-FFF2-40B4-BE49-F238E27FC236}">
                  <a16:creationId xmlns:a16="http://schemas.microsoft.com/office/drawing/2014/main" id="{C9A04796-C01C-1A1A-6184-CECC643F21C1}"/>
                </a:ext>
              </a:extLst>
            </p:cNvPr>
            <p:cNvSpPr/>
            <p:nvPr/>
          </p:nvSpPr>
          <p:spPr>
            <a:xfrm>
              <a:off x="3749316" y="3833385"/>
              <a:ext cx="7975" cy="8090"/>
            </a:xfrm>
            <a:custGeom>
              <a:avLst/>
              <a:gdLst/>
              <a:ahLst/>
              <a:cxnLst/>
              <a:rect l="l" t="t" r="r" b="b"/>
              <a:pathLst>
                <a:path w="208" h="211" extrusionOk="0">
                  <a:moveTo>
                    <a:pt x="104" y="0"/>
                  </a:moveTo>
                  <a:cubicBezTo>
                    <a:pt x="52" y="0"/>
                    <a:pt x="0" y="37"/>
                    <a:pt x="0" y="110"/>
                  </a:cubicBezTo>
                  <a:cubicBezTo>
                    <a:pt x="0" y="177"/>
                    <a:pt x="52" y="211"/>
                    <a:pt x="104" y="211"/>
                  </a:cubicBezTo>
                  <a:cubicBezTo>
                    <a:pt x="156" y="211"/>
                    <a:pt x="208" y="177"/>
                    <a:pt x="208" y="110"/>
                  </a:cubicBezTo>
                  <a:cubicBezTo>
                    <a:pt x="208" y="37"/>
                    <a:pt x="156" y="0"/>
                    <a:pt x="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966;p45">
              <a:extLst>
                <a:ext uri="{FF2B5EF4-FFF2-40B4-BE49-F238E27FC236}">
                  <a16:creationId xmlns:a16="http://schemas.microsoft.com/office/drawing/2014/main" id="{2E4EDDEA-A945-B3BA-5909-C11CA00F5E22}"/>
                </a:ext>
              </a:extLst>
            </p:cNvPr>
            <p:cNvSpPr/>
            <p:nvPr/>
          </p:nvSpPr>
          <p:spPr>
            <a:xfrm>
              <a:off x="3752882" y="3747122"/>
              <a:ext cx="8013" cy="8818"/>
            </a:xfrm>
            <a:custGeom>
              <a:avLst/>
              <a:gdLst/>
              <a:ahLst/>
              <a:cxnLst/>
              <a:rect l="l" t="t" r="r" b="b"/>
              <a:pathLst>
                <a:path w="209" h="230" extrusionOk="0">
                  <a:moveTo>
                    <a:pt x="104" y="0"/>
                  </a:moveTo>
                  <a:cubicBezTo>
                    <a:pt x="53" y="0"/>
                    <a:pt x="1" y="52"/>
                    <a:pt x="1" y="115"/>
                  </a:cubicBezTo>
                  <a:cubicBezTo>
                    <a:pt x="1" y="177"/>
                    <a:pt x="53" y="229"/>
                    <a:pt x="104" y="229"/>
                  </a:cubicBezTo>
                  <a:cubicBezTo>
                    <a:pt x="167" y="229"/>
                    <a:pt x="208" y="177"/>
                    <a:pt x="208" y="115"/>
                  </a:cubicBezTo>
                  <a:cubicBezTo>
                    <a:pt x="208" y="52"/>
                    <a:pt x="167" y="0"/>
                    <a:pt x="104" y="0"/>
                  </a:cubicBezTo>
                  <a:close/>
                </a:path>
              </a:pathLst>
            </a:custGeom>
            <a:solidFill>
              <a:srgbClr val="D3A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967;p45">
              <a:extLst>
                <a:ext uri="{FF2B5EF4-FFF2-40B4-BE49-F238E27FC236}">
                  <a16:creationId xmlns:a16="http://schemas.microsoft.com/office/drawing/2014/main" id="{925E4D2C-B100-7CC6-5908-603FADF1EDCD}"/>
                </a:ext>
              </a:extLst>
            </p:cNvPr>
            <p:cNvSpPr/>
            <p:nvPr/>
          </p:nvSpPr>
          <p:spPr>
            <a:xfrm>
              <a:off x="3697099" y="3747122"/>
              <a:ext cx="7630" cy="8818"/>
            </a:xfrm>
            <a:custGeom>
              <a:avLst/>
              <a:gdLst/>
              <a:ahLst/>
              <a:cxnLst/>
              <a:rect l="l" t="t" r="r" b="b"/>
              <a:pathLst>
                <a:path w="199" h="230" extrusionOk="0">
                  <a:moveTo>
                    <a:pt x="94" y="0"/>
                  </a:moveTo>
                  <a:cubicBezTo>
                    <a:pt x="42" y="0"/>
                    <a:pt x="1" y="52"/>
                    <a:pt x="1" y="115"/>
                  </a:cubicBezTo>
                  <a:cubicBezTo>
                    <a:pt x="1" y="177"/>
                    <a:pt x="42" y="229"/>
                    <a:pt x="94" y="229"/>
                  </a:cubicBezTo>
                  <a:cubicBezTo>
                    <a:pt x="157" y="229"/>
                    <a:pt x="198" y="177"/>
                    <a:pt x="198" y="115"/>
                  </a:cubicBezTo>
                  <a:cubicBezTo>
                    <a:pt x="198" y="52"/>
                    <a:pt x="157" y="0"/>
                    <a:pt x="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968;p45">
              <a:extLst>
                <a:ext uri="{FF2B5EF4-FFF2-40B4-BE49-F238E27FC236}">
                  <a16:creationId xmlns:a16="http://schemas.microsoft.com/office/drawing/2014/main" id="{AB842524-08E3-0C72-FCED-27DDCCC42328}"/>
                </a:ext>
              </a:extLst>
            </p:cNvPr>
            <p:cNvSpPr/>
            <p:nvPr/>
          </p:nvSpPr>
          <p:spPr>
            <a:xfrm>
              <a:off x="3447666" y="3778599"/>
              <a:ext cx="66213" cy="705264"/>
            </a:xfrm>
            <a:custGeom>
              <a:avLst/>
              <a:gdLst/>
              <a:ahLst/>
              <a:cxnLst/>
              <a:rect l="l" t="t" r="r" b="b"/>
              <a:pathLst>
                <a:path w="1727" h="18395" extrusionOk="0">
                  <a:moveTo>
                    <a:pt x="1051" y="0"/>
                  </a:moveTo>
                  <a:cubicBezTo>
                    <a:pt x="1051" y="1"/>
                    <a:pt x="822" y="8315"/>
                    <a:pt x="1" y="18333"/>
                  </a:cubicBezTo>
                  <a:lnTo>
                    <a:pt x="749" y="18395"/>
                  </a:lnTo>
                  <a:cubicBezTo>
                    <a:pt x="1726" y="4833"/>
                    <a:pt x="1051" y="1"/>
                    <a:pt x="10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969;p45">
              <a:extLst>
                <a:ext uri="{FF2B5EF4-FFF2-40B4-BE49-F238E27FC236}">
                  <a16:creationId xmlns:a16="http://schemas.microsoft.com/office/drawing/2014/main" id="{02A50870-6375-5A03-96E2-141488585D68}"/>
                </a:ext>
              </a:extLst>
            </p:cNvPr>
            <p:cNvSpPr/>
            <p:nvPr/>
          </p:nvSpPr>
          <p:spPr>
            <a:xfrm>
              <a:off x="3249301" y="2994071"/>
              <a:ext cx="31707" cy="433395"/>
            </a:xfrm>
            <a:custGeom>
              <a:avLst/>
              <a:gdLst/>
              <a:ahLst/>
              <a:cxnLst/>
              <a:rect l="l" t="t" r="r" b="b"/>
              <a:pathLst>
                <a:path w="827" h="11304" extrusionOk="0">
                  <a:moveTo>
                    <a:pt x="10" y="1"/>
                  </a:moveTo>
                  <a:lnTo>
                    <a:pt x="10" y="1"/>
                  </a:lnTo>
                  <a:cubicBezTo>
                    <a:pt x="1" y="7732"/>
                    <a:pt x="340" y="10737"/>
                    <a:pt x="277" y="11229"/>
                  </a:cubicBezTo>
                  <a:lnTo>
                    <a:pt x="277" y="11229"/>
                  </a:lnTo>
                  <a:cubicBezTo>
                    <a:pt x="521" y="10599"/>
                    <a:pt x="826" y="5699"/>
                    <a:pt x="758" y="42"/>
                  </a:cubicBezTo>
                  <a:lnTo>
                    <a:pt x="10" y="1"/>
                  </a:lnTo>
                  <a:close/>
                  <a:moveTo>
                    <a:pt x="277" y="11229"/>
                  </a:moveTo>
                  <a:cubicBezTo>
                    <a:pt x="260" y="11272"/>
                    <a:pt x="244" y="11295"/>
                    <a:pt x="228" y="11297"/>
                  </a:cubicBezTo>
                  <a:cubicBezTo>
                    <a:pt x="234" y="11302"/>
                    <a:pt x="239" y="11304"/>
                    <a:pt x="244" y="11304"/>
                  </a:cubicBezTo>
                  <a:cubicBezTo>
                    <a:pt x="259" y="11304"/>
                    <a:pt x="270" y="11280"/>
                    <a:pt x="277" y="1122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970;p45">
              <a:extLst>
                <a:ext uri="{FF2B5EF4-FFF2-40B4-BE49-F238E27FC236}">
                  <a16:creationId xmlns:a16="http://schemas.microsoft.com/office/drawing/2014/main" id="{C9D2F665-6986-70C6-EB50-7AADC3A227E8}"/>
                </a:ext>
              </a:extLst>
            </p:cNvPr>
            <p:cNvSpPr/>
            <p:nvPr/>
          </p:nvSpPr>
          <p:spPr>
            <a:xfrm>
              <a:off x="4022212" y="3402495"/>
              <a:ext cx="66175" cy="986181"/>
            </a:xfrm>
            <a:custGeom>
              <a:avLst/>
              <a:gdLst/>
              <a:ahLst/>
              <a:cxnLst/>
              <a:rect l="l" t="t" r="r" b="b"/>
              <a:pathLst>
                <a:path w="1726" h="25722" extrusionOk="0">
                  <a:moveTo>
                    <a:pt x="1726" y="0"/>
                  </a:moveTo>
                  <a:lnTo>
                    <a:pt x="229" y="13791"/>
                  </a:lnTo>
                  <a:lnTo>
                    <a:pt x="1" y="25721"/>
                  </a:lnTo>
                  <a:lnTo>
                    <a:pt x="832" y="14144"/>
                  </a:lnTo>
                  <a:lnTo>
                    <a:pt x="17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971;p45">
              <a:extLst>
                <a:ext uri="{FF2B5EF4-FFF2-40B4-BE49-F238E27FC236}">
                  <a16:creationId xmlns:a16="http://schemas.microsoft.com/office/drawing/2014/main" id="{B0069F6D-BBC9-5EDD-206E-3308FCF71341}"/>
                </a:ext>
              </a:extLst>
            </p:cNvPr>
            <p:cNvSpPr/>
            <p:nvPr/>
          </p:nvSpPr>
          <p:spPr>
            <a:xfrm>
              <a:off x="3329736" y="3190097"/>
              <a:ext cx="42289" cy="810086"/>
            </a:xfrm>
            <a:custGeom>
              <a:avLst/>
              <a:gdLst/>
              <a:ahLst/>
              <a:cxnLst/>
              <a:rect l="l" t="t" r="r" b="b"/>
              <a:pathLst>
                <a:path w="1103" h="21129" extrusionOk="0">
                  <a:moveTo>
                    <a:pt x="1102" y="1"/>
                  </a:moveTo>
                  <a:lnTo>
                    <a:pt x="146" y="11329"/>
                  </a:lnTo>
                  <a:lnTo>
                    <a:pt x="1" y="21129"/>
                  </a:lnTo>
                  <a:lnTo>
                    <a:pt x="531" y="11620"/>
                  </a:lnTo>
                  <a:lnTo>
                    <a:pt x="1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972;p45">
              <a:extLst>
                <a:ext uri="{FF2B5EF4-FFF2-40B4-BE49-F238E27FC236}">
                  <a16:creationId xmlns:a16="http://schemas.microsoft.com/office/drawing/2014/main" id="{29E2ECE7-221B-0414-2F16-EC552EA5CBB9}"/>
                </a:ext>
              </a:extLst>
            </p:cNvPr>
            <p:cNvSpPr/>
            <p:nvPr/>
          </p:nvSpPr>
          <p:spPr>
            <a:xfrm>
              <a:off x="3825381" y="2871348"/>
              <a:ext cx="42289" cy="684599"/>
            </a:xfrm>
            <a:custGeom>
              <a:avLst/>
              <a:gdLst/>
              <a:ahLst/>
              <a:cxnLst/>
              <a:rect l="l" t="t" r="r" b="b"/>
              <a:pathLst>
                <a:path w="1103" h="17856" extrusionOk="0">
                  <a:moveTo>
                    <a:pt x="1103" y="1"/>
                  </a:moveTo>
                  <a:lnTo>
                    <a:pt x="146" y="9572"/>
                  </a:lnTo>
                  <a:lnTo>
                    <a:pt x="1" y="17855"/>
                  </a:lnTo>
                  <a:lnTo>
                    <a:pt x="531" y="9811"/>
                  </a:lnTo>
                  <a:lnTo>
                    <a:pt x="11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973;p45">
              <a:extLst>
                <a:ext uri="{FF2B5EF4-FFF2-40B4-BE49-F238E27FC236}">
                  <a16:creationId xmlns:a16="http://schemas.microsoft.com/office/drawing/2014/main" id="{BF6E0A84-7FE2-1A85-4FC9-C2243A807B42}"/>
                </a:ext>
              </a:extLst>
            </p:cNvPr>
            <p:cNvSpPr/>
            <p:nvPr/>
          </p:nvSpPr>
          <p:spPr>
            <a:xfrm>
              <a:off x="3010987" y="2969381"/>
              <a:ext cx="34314" cy="991779"/>
            </a:xfrm>
            <a:custGeom>
              <a:avLst/>
              <a:gdLst/>
              <a:ahLst/>
              <a:cxnLst/>
              <a:rect l="l" t="t" r="r" b="b"/>
              <a:pathLst>
                <a:path w="895" h="25868" extrusionOk="0">
                  <a:moveTo>
                    <a:pt x="895" y="0"/>
                  </a:moveTo>
                  <a:lnTo>
                    <a:pt x="1" y="13864"/>
                  </a:lnTo>
                  <a:lnTo>
                    <a:pt x="302" y="25867"/>
                  </a:lnTo>
                  <a:lnTo>
                    <a:pt x="614" y="14217"/>
                  </a:lnTo>
                  <a:lnTo>
                    <a:pt x="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974;p45">
              <a:extLst>
                <a:ext uri="{FF2B5EF4-FFF2-40B4-BE49-F238E27FC236}">
                  <a16:creationId xmlns:a16="http://schemas.microsoft.com/office/drawing/2014/main" id="{0C2AD1EF-1B7E-5FAD-3A5B-AE3DA690BB6F}"/>
                </a:ext>
              </a:extLst>
            </p:cNvPr>
            <p:cNvSpPr/>
            <p:nvPr/>
          </p:nvSpPr>
          <p:spPr>
            <a:xfrm>
              <a:off x="2893478" y="3797308"/>
              <a:ext cx="34276" cy="697711"/>
            </a:xfrm>
            <a:custGeom>
              <a:avLst/>
              <a:gdLst/>
              <a:ahLst/>
              <a:cxnLst/>
              <a:rect l="l" t="t" r="r" b="b"/>
              <a:pathLst>
                <a:path w="894" h="18198" extrusionOk="0">
                  <a:moveTo>
                    <a:pt x="894" y="1"/>
                  </a:moveTo>
                  <a:lnTo>
                    <a:pt x="0" y="9749"/>
                  </a:lnTo>
                  <a:lnTo>
                    <a:pt x="291" y="18198"/>
                  </a:lnTo>
                  <a:lnTo>
                    <a:pt x="613" y="10009"/>
                  </a:lnTo>
                  <a:lnTo>
                    <a:pt x="8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975;p45">
              <a:extLst>
                <a:ext uri="{FF2B5EF4-FFF2-40B4-BE49-F238E27FC236}">
                  <a16:creationId xmlns:a16="http://schemas.microsoft.com/office/drawing/2014/main" id="{E41C3BE1-3F10-2F2F-F542-ECF9C2D696AD}"/>
                </a:ext>
              </a:extLst>
            </p:cNvPr>
            <p:cNvSpPr/>
            <p:nvPr/>
          </p:nvSpPr>
          <p:spPr>
            <a:xfrm>
              <a:off x="2805414" y="3688541"/>
              <a:ext cx="875034" cy="841946"/>
            </a:xfrm>
            <a:custGeom>
              <a:avLst/>
              <a:gdLst/>
              <a:ahLst/>
              <a:cxnLst/>
              <a:rect l="l" t="t" r="r" b="b"/>
              <a:pathLst>
                <a:path w="22823" h="21960" extrusionOk="0">
                  <a:moveTo>
                    <a:pt x="21845" y="1"/>
                  </a:moveTo>
                  <a:lnTo>
                    <a:pt x="6257" y="17055"/>
                  </a:lnTo>
                  <a:lnTo>
                    <a:pt x="416" y="17626"/>
                  </a:lnTo>
                  <a:lnTo>
                    <a:pt x="0" y="21846"/>
                  </a:lnTo>
                  <a:lnTo>
                    <a:pt x="6298" y="21960"/>
                  </a:lnTo>
                  <a:cubicBezTo>
                    <a:pt x="6922" y="21700"/>
                    <a:pt x="21554" y="1445"/>
                    <a:pt x="21554" y="1445"/>
                  </a:cubicBezTo>
                  <a:lnTo>
                    <a:pt x="22562" y="1393"/>
                  </a:lnTo>
                  <a:lnTo>
                    <a:pt x="22822" y="500"/>
                  </a:lnTo>
                  <a:lnTo>
                    <a:pt x="218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976;p45">
              <a:extLst>
                <a:ext uri="{FF2B5EF4-FFF2-40B4-BE49-F238E27FC236}">
                  <a16:creationId xmlns:a16="http://schemas.microsoft.com/office/drawing/2014/main" id="{45EA59F0-3F4C-992A-8B5E-2E0CD81A3F49}"/>
                </a:ext>
              </a:extLst>
            </p:cNvPr>
            <p:cNvSpPr/>
            <p:nvPr/>
          </p:nvSpPr>
          <p:spPr>
            <a:xfrm>
              <a:off x="2805414" y="4342371"/>
              <a:ext cx="241504" cy="188096"/>
            </a:xfrm>
            <a:custGeom>
              <a:avLst/>
              <a:gdLst/>
              <a:ahLst/>
              <a:cxnLst/>
              <a:rect l="l" t="t" r="r" b="b"/>
              <a:pathLst>
                <a:path w="6299" h="4906" extrusionOk="0">
                  <a:moveTo>
                    <a:pt x="6257" y="1"/>
                  </a:moveTo>
                  <a:lnTo>
                    <a:pt x="416" y="572"/>
                  </a:lnTo>
                  <a:lnTo>
                    <a:pt x="0" y="4792"/>
                  </a:lnTo>
                  <a:lnTo>
                    <a:pt x="6298" y="4906"/>
                  </a:lnTo>
                  <a:cubicBezTo>
                    <a:pt x="6194" y="3274"/>
                    <a:pt x="6184" y="1632"/>
                    <a:pt x="6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977;p45">
              <a:extLst>
                <a:ext uri="{FF2B5EF4-FFF2-40B4-BE49-F238E27FC236}">
                  <a16:creationId xmlns:a16="http://schemas.microsoft.com/office/drawing/2014/main" id="{5C668250-A23C-86C2-DB61-D83D993AA8FC}"/>
                </a:ext>
              </a:extLst>
            </p:cNvPr>
            <p:cNvSpPr/>
            <p:nvPr/>
          </p:nvSpPr>
          <p:spPr>
            <a:xfrm>
              <a:off x="2787088" y="4519267"/>
              <a:ext cx="215202" cy="84540"/>
            </a:xfrm>
            <a:custGeom>
              <a:avLst/>
              <a:gdLst/>
              <a:ahLst/>
              <a:cxnLst/>
              <a:rect l="l" t="t" r="r" b="b"/>
              <a:pathLst>
                <a:path w="5613" h="2205" extrusionOk="0">
                  <a:moveTo>
                    <a:pt x="5300" y="1"/>
                  </a:moveTo>
                  <a:lnTo>
                    <a:pt x="634" y="240"/>
                  </a:lnTo>
                  <a:lnTo>
                    <a:pt x="0" y="2204"/>
                  </a:lnTo>
                  <a:lnTo>
                    <a:pt x="5612" y="2204"/>
                  </a:lnTo>
                  <a:lnTo>
                    <a:pt x="53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978;p45">
              <a:extLst>
                <a:ext uri="{FF2B5EF4-FFF2-40B4-BE49-F238E27FC236}">
                  <a16:creationId xmlns:a16="http://schemas.microsoft.com/office/drawing/2014/main" id="{8AE9C122-D953-16F5-DE9A-CE6DF07BA54A}"/>
                </a:ext>
              </a:extLst>
            </p:cNvPr>
            <p:cNvSpPr/>
            <p:nvPr/>
          </p:nvSpPr>
          <p:spPr>
            <a:xfrm>
              <a:off x="2933312" y="4519267"/>
              <a:ext cx="278962" cy="84540"/>
            </a:xfrm>
            <a:custGeom>
              <a:avLst/>
              <a:gdLst/>
              <a:ahLst/>
              <a:cxnLst/>
              <a:rect l="l" t="t" r="r" b="b"/>
              <a:pathLst>
                <a:path w="7276" h="2205" extrusionOk="0">
                  <a:moveTo>
                    <a:pt x="1351" y="1"/>
                  </a:moveTo>
                  <a:lnTo>
                    <a:pt x="0" y="2204"/>
                  </a:lnTo>
                  <a:lnTo>
                    <a:pt x="6818" y="2204"/>
                  </a:lnTo>
                  <a:lnTo>
                    <a:pt x="7275" y="365"/>
                  </a:lnTo>
                  <a:lnTo>
                    <a:pt x="1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979;p45">
              <a:extLst>
                <a:ext uri="{FF2B5EF4-FFF2-40B4-BE49-F238E27FC236}">
                  <a16:creationId xmlns:a16="http://schemas.microsoft.com/office/drawing/2014/main" id="{3A722A85-4C9A-A899-414A-269CE2BC3AF3}"/>
                </a:ext>
              </a:extLst>
            </p:cNvPr>
            <p:cNvSpPr/>
            <p:nvPr/>
          </p:nvSpPr>
          <p:spPr>
            <a:xfrm>
              <a:off x="3708256" y="2898070"/>
              <a:ext cx="569004" cy="841525"/>
            </a:xfrm>
            <a:custGeom>
              <a:avLst/>
              <a:gdLst/>
              <a:ahLst/>
              <a:cxnLst/>
              <a:rect l="l" t="t" r="r" b="b"/>
              <a:pathLst>
                <a:path w="14841" h="21949" extrusionOk="0">
                  <a:moveTo>
                    <a:pt x="14841" y="0"/>
                  </a:moveTo>
                  <a:lnTo>
                    <a:pt x="14176" y="115"/>
                  </a:lnTo>
                  <a:lnTo>
                    <a:pt x="905" y="21045"/>
                  </a:lnTo>
                  <a:lnTo>
                    <a:pt x="1" y="21263"/>
                  </a:lnTo>
                  <a:lnTo>
                    <a:pt x="229" y="21949"/>
                  </a:lnTo>
                  <a:lnTo>
                    <a:pt x="1227" y="21949"/>
                  </a:lnTo>
                  <a:lnTo>
                    <a:pt x="13833" y="7026"/>
                  </a:lnTo>
                  <a:lnTo>
                    <a:pt x="14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980;p45">
              <a:extLst>
                <a:ext uri="{FF2B5EF4-FFF2-40B4-BE49-F238E27FC236}">
                  <a16:creationId xmlns:a16="http://schemas.microsoft.com/office/drawing/2014/main" id="{FE52E564-C974-3BAC-E5CC-7F4254FD7878}"/>
                </a:ext>
              </a:extLst>
            </p:cNvPr>
            <p:cNvSpPr/>
            <p:nvPr/>
          </p:nvSpPr>
          <p:spPr>
            <a:xfrm>
              <a:off x="2803037" y="2911221"/>
              <a:ext cx="896926" cy="804105"/>
            </a:xfrm>
            <a:custGeom>
              <a:avLst/>
              <a:gdLst/>
              <a:ahLst/>
              <a:cxnLst/>
              <a:rect l="l" t="t" r="r" b="b"/>
              <a:pathLst>
                <a:path w="23394" h="20973" extrusionOk="0">
                  <a:moveTo>
                    <a:pt x="0" y="0"/>
                  </a:moveTo>
                  <a:lnTo>
                    <a:pt x="333" y="4043"/>
                  </a:lnTo>
                  <a:cubicBezTo>
                    <a:pt x="613" y="4251"/>
                    <a:pt x="7649" y="5030"/>
                    <a:pt x="7649" y="5030"/>
                  </a:cubicBezTo>
                  <a:lnTo>
                    <a:pt x="21907" y="20276"/>
                  </a:lnTo>
                  <a:lnTo>
                    <a:pt x="22884" y="20972"/>
                  </a:lnTo>
                  <a:lnTo>
                    <a:pt x="23393" y="20650"/>
                  </a:lnTo>
                  <a:lnTo>
                    <a:pt x="23071" y="19870"/>
                  </a:lnTo>
                  <a:lnTo>
                    <a:pt x="7545" y="66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981;p45">
              <a:extLst>
                <a:ext uri="{FF2B5EF4-FFF2-40B4-BE49-F238E27FC236}">
                  <a16:creationId xmlns:a16="http://schemas.microsoft.com/office/drawing/2014/main" id="{43A67C71-631A-C3E1-EFD1-E642D360CC22}"/>
                </a:ext>
              </a:extLst>
            </p:cNvPr>
            <p:cNvSpPr/>
            <p:nvPr/>
          </p:nvSpPr>
          <p:spPr>
            <a:xfrm>
              <a:off x="3642926" y="3673013"/>
              <a:ext cx="57012" cy="42289"/>
            </a:xfrm>
            <a:custGeom>
              <a:avLst/>
              <a:gdLst/>
              <a:ahLst/>
              <a:cxnLst/>
              <a:rect l="l" t="t" r="r" b="b"/>
              <a:pathLst>
                <a:path w="1487" h="1103" extrusionOk="0">
                  <a:moveTo>
                    <a:pt x="1164" y="0"/>
                  </a:moveTo>
                  <a:lnTo>
                    <a:pt x="0" y="406"/>
                  </a:lnTo>
                  <a:lnTo>
                    <a:pt x="977" y="1102"/>
                  </a:lnTo>
                  <a:lnTo>
                    <a:pt x="1486" y="780"/>
                  </a:lnTo>
                  <a:lnTo>
                    <a:pt x="1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982;p45">
              <a:extLst>
                <a:ext uri="{FF2B5EF4-FFF2-40B4-BE49-F238E27FC236}">
                  <a16:creationId xmlns:a16="http://schemas.microsoft.com/office/drawing/2014/main" id="{FA206A44-BFD5-C776-CFA8-8147EC891D37}"/>
                </a:ext>
              </a:extLst>
            </p:cNvPr>
            <p:cNvSpPr/>
            <p:nvPr/>
          </p:nvSpPr>
          <p:spPr>
            <a:xfrm>
              <a:off x="2803037" y="2911221"/>
              <a:ext cx="293263" cy="192889"/>
            </a:xfrm>
            <a:custGeom>
              <a:avLst/>
              <a:gdLst/>
              <a:ahLst/>
              <a:cxnLst/>
              <a:rect l="l" t="t" r="r" b="b"/>
              <a:pathLst>
                <a:path w="7649" h="5031" extrusionOk="0">
                  <a:moveTo>
                    <a:pt x="0" y="0"/>
                  </a:moveTo>
                  <a:lnTo>
                    <a:pt x="333" y="4043"/>
                  </a:lnTo>
                  <a:cubicBezTo>
                    <a:pt x="613" y="4251"/>
                    <a:pt x="7649" y="5030"/>
                    <a:pt x="7649" y="5030"/>
                  </a:cubicBezTo>
                  <a:lnTo>
                    <a:pt x="7545" y="66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983;p45">
              <a:extLst>
                <a:ext uri="{FF2B5EF4-FFF2-40B4-BE49-F238E27FC236}">
                  <a16:creationId xmlns:a16="http://schemas.microsoft.com/office/drawing/2014/main" id="{D98002B5-1FF0-B2B7-1D2D-1C1754A91082}"/>
                </a:ext>
              </a:extLst>
            </p:cNvPr>
            <p:cNvSpPr/>
            <p:nvPr/>
          </p:nvSpPr>
          <p:spPr>
            <a:xfrm>
              <a:off x="2775510" y="2759821"/>
              <a:ext cx="341916" cy="153015"/>
            </a:xfrm>
            <a:custGeom>
              <a:avLst/>
              <a:gdLst/>
              <a:ahLst/>
              <a:cxnLst/>
              <a:rect l="l" t="t" r="r" b="b"/>
              <a:pathLst>
                <a:path w="8918" h="3991" extrusionOk="0">
                  <a:moveTo>
                    <a:pt x="7847" y="0"/>
                  </a:moveTo>
                  <a:lnTo>
                    <a:pt x="541" y="1174"/>
                  </a:lnTo>
                  <a:lnTo>
                    <a:pt x="1" y="3232"/>
                  </a:lnTo>
                  <a:lnTo>
                    <a:pt x="1726" y="3991"/>
                  </a:lnTo>
                  <a:lnTo>
                    <a:pt x="8377" y="2983"/>
                  </a:lnTo>
                  <a:lnTo>
                    <a:pt x="8918" y="1226"/>
                  </a:lnTo>
                  <a:lnTo>
                    <a:pt x="78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984;p45">
              <a:extLst>
                <a:ext uri="{FF2B5EF4-FFF2-40B4-BE49-F238E27FC236}">
                  <a16:creationId xmlns:a16="http://schemas.microsoft.com/office/drawing/2014/main" id="{E776DDBF-080F-119E-A464-2F07E67DBE75}"/>
                </a:ext>
              </a:extLst>
            </p:cNvPr>
            <p:cNvSpPr/>
            <p:nvPr/>
          </p:nvSpPr>
          <p:spPr>
            <a:xfrm>
              <a:off x="2775510" y="2828332"/>
              <a:ext cx="335130" cy="84501"/>
            </a:xfrm>
            <a:custGeom>
              <a:avLst/>
              <a:gdLst/>
              <a:ahLst/>
              <a:cxnLst/>
              <a:rect l="l" t="t" r="r" b="b"/>
              <a:pathLst>
                <a:path w="8741" h="2204" extrusionOk="0">
                  <a:moveTo>
                    <a:pt x="8741" y="1"/>
                  </a:moveTo>
                  <a:lnTo>
                    <a:pt x="292" y="354"/>
                  </a:lnTo>
                  <a:lnTo>
                    <a:pt x="1" y="1445"/>
                  </a:lnTo>
                  <a:lnTo>
                    <a:pt x="1726" y="2204"/>
                  </a:lnTo>
                  <a:lnTo>
                    <a:pt x="8377" y="1196"/>
                  </a:lnTo>
                  <a:lnTo>
                    <a:pt x="8741" y="1"/>
                  </a:lnTo>
                  <a:close/>
                </a:path>
              </a:pathLst>
            </a:custGeom>
            <a:solidFill>
              <a:srgbClr val="6B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985;p45">
              <a:extLst>
                <a:ext uri="{FF2B5EF4-FFF2-40B4-BE49-F238E27FC236}">
                  <a16:creationId xmlns:a16="http://schemas.microsoft.com/office/drawing/2014/main" id="{E5FAA9C5-472B-712E-229C-5D59E0320184}"/>
                </a:ext>
              </a:extLst>
            </p:cNvPr>
            <p:cNvSpPr/>
            <p:nvPr/>
          </p:nvSpPr>
          <p:spPr>
            <a:xfrm>
              <a:off x="3045262" y="2462579"/>
              <a:ext cx="1304557" cy="427951"/>
            </a:xfrm>
            <a:custGeom>
              <a:avLst/>
              <a:gdLst/>
              <a:ahLst/>
              <a:cxnLst/>
              <a:rect l="l" t="t" r="r" b="b"/>
              <a:pathLst>
                <a:path w="34026" h="11162" extrusionOk="0">
                  <a:moveTo>
                    <a:pt x="19268" y="0"/>
                  </a:moveTo>
                  <a:lnTo>
                    <a:pt x="676" y="7753"/>
                  </a:lnTo>
                  <a:lnTo>
                    <a:pt x="1" y="9593"/>
                  </a:lnTo>
                  <a:lnTo>
                    <a:pt x="1279" y="10736"/>
                  </a:lnTo>
                  <a:lnTo>
                    <a:pt x="18437" y="2204"/>
                  </a:lnTo>
                  <a:lnTo>
                    <a:pt x="32685" y="11162"/>
                  </a:lnTo>
                  <a:lnTo>
                    <a:pt x="34025" y="10019"/>
                  </a:lnTo>
                  <a:lnTo>
                    <a:pt x="32758" y="8314"/>
                  </a:lnTo>
                  <a:lnTo>
                    <a:pt x="29235" y="7109"/>
                  </a:lnTo>
                  <a:lnTo>
                    <a:pt x="19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986;p45">
              <a:extLst>
                <a:ext uri="{FF2B5EF4-FFF2-40B4-BE49-F238E27FC236}">
                  <a16:creationId xmlns:a16="http://schemas.microsoft.com/office/drawing/2014/main" id="{3C4A0C63-6641-7A94-E007-8F72A0EF55E4}"/>
                </a:ext>
              </a:extLst>
            </p:cNvPr>
            <p:cNvSpPr/>
            <p:nvPr/>
          </p:nvSpPr>
          <p:spPr>
            <a:xfrm>
              <a:off x="3708256" y="3698892"/>
              <a:ext cx="504478" cy="792564"/>
            </a:xfrm>
            <a:custGeom>
              <a:avLst/>
              <a:gdLst/>
              <a:ahLst/>
              <a:cxnLst/>
              <a:rect l="l" t="t" r="r" b="b"/>
              <a:pathLst>
                <a:path w="13158" h="20672" extrusionOk="0">
                  <a:moveTo>
                    <a:pt x="1019" y="1"/>
                  </a:moveTo>
                  <a:lnTo>
                    <a:pt x="1" y="375"/>
                  </a:lnTo>
                  <a:lnTo>
                    <a:pt x="229" y="1061"/>
                  </a:lnTo>
                  <a:lnTo>
                    <a:pt x="905" y="1092"/>
                  </a:lnTo>
                  <a:lnTo>
                    <a:pt x="12877" y="20671"/>
                  </a:lnTo>
                  <a:lnTo>
                    <a:pt x="13157" y="20141"/>
                  </a:lnTo>
                  <a:lnTo>
                    <a:pt x="12763" y="14550"/>
                  </a:lnTo>
                  <a:lnTo>
                    <a:pt x="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987;p45">
              <a:extLst>
                <a:ext uri="{FF2B5EF4-FFF2-40B4-BE49-F238E27FC236}">
                  <a16:creationId xmlns:a16="http://schemas.microsoft.com/office/drawing/2014/main" id="{D6DB2CEA-0360-D10B-B626-BC110FA3C935}"/>
                </a:ext>
              </a:extLst>
            </p:cNvPr>
            <p:cNvSpPr/>
            <p:nvPr/>
          </p:nvSpPr>
          <p:spPr>
            <a:xfrm>
              <a:off x="3744102" y="3698892"/>
              <a:ext cx="424807" cy="705303"/>
            </a:xfrm>
            <a:custGeom>
              <a:avLst/>
              <a:gdLst/>
              <a:ahLst/>
              <a:cxnLst/>
              <a:rect l="l" t="t" r="r" b="b"/>
              <a:pathLst>
                <a:path w="11080" h="18396" extrusionOk="0">
                  <a:moveTo>
                    <a:pt x="84" y="1"/>
                  </a:moveTo>
                  <a:lnTo>
                    <a:pt x="43" y="11"/>
                  </a:lnTo>
                  <a:cubicBezTo>
                    <a:pt x="22" y="375"/>
                    <a:pt x="1" y="760"/>
                    <a:pt x="1" y="1155"/>
                  </a:cubicBezTo>
                  <a:lnTo>
                    <a:pt x="10549" y="18395"/>
                  </a:lnTo>
                  <a:cubicBezTo>
                    <a:pt x="10944" y="17159"/>
                    <a:pt x="11079" y="15465"/>
                    <a:pt x="10975" y="13490"/>
                  </a:cubicBez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988;p45">
              <a:extLst>
                <a:ext uri="{FF2B5EF4-FFF2-40B4-BE49-F238E27FC236}">
                  <a16:creationId xmlns:a16="http://schemas.microsoft.com/office/drawing/2014/main" id="{6C413676-347A-A15D-2AFE-6D30912FF357}"/>
                </a:ext>
              </a:extLst>
            </p:cNvPr>
            <p:cNvSpPr/>
            <p:nvPr/>
          </p:nvSpPr>
          <p:spPr>
            <a:xfrm>
              <a:off x="3781559" y="2897649"/>
              <a:ext cx="495698" cy="786200"/>
            </a:xfrm>
            <a:custGeom>
              <a:avLst/>
              <a:gdLst/>
              <a:ahLst/>
              <a:cxnLst/>
              <a:rect l="l" t="t" r="r" b="b"/>
              <a:pathLst>
                <a:path w="12929" h="20506" extrusionOk="0">
                  <a:moveTo>
                    <a:pt x="12929" y="1"/>
                  </a:moveTo>
                  <a:lnTo>
                    <a:pt x="12264" y="126"/>
                  </a:lnTo>
                  <a:lnTo>
                    <a:pt x="1" y="19466"/>
                  </a:lnTo>
                  <a:cubicBezTo>
                    <a:pt x="177" y="19830"/>
                    <a:pt x="354" y="20172"/>
                    <a:pt x="541" y="20505"/>
                  </a:cubicBezTo>
                  <a:lnTo>
                    <a:pt x="11921" y="7037"/>
                  </a:lnTo>
                  <a:lnTo>
                    <a:pt x="129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989;p45">
              <a:extLst>
                <a:ext uri="{FF2B5EF4-FFF2-40B4-BE49-F238E27FC236}">
                  <a16:creationId xmlns:a16="http://schemas.microsoft.com/office/drawing/2014/main" id="{E2790F67-FAB0-1AF9-669F-5ED331B36F1C}"/>
                </a:ext>
              </a:extLst>
            </p:cNvPr>
            <p:cNvSpPr/>
            <p:nvPr/>
          </p:nvSpPr>
          <p:spPr>
            <a:xfrm>
              <a:off x="3980806" y="4493388"/>
              <a:ext cx="298055" cy="110419"/>
            </a:xfrm>
            <a:custGeom>
              <a:avLst/>
              <a:gdLst/>
              <a:ahLst/>
              <a:cxnLst/>
              <a:rect l="l" t="t" r="r" b="b"/>
              <a:pathLst>
                <a:path w="7774" h="2880" extrusionOk="0">
                  <a:moveTo>
                    <a:pt x="6526" y="0"/>
                  </a:moveTo>
                  <a:lnTo>
                    <a:pt x="0" y="1144"/>
                  </a:lnTo>
                  <a:lnTo>
                    <a:pt x="956" y="2879"/>
                  </a:lnTo>
                  <a:lnTo>
                    <a:pt x="7774" y="2879"/>
                  </a:lnTo>
                  <a:lnTo>
                    <a:pt x="65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990;p45">
              <a:extLst>
                <a:ext uri="{FF2B5EF4-FFF2-40B4-BE49-F238E27FC236}">
                  <a16:creationId xmlns:a16="http://schemas.microsoft.com/office/drawing/2014/main" id="{B116722C-DEA1-AC0D-695D-63AB6222E397}"/>
                </a:ext>
              </a:extLst>
            </p:cNvPr>
            <p:cNvSpPr/>
            <p:nvPr/>
          </p:nvSpPr>
          <p:spPr>
            <a:xfrm>
              <a:off x="3602670" y="3688541"/>
              <a:ext cx="40295" cy="82929"/>
            </a:xfrm>
            <a:custGeom>
              <a:avLst/>
              <a:gdLst/>
              <a:ahLst/>
              <a:cxnLst/>
              <a:rect l="l" t="t" r="r" b="b"/>
              <a:pathLst>
                <a:path w="1051" h="2163" extrusionOk="0">
                  <a:moveTo>
                    <a:pt x="1050" y="1"/>
                  </a:moveTo>
                  <a:lnTo>
                    <a:pt x="1" y="1154"/>
                  </a:lnTo>
                  <a:cubicBezTo>
                    <a:pt x="32" y="1497"/>
                    <a:pt x="115" y="1830"/>
                    <a:pt x="240" y="2162"/>
                  </a:cubicBezTo>
                  <a:lnTo>
                    <a:pt x="759" y="1445"/>
                  </a:lnTo>
                  <a:lnTo>
                    <a:pt x="10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991;p45">
              <a:extLst>
                <a:ext uri="{FF2B5EF4-FFF2-40B4-BE49-F238E27FC236}">
                  <a16:creationId xmlns:a16="http://schemas.microsoft.com/office/drawing/2014/main" id="{ED0C8E8C-435C-6528-AE70-E09DE3E18CC6}"/>
                </a:ext>
              </a:extLst>
            </p:cNvPr>
            <p:cNvSpPr/>
            <p:nvPr/>
          </p:nvSpPr>
          <p:spPr>
            <a:xfrm>
              <a:off x="3768026" y="3252666"/>
              <a:ext cx="362236" cy="452259"/>
            </a:xfrm>
            <a:custGeom>
              <a:avLst/>
              <a:gdLst/>
              <a:ahLst/>
              <a:cxnLst/>
              <a:rect l="l" t="t" r="r" b="b"/>
              <a:pathLst>
                <a:path w="9448" h="11796" extrusionOk="0">
                  <a:moveTo>
                    <a:pt x="9447" y="0"/>
                  </a:moveTo>
                  <a:lnTo>
                    <a:pt x="0" y="11307"/>
                  </a:lnTo>
                  <a:lnTo>
                    <a:pt x="73" y="11796"/>
                  </a:lnTo>
                  <a:cubicBezTo>
                    <a:pt x="260" y="11650"/>
                    <a:pt x="9446" y="2"/>
                    <a:pt x="9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992;p45">
              <a:extLst>
                <a:ext uri="{FF2B5EF4-FFF2-40B4-BE49-F238E27FC236}">
                  <a16:creationId xmlns:a16="http://schemas.microsoft.com/office/drawing/2014/main" id="{EBCDE897-5D30-7493-3519-62B726794577}"/>
                </a:ext>
              </a:extLst>
            </p:cNvPr>
            <p:cNvSpPr/>
            <p:nvPr/>
          </p:nvSpPr>
          <p:spPr>
            <a:xfrm>
              <a:off x="3948908" y="4026421"/>
              <a:ext cx="247485" cy="406059"/>
            </a:xfrm>
            <a:custGeom>
              <a:avLst/>
              <a:gdLst/>
              <a:ahLst/>
              <a:cxnLst/>
              <a:rect l="l" t="t" r="r" b="b"/>
              <a:pathLst>
                <a:path w="6455" h="10591" extrusionOk="0">
                  <a:moveTo>
                    <a:pt x="1" y="0"/>
                  </a:moveTo>
                  <a:lnTo>
                    <a:pt x="6454" y="10590"/>
                  </a:lnTo>
                  <a:lnTo>
                    <a:pt x="6267" y="8990"/>
                  </a:lnTo>
                  <a:cubicBezTo>
                    <a:pt x="6163" y="8782"/>
                    <a:pt x="1"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993;p45">
              <a:extLst>
                <a:ext uri="{FF2B5EF4-FFF2-40B4-BE49-F238E27FC236}">
                  <a16:creationId xmlns:a16="http://schemas.microsoft.com/office/drawing/2014/main" id="{6BF4CEF5-9825-76B2-0559-D36CFA55127B}"/>
                </a:ext>
              </a:extLst>
            </p:cNvPr>
            <p:cNvSpPr/>
            <p:nvPr/>
          </p:nvSpPr>
          <p:spPr>
            <a:xfrm>
              <a:off x="2941670" y="4142779"/>
              <a:ext cx="353073" cy="328344"/>
            </a:xfrm>
            <a:custGeom>
              <a:avLst/>
              <a:gdLst/>
              <a:ahLst/>
              <a:cxnLst/>
              <a:rect l="l" t="t" r="r" b="b"/>
              <a:pathLst>
                <a:path w="9209" h="8564" extrusionOk="0">
                  <a:moveTo>
                    <a:pt x="9208" y="0"/>
                  </a:moveTo>
                  <a:lnTo>
                    <a:pt x="1" y="8563"/>
                  </a:lnTo>
                  <a:lnTo>
                    <a:pt x="1591" y="7992"/>
                  </a:lnTo>
                  <a:cubicBezTo>
                    <a:pt x="1778" y="7857"/>
                    <a:pt x="9208" y="1"/>
                    <a:pt x="9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994;p45">
              <a:extLst>
                <a:ext uri="{FF2B5EF4-FFF2-40B4-BE49-F238E27FC236}">
                  <a16:creationId xmlns:a16="http://schemas.microsoft.com/office/drawing/2014/main" id="{F2627A79-7799-28F0-5EF0-8772F887A275}"/>
                </a:ext>
              </a:extLst>
            </p:cNvPr>
            <p:cNvSpPr/>
            <p:nvPr/>
          </p:nvSpPr>
          <p:spPr>
            <a:xfrm>
              <a:off x="3733751" y="3709282"/>
              <a:ext cx="362236" cy="463032"/>
            </a:xfrm>
            <a:custGeom>
              <a:avLst/>
              <a:gdLst/>
              <a:ahLst/>
              <a:cxnLst/>
              <a:rect l="l" t="t" r="r" b="b"/>
              <a:pathLst>
                <a:path w="9448" h="12077" extrusionOk="0">
                  <a:moveTo>
                    <a:pt x="188" y="0"/>
                  </a:moveTo>
                  <a:lnTo>
                    <a:pt x="1" y="343"/>
                  </a:lnTo>
                  <a:cubicBezTo>
                    <a:pt x="94" y="551"/>
                    <a:pt x="9447" y="12076"/>
                    <a:pt x="9447" y="12076"/>
                  </a:cubicBezTo>
                  <a:lnTo>
                    <a:pt x="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995;p45">
              <a:extLst>
                <a:ext uri="{FF2B5EF4-FFF2-40B4-BE49-F238E27FC236}">
                  <a16:creationId xmlns:a16="http://schemas.microsoft.com/office/drawing/2014/main" id="{5F770E0A-DEEC-91FE-22FF-8858414E7F2C}"/>
                </a:ext>
              </a:extLst>
            </p:cNvPr>
            <p:cNvSpPr/>
            <p:nvPr/>
          </p:nvSpPr>
          <p:spPr>
            <a:xfrm>
              <a:off x="3081914" y="2945074"/>
              <a:ext cx="410046" cy="525181"/>
            </a:xfrm>
            <a:custGeom>
              <a:avLst/>
              <a:gdLst/>
              <a:ahLst/>
              <a:cxnLst/>
              <a:rect l="l" t="t" r="r" b="b"/>
              <a:pathLst>
                <a:path w="10695" h="13698" extrusionOk="0">
                  <a:moveTo>
                    <a:pt x="42" y="1"/>
                  </a:moveTo>
                  <a:lnTo>
                    <a:pt x="1" y="1279"/>
                  </a:lnTo>
                  <a:cubicBezTo>
                    <a:pt x="115" y="1507"/>
                    <a:pt x="10695" y="13698"/>
                    <a:pt x="10695" y="13698"/>
                  </a:cubicBez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996;p45">
              <a:extLst>
                <a:ext uri="{FF2B5EF4-FFF2-40B4-BE49-F238E27FC236}">
                  <a16:creationId xmlns:a16="http://schemas.microsoft.com/office/drawing/2014/main" id="{A68CFD7A-2550-E801-F5D8-BFA3C60A1FC8}"/>
                </a:ext>
              </a:extLst>
            </p:cNvPr>
            <p:cNvSpPr/>
            <p:nvPr/>
          </p:nvSpPr>
          <p:spPr>
            <a:xfrm>
              <a:off x="3900295" y="2955425"/>
              <a:ext cx="368601" cy="534345"/>
            </a:xfrm>
            <a:custGeom>
              <a:avLst/>
              <a:gdLst/>
              <a:ahLst/>
              <a:cxnLst/>
              <a:rect l="l" t="t" r="r" b="b"/>
              <a:pathLst>
                <a:path w="9614" h="13937" extrusionOk="0">
                  <a:moveTo>
                    <a:pt x="9614" y="1"/>
                  </a:moveTo>
                  <a:lnTo>
                    <a:pt x="9614" y="1"/>
                  </a:lnTo>
                  <a:cubicBezTo>
                    <a:pt x="6891" y="3867"/>
                    <a:pt x="1" y="13937"/>
                    <a:pt x="1" y="13937"/>
                  </a:cubicBezTo>
                  <a:lnTo>
                    <a:pt x="9427" y="1321"/>
                  </a:lnTo>
                  <a:lnTo>
                    <a:pt x="9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997;p45">
              <a:extLst>
                <a:ext uri="{FF2B5EF4-FFF2-40B4-BE49-F238E27FC236}">
                  <a16:creationId xmlns:a16="http://schemas.microsoft.com/office/drawing/2014/main" id="{92C7FD27-C824-BEF9-B6DA-CDA252615C61}"/>
                </a:ext>
              </a:extLst>
            </p:cNvPr>
            <p:cNvSpPr/>
            <p:nvPr/>
          </p:nvSpPr>
          <p:spPr>
            <a:xfrm>
              <a:off x="3430146" y="2462579"/>
              <a:ext cx="761892" cy="308024"/>
            </a:xfrm>
            <a:custGeom>
              <a:avLst/>
              <a:gdLst/>
              <a:ahLst/>
              <a:cxnLst/>
              <a:rect l="l" t="t" r="r" b="b"/>
              <a:pathLst>
                <a:path w="19872" h="8034" extrusionOk="0">
                  <a:moveTo>
                    <a:pt x="9229" y="0"/>
                  </a:moveTo>
                  <a:lnTo>
                    <a:pt x="1" y="3846"/>
                  </a:lnTo>
                  <a:cubicBezTo>
                    <a:pt x="479" y="4490"/>
                    <a:pt x="1040" y="5061"/>
                    <a:pt x="1684" y="5550"/>
                  </a:cubicBezTo>
                  <a:lnTo>
                    <a:pt x="8398" y="2204"/>
                  </a:lnTo>
                  <a:lnTo>
                    <a:pt x="17657" y="8034"/>
                  </a:lnTo>
                  <a:cubicBezTo>
                    <a:pt x="18416" y="7847"/>
                    <a:pt x="19154" y="7618"/>
                    <a:pt x="19871" y="7348"/>
                  </a:cubicBezTo>
                  <a:lnTo>
                    <a:pt x="19196" y="7109"/>
                  </a:lnTo>
                  <a:lnTo>
                    <a:pt x="9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705;p62">
            <a:extLst>
              <a:ext uri="{FF2B5EF4-FFF2-40B4-BE49-F238E27FC236}">
                <a16:creationId xmlns:a16="http://schemas.microsoft.com/office/drawing/2014/main" id="{A0179114-27A3-F2A5-2406-418A1AE3B6DE}"/>
              </a:ext>
            </a:extLst>
          </p:cNvPr>
          <p:cNvGrpSpPr>
            <a:grpSpLocks noChangeAspect="1"/>
          </p:cNvGrpSpPr>
          <p:nvPr/>
        </p:nvGrpSpPr>
        <p:grpSpPr>
          <a:xfrm flipH="1">
            <a:off x="5582077" y="1534660"/>
            <a:ext cx="2974386" cy="3087177"/>
            <a:chOff x="679513" y="1206363"/>
            <a:chExt cx="2742575" cy="2846575"/>
          </a:xfrm>
        </p:grpSpPr>
        <p:sp>
          <p:nvSpPr>
            <p:cNvPr id="5" name="Google Shape;2706;p62">
              <a:extLst>
                <a:ext uri="{FF2B5EF4-FFF2-40B4-BE49-F238E27FC236}">
                  <a16:creationId xmlns:a16="http://schemas.microsoft.com/office/drawing/2014/main" id="{C4877A2F-06ED-7F14-E0C1-8911C898DE28}"/>
                </a:ext>
              </a:extLst>
            </p:cNvPr>
            <p:cNvSpPr/>
            <p:nvPr/>
          </p:nvSpPr>
          <p:spPr>
            <a:xfrm>
              <a:off x="2474588" y="2742938"/>
              <a:ext cx="171550" cy="159000"/>
            </a:xfrm>
            <a:custGeom>
              <a:avLst/>
              <a:gdLst/>
              <a:ahLst/>
              <a:cxnLst/>
              <a:rect l="l" t="t" r="r" b="b"/>
              <a:pathLst>
                <a:path w="6862" h="6360" extrusionOk="0">
                  <a:moveTo>
                    <a:pt x="2229" y="1"/>
                  </a:moveTo>
                  <a:lnTo>
                    <a:pt x="0" y="3431"/>
                  </a:lnTo>
                  <a:cubicBezTo>
                    <a:pt x="0" y="3431"/>
                    <a:pt x="3693" y="6359"/>
                    <a:pt x="3868" y="6359"/>
                  </a:cubicBezTo>
                  <a:cubicBezTo>
                    <a:pt x="4043" y="6359"/>
                    <a:pt x="6862" y="3431"/>
                    <a:pt x="6293" y="2710"/>
                  </a:cubicBezTo>
                  <a:cubicBezTo>
                    <a:pt x="5703" y="1989"/>
                    <a:pt x="3409" y="1246"/>
                    <a:pt x="2229"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07;p62">
              <a:extLst>
                <a:ext uri="{FF2B5EF4-FFF2-40B4-BE49-F238E27FC236}">
                  <a16:creationId xmlns:a16="http://schemas.microsoft.com/office/drawing/2014/main" id="{0328C9AA-7925-9196-A7DA-FC24857CEFA8}"/>
                </a:ext>
              </a:extLst>
            </p:cNvPr>
            <p:cNvSpPr/>
            <p:nvPr/>
          </p:nvSpPr>
          <p:spPr>
            <a:xfrm>
              <a:off x="3171638" y="1502913"/>
              <a:ext cx="101625" cy="118550"/>
            </a:xfrm>
            <a:custGeom>
              <a:avLst/>
              <a:gdLst/>
              <a:ahLst/>
              <a:cxnLst/>
              <a:rect l="l" t="t" r="r" b="b"/>
              <a:pathLst>
                <a:path w="4065" h="4742" extrusionOk="0">
                  <a:moveTo>
                    <a:pt x="2032" y="0"/>
                  </a:moveTo>
                  <a:cubicBezTo>
                    <a:pt x="918" y="0"/>
                    <a:pt x="0" y="1071"/>
                    <a:pt x="0" y="2382"/>
                  </a:cubicBezTo>
                  <a:cubicBezTo>
                    <a:pt x="0" y="3693"/>
                    <a:pt x="918" y="4742"/>
                    <a:pt x="2032" y="4742"/>
                  </a:cubicBezTo>
                  <a:cubicBezTo>
                    <a:pt x="3168" y="4742"/>
                    <a:pt x="4064" y="3693"/>
                    <a:pt x="4064" y="2382"/>
                  </a:cubicBezTo>
                  <a:cubicBezTo>
                    <a:pt x="4064" y="1071"/>
                    <a:pt x="3168" y="0"/>
                    <a:pt x="20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08;p62">
              <a:extLst>
                <a:ext uri="{FF2B5EF4-FFF2-40B4-BE49-F238E27FC236}">
                  <a16:creationId xmlns:a16="http://schemas.microsoft.com/office/drawing/2014/main" id="{DA772720-B82B-0A3D-1C20-18389C501704}"/>
                </a:ext>
              </a:extLst>
            </p:cNvPr>
            <p:cNvSpPr/>
            <p:nvPr/>
          </p:nvSpPr>
          <p:spPr>
            <a:xfrm>
              <a:off x="2045763" y="1375638"/>
              <a:ext cx="1376325" cy="2664175"/>
            </a:xfrm>
            <a:custGeom>
              <a:avLst/>
              <a:gdLst/>
              <a:ahLst/>
              <a:cxnLst/>
              <a:rect l="l" t="t" r="r" b="b"/>
              <a:pathLst>
                <a:path w="55053" h="106567" extrusionOk="0">
                  <a:moveTo>
                    <a:pt x="47417" y="0"/>
                  </a:moveTo>
                  <a:cubicBezTo>
                    <a:pt x="47416" y="0"/>
                    <a:pt x="42325" y="3300"/>
                    <a:pt x="41146" y="6315"/>
                  </a:cubicBezTo>
                  <a:cubicBezTo>
                    <a:pt x="39944" y="9352"/>
                    <a:pt x="43790" y="11057"/>
                    <a:pt x="43790" y="11057"/>
                  </a:cubicBezTo>
                  <a:cubicBezTo>
                    <a:pt x="43790" y="11057"/>
                    <a:pt x="1" y="106042"/>
                    <a:pt x="1" y="106436"/>
                  </a:cubicBezTo>
                  <a:lnTo>
                    <a:pt x="1093" y="106567"/>
                  </a:lnTo>
                  <a:lnTo>
                    <a:pt x="45232" y="12521"/>
                  </a:lnTo>
                  <a:cubicBezTo>
                    <a:pt x="46164" y="12744"/>
                    <a:pt x="46985" y="12845"/>
                    <a:pt x="47708" y="12845"/>
                  </a:cubicBezTo>
                  <a:cubicBezTo>
                    <a:pt x="55053" y="12845"/>
                    <a:pt x="52246" y="2361"/>
                    <a:pt x="52246" y="2360"/>
                  </a:cubicBezTo>
                  <a:lnTo>
                    <a:pt x="52246" y="2360"/>
                  </a:lnTo>
                  <a:cubicBezTo>
                    <a:pt x="52246" y="2360"/>
                    <a:pt x="50475" y="10595"/>
                    <a:pt x="47044" y="10595"/>
                  </a:cubicBezTo>
                  <a:cubicBezTo>
                    <a:pt x="46664" y="10595"/>
                    <a:pt x="46264" y="10494"/>
                    <a:pt x="45844" y="10270"/>
                  </a:cubicBezTo>
                  <a:cubicBezTo>
                    <a:pt x="41626" y="8041"/>
                    <a:pt x="47416" y="0"/>
                    <a:pt x="47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09;p62">
              <a:extLst>
                <a:ext uri="{FF2B5EF4-FFF2-40B4-BE49-F238E27FC236}">
                  <a16:creationId xmlns:a16="http://schemas.microsoft.com/office/drawing/2014/main" id="{F393772D-DFD8-76E8-D8D2-A808F0D4D3FA}"/>
                </a:ext>
              </a:extLst>
            </p:cNvPr>
            <p:cNvSpPr/>
            <p:nvPr/>
          </p:nvSpPr>
          <p:spPr>
            <a:xfrm>
              <a:off x="679513" y="3693088"/>
              <a:ext cx="455650" cy="359600"/>
            </a:xfrm>
            <a:custGeom>
              <a:avLst/>
              <a:gdLst/>
              <a:ahLst/>
              <a:cxnLst/>
              <a:rect l="l" t="t" r="r" b="b"/>
              <a:pathLst>
                <a:path w="18226" h="14384" extrusionOk="0">
                  <a:moveTo>
                    <a:pt x="5938" y="1"/>
                  </a:moveTo>
                  <a:cubicBezTo>
                    <a:pt x="3456" y="1"/>
                    <a:pt x="429" y="2241"/>
                    <a:pt x="264" y="6811"/>
                  </a:cubicBezTo>
                  <a:cubicBezTo>
                    <a:pt x="0" y="13896"/>
                    <a:pt x="5830" y="14384"/>
                    <a:pt x="7440" y="14384"/>
                  </a:cubicBezTo>
                  <a:cubicBezTo>
                    <a:pt x="7697" y="14384"/>
                    <a:pt x="7846" y="14371"/>
                    <a:pt x="7846" y="14371"/>
                  </a:cubicBezTo>
                  <a:lnTo>
                    <a:pt x="14139" y="14371"/>
                  </a:lnTo>
                  <a:lnTo>
                    <a:pt x="18225" y="3599"/>
                  </a:lnTo>
                  <a:lnTo>
                    <a:pt x="18225" y="3599"/>
                  </a:lnTo>
                  <a:cubicBezTo>
                    <a:pt x="15303" y="6890"/>
                    <a:pt x="11863" y="8601"/>
                    <a:pt x="8943" y="8601"/>
                  </a:cubicBezTo>
                  <a:cubicBezTo>
                    <a:pt x="7888" y="8601"/>
                    <a:pt x="6902" y="8378"/>
                    <a:pt x="6032" y="7925"/>
                  </a:cubicBezTo>
                  <a:cubicBezTo>
                    <a:pt x="3275" y="6491"/>
                    <a:pt x="4183" y="1701"/>
                    <a:pt x="7157" y="1701"/>
                  </a:cubicBezTo>
                  <a:cubicBezTo>
                    <a:pt x="7717" y="1701"/>
                    <a:pt x="8351" y="1871"/>
                    <a:pt x="9048" y="2266"/>
                  </a:cubicBezTo>
                  <a:cubicBezTo>
                    <a:pt x="8646" y="762"/>
                    <a:pt x="7384" y="1"/>
                    <a:pt x="5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10;p62">
              <a:extLst>
                <a:ext uri="{FF2B5EF4-FFF2-40B4-BE49-F238E27FC236}">
                  <a16:creationId xmlns:a16="http://schemas.microsoft.com/office/drawing/2014/main" id="{D1B02FA8-A02B-0783-6FAD-19F8E826DA44}"/>
                </a:ext>
              </a:extLst>
            </p:cNvPr>
            <p:cNvSpPr/>
            <p:nvPr/>
          </p:nvSpPr>
          <p:spPr>
            <a:xfrm>
              <a:off x="1899363" y="1802263"/>
              <a:ext cx="607475" cy="1669425"/>
            </a:xfrm>
            <a:custGeom>
              <a:avLst/>
              <a:gdLst/>
              <a:ahLst/>
              <a:cxnLst/>
              <a:rect l="l" t="t" r="r" b="b"/>
              <a:pathLst>
                <a:path w="24299" h="66777" extrusionOk="0">
                  <a:moveTo>
                    <a:pt x="437" y="1"/>
                  </a:moveTo>
                  <a:lnTo>
                    <a:pt x="0" y="7692"/>
                  </a:lnTo>
                  <a:lnTo>
                    <a:pt x="13701" y="66777"/>
                  </a:lnTo>
                  <a:lnTo>
                    <a:pt x="24299" y="35945"/>
                  </a:lnTo>
                  <a:cubicBezTo>
                    <a:pt x="22838" y="33670"/>
                    <a:pt x="21684" y="33263"/>
                    <a:pt x="21046" y="33263"/>
                  </a:cubicBezTo>
                  <a:cubicBezTo>
                    <a:pt x="20692" y="33263"/>
                    <a:pt x="20497" y="33389"/>
                    <a:pt x="20497" y="33389"/>
                  </a:cubicBezTo>
                  <a:cubicBezTo>
                    <a:pt x="16091" y="25731"/>
                    <a:pt x="14022" y="25274"/>
                    <a:pt x="13591" y="25274"/>
                  </a:cubicBezTo>
                  <a:cubicBezTo>
                    <a:pt x="13533" y="25274"/>
                    <a:pt x="13504" y="25282"/>
                    <a:pt x="13504" y="25282"/>
                  </a:cubicBezTo>
                  <a:cubicBezTo>
                    <a:pt x="13504" y="25282"/>
                    <a:pt x="8347" y="9877"/>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11;p62">
              <a:extLst>
                <a:ext uri="{FF2B5EF4-FFF2-40B4-BE49-F238E27FC236}">
                  <a16:creationId xmlns:a16="http://schemas.microsoft.com/office/drawing/2014/main" id="{048C6B16-9650-7380-B19C-B6D75D198BA9}"/>
                </a:ext>
              </a:extLst>
            </p:cNvPr>
            <p:cNvSpPr/>
            <p:nvPr/>
          </p:nvSpPr>
          <p:spPr>
            <a:xfrm>
              <a:off x="1899363" y="1801713"/>
              <a:ext cx="523350" cy="1669975"/>
            </a:xfrm>
            <a:custGeom>
              <a:avLst/>
              <a:gdLst/>
              <a:ahLst/>
              <a:cxnLst/>
              <a:rect l="l" t="t" r="r" b="b"/>
              <a:pathLst>
                <a:path w="20934" h="66799" extrusionOk="0">
                  <a:moveTo>
                    <a:pt x="437" y="1"/>
                  </a:moveTo>
                  <a:lnTo>
                    <a:pt x="0" y="7714"/>
                  </a:lnTo>
                  <a:lnTo>
                    <a:pt x="13679" y="66799"/>
                  </a:lnTo>
                  <a:lnTo>
                    <a:pt x="16957" y="57272"/>
                  </a:lnTo>
                  <a:cubicBezTo>
                    <a:pt x="16454" y="54016"/>
                    <a:pt x="16804" y="48641"/>
                    <a:pt x="18071" y="42763"/>
                  </a:cubicBezTo>
                  <a:cubicBezTo>
                    <a:pt x="18748" y="39529"/>
                    <a:pt x="19710" y="36339"/>
                    <a:pt x="20934" y="33280"/>
                  </a:cubicBezTo>
                  <a:cubicBezTo>
                    <a:pt x="20781" y="33280"/>
                    <a:pt x="20628" y="33323"/>
                    <a:pt x="20497" y="33411"/>
                  </a:cubicBezTo>
                  <a:cubicBezTo>
                    <a:pt x="20322" y="33083"/>
                    <a:pt x="20147" y="32799"/>
                    <a:pt x="19972" y="32515"/>
                  </a:cubicBezTo>
                  <a:cubicBezTo>
                    <a:pt x="19426" y="35312"/>
                    <a:pt x="18268" y="37256"/>
                    <a:pt x="16913" y="37256"/>
                  </a:cubicBezTo>
                  <a:cubicBezTo>
                    <a:pt x="15034" y="37256"/>
                    <a:pt x="13504" y="33520"/>
                    <a:pt x="13504" y="28909"/>
                  </a:cubicBezTo>
                  <a:cubicBezTo>
                    <a:pt x="13504" y="27708"/>
                    <a:pt x="13614" y="26506"/>
                    <a:pt x="13832" y="25326"/>
                  </a:cubicBezTo>
                  <a:cubicBezTo>
                    <a:pt x="13788" y="25326"/>
                    <a:pt x="13723" y="25304"/>
                    <a:pt x="13679" y="25304"/>
                  </a:cubicBezTo>
                  <a:cubicBezTo>
                    <a:pt x="13439" y="25872"/>
                    <a:pt x="13111" y="26222"/>
                    <a:pt x="12718" y="26309"/>
                  </a:cubicBezTo>
                  <a:cubicBezTo>
                    <a:pt x="12652" y="26324"/>
                    <a:pt x="12585" y="26332"/>
                    <a:pt x="12517" y="26332"/>
                  </a:cubicBezTo>
                  <a:cubicBezTo>
                    <a:pt x="10741" y="26332"/>
                    <a:pt x="8342" y="21160"/>
                    <a:pt x="7058" y="14488"/>
                  </a:cubicBezTo>
                  <a:cubicBezTo>
                    <a:pt x="6687" y="12674"/>
                    <a:pt x="6446" y="10861"/>
                    <a:pt x="6315" y="9025"/>
                  </a:cubicBezTo>
                  <a:cubicBezTo>
                    <a:pt x="4611" y="5857"/>
                    <a:pt x="2644" y="284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12;p62">
              <a:extLst>
                <a:ext uri="{FF2B5EF4-FFF2-40B4-BE49-F238E27FC236}">
                  <a16:creationId xmlns:a16="http://schemas.microsoft.com/office/drawing/2014/main" id="{BA0D0521-3A87-5BD6-AC4D-2C5356EC6253}"/>
                </a:ext>
              </a:extLst>
            </p:cNvPr>
            <p:cNvSpPr/>
            <p:nvPr/>
          </p:nvSpPr>
          <p:spPr>
            <a:xfrm>
              <a:off x="2203088" y="2674113"/>
              <a:ext cx="335975" cy="965300"/>
            </a:xfrm>
            <a:custGeom>
              <a:avLst/>
              <a:gdLst/>
              <a:ahLst/>
              <a:cxnLst/>
              <a:rect l="l" t="t" r="r" b="b"/>
              <a:pathLst>
                <a:path w="13439" h="38612" extrusionOk="0">
                  <a:moveTo>
                    <a:pt x="11429" y="1"/>
                  </a:moveTo>
                  <a:lnTo>
                    <a:pt x="1" y="31794"/>
                  </a:lnTo>
                  <a:lnTo>
                    <a:pt x="2186" y="38611"/>
                  </a:lnTo>
                  <a:lnTo>
                    <a:pt x="13439" y="2666"/>
                  </a:lnTo>
                  <a:lnTo>
                    <a:pt x="1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13;p62">
              <a:extLst>
                <a:ext uri="{FF2B5EF4-FFF2-40B4-BE49-F238E27FC236}">
                  <a16:creationId xmlns:a16="http://schemas.microsoft.com/office/drawing/2014/main" id="{980524CE-2C3F-C9E6-9B7C-955B87981B83}"/>
                </a:ext>
              </a:extLst>
            </p:cNvPr>
            <p:cNvSpPr/>
            <p:nvPr/>
          </p:nvSpPr>
          <p:spPr>
            <a:xfrm>
              <a:off x="2321088" y="2674113"/>
              <a:ext cx="217425" cy="728200"/>
            </a:xfrm>
            <a:custGeom>
              <a:avLst/>
              <a:gdLst/>
              <a:ahLst/>
              <a:cxnLst/>
              <a:rect l="l" t="t" r="r" b="b"/>
              <a:pathLst>
                <a:path w="8697" h="29128" extrusionOk="0">
                  <a:moveTo>
                    <a:pt x="6709" y="1"/>
                  </a:moveTo>
                  <a:lnTo>
                    <a:pt x="22" y="18596"/>
                  </a:lnTo>
                  <a:cubicBezTo>
                    <a:pt x="0" y="19295"/>
                    <a:pt x="0" y="20016"/>
                    <a:pt x="0" y="20737"/>
                  </a:cubicBezTo>
                  <a:cubicBezTo>
                    <a:pt x="0" y="23534"/>
                    <a:pt x="131" y="26331"/>
                    <a:pt x="437" y="29128"/>
                  </a:cubicBezTo>
                  <a:lnTo>
                    <a:pt x="8697" y="2666"/>
                  </a:lnTo>
                  <a:lnTo>
                    <a:pt x="6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14;p62">
              <a:extLst>
                <a:ext uri="{FF2B5EF4-FFF2-40B4-BE49-F238E27FC236}">
                  <a16:creationId xmlns:a16="http://schemas.microsoft.com/office/drawing/2014/main" id="{BCBE7C85-B7CC-4198-0FA9-20DC802BEEC2}"/>
                </a:ext>
              </a:extLst>
            </p:cNvPr>
            <p:cNvSpPr/>
            <p:nvPr/>
          </p:nvSpPr>
          <p:spPr>
            <a:xfrm>
              <a:off x="816263" y="1291088"/>
              <a:ext cx="1188000" cy="619900"/>
            </a:xfrm>
            <a:custGeom>
              <a:avLst/>
              <a:gdLst/>
              <a:ahLst/>
              <a:cxnLst/>
              <a:rect l="l" t="t" r="r" b="b"/>
              <a:pathLst>
                <a:path w="47520" h="24796" extrusionOk="0">
                  <a:moveTo>
                    <a:pt x="26010" y="1"/>
                  </a:moveTo>
                  <a:cubicBezTo>
                    <a:pt x="24642" y="1"/>
                    <a:pt x="24336" y="410"/>
                    <a:pt x="24336" y="410"/>
                  </a:cubicBezTo>
                  <a:cubicBezTo>
                    <a:pt x="23957" y="298"/>
                    <a:pt x="23056" y="265"/>
                    <a:pt x="22103" y="265"/>
                  </a:cubicBezTo>
                  <a:cubicBezTo>
                    <a:pt x="20637" y="265"/>
                    <a:pt x="19048" y="345"/>
                    <a:pt x="19048" y="345"/>
                  </a:cubicBezTo>
                  <a:cubicBezTo>
                    <a:pt x="15814" y="2879"/>
                    <a:pt x="6943" y="4584"/>
                    <a:pt x="6943" y="4584"/>
                  </a:cubicBezTo>
                  <a:cubicBezTo>
                    <a:pt x="0" y="11407"/>
                    <a:pt x="315" y="13104"/>
                    <a:pt x="964" y="13104"/>
                  </a:cubicBezTo>
                  <a:cubicBezTo>
                    <a:pt x="1146" y="13104"/>
                    <a:pt x="1355" y="12970"/>
                    <a:pt x="1436" y="12778"/>
                  </a:cubicBezTo>
                  <a:cubicBezTo>
                    <a:pt x="1808" y="11882"/>
                    <a:pt x="8254" y="7818"/>
                    <a:pt x="9871" y="7097"/>
                  </a:cubicBezTo>
                  <a:cubicBezTo>
                    <a:pt x="10046" y="7018"/>
                    <a:pt x="10303" y="6982"/>
                    <a:pt x="10622" y="6982"/>
                  </a:cubicBezTo>
                  <a:cubicBezTo>
                    <a:pt x="13214" y="6982"/>
                    <a:pt x="19900" y="9304"/>
                    <a:pt x="19900" y="9304"/>
                  </a:cubicBezTo>
                  <a:lnTo>
                    <a:pt x="23768" y="14854"/>
                  </a:lnTo>
                  <a:cubicBezTo>
                    <a:pt x="23768" y="14854"/>
                    <a:pt x="25057" y="20710"/>
                    <a:pt x="25800" y="24796"/>
                  </a:cubicBezTo>
                  <a:lnTo>
                    <a:pt x="47520" y="6703"/>
                  </a:lnTo>
                  <a:cubicBezTo>
                    <a:pt x="46340" y="5152"/>
                    <a:pt x="42560" y="5327"/>
                    <a:pt x="34060" y="2049"/>
                  </a:cubicBezTo>
                  <a:cubicBezTo>
                    <a:pt x="29810" y="410"/>
                    <a:pt x="27379" y="1"/>
                    <a:pt x="26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15;p62">
              <a:extLst>
                <a:ext uri="{FF2B5EF4-FFF2-40B4-BE49-F238E27FC236}">
                  <a16:creationId xmlns:a16="http://schemas.microsoft.com/office/drawing/2014/main" id="{3B39FCC2-235B-5F5B-C3A4-FEC1BF8E5324}"/>
                </a:ext>
              </a:extLst>
            </p:cNvPr>
            <p:cNvSpPr/>
            <p:nvPr/>
          </p:nvSpPr>
          <p:spPr>
            <a:xfrm>
              <a:off x="1106188" y="1206363"/>
              <a:ext cx="1323875" cy="1093650"/>
            </a:xfrm>
            <a:custGeom>
              <a:avLst/>
              <a:gdLst/>
              <a:ahLst/>
              <a:cxnLst/>
              <a:rect l="l" t="t" r="r" b="b"/>
              <a:pathLst>
                <a:path w="52955" h="43746" extrusionOk="0">
                  <a:moveTo>
                    <a:pt x="51140" y="1"/>
                  </a:moveTo>
                  <a:cubicBezTo>
                    <a:pt x="50979" y="1"/>
                    <a:pt x="50764" y="132"/>
                    <a:pt x="50497" y="412"/>
                  </a:cubicBezTo>
                  <a:cubicBezTo>
                    <a:pt x="47220" y="3865"/>
                    <a:pt x="26920" y="11185"/>
                    <a:pt x="23555" y="13457"/>
                  </a:cubicBezTo>
                  <a:cubicBezTo>
                    <a:pt x="0" y="29409"/>
                    <a:pt x="3693" y="43502"/>
                    <a:pt x="5791" y="43677"/>
                  </a:cubicBezTo>
                  <a:cubicBezTo>
                    <a:pt x="6080" y="43705"/>
                    <a:pt x="6392" y="43746"/>
                    <a:pt x="6755" y="43746"/>
                  </a:cubicBezTo>
                  <a:cubicBezTo>
                    <a:pt x="8998" y="43746"/>
                    <a:pt x="13183" y="42182"/>
                    <a:pt x="25915" y="26196"/>
                  </a:cubicBezTo>
                  <a:lnTo>
                    <a:pt x="30373" y="24121"/>
                  </a:lnTo>
                  <a:cubicBezTo>
                    <a:pt x="47778" y="16773"/>
                    <a:pt x="52955" y="1"/>
                    <a:pt x="51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16;p62">
              <a:extLst>
                <a:ext uri="{FF2B5EF4-FFF2-40B4-BE49-F238E27FC236}">
                  <a16:creationId xmlns:a16="http://schemas.microsoft.com/office/drawing/2014/main" id="{528F9662-2D16-430D-2D23-FBE41A80E594}"/>
                </a:ext>
              </a:extLst>
            </p:cNvPr>
            <p:cNvSpPr/>
            <p:nvPr/>
          </p:nvSpPr>
          <p:spPr>
            <a:xfrm>
              <a:off x="1690138" y="1206413"/>
              <a:ext cx="721075" cy="339675"/>
            </a:xfrm>
            <a:custGeom>
              <a:avLst/>
              <a:gdLst/>
              <a:ahLst/>
              <a:cxnLst/>
              <a:rect l="l" t="t" r="r" b="b"/>
              <a:pathLst>
                <a:path w="28843" h="13587" extrusionOk="0">
                  <a:moveTo>
                    <a:pt x="27778" y="1"/>
                  </a:moveTo>
                  <a:cubicBezTo>
                    <a:pt x="27618" y="1"/>
                    <a:pt x="27404" y="131"/>
                    <a:pt x="27139" y="410"/>
                  </a:cubicBezTo>
                  <a:cubicBezTo>
                    <a:pt x="23862" y="3863"/>
                    <a:pt x="3540" y="11183"/>
                    <a:pt x="197" y="13455"/>
                  </a:cubicBezTo>
                  <a:lnTo>
                    <a:pt x="1" y="13587"/>
                  </a:lnTo>
                  <a:cubicBezTo>
                    <a:pt x="1224" y="13324"/>
                    <a:pt x="2492" y="13084"/>
                    <a:pt x="3803" y="12865"/>
                  </a:cubicBezTo>
                  <a:cubicBezTo>
                    <a:pt x="8198" y="12147"/>
                    <a:pt x="12556" y="11807"/>
                    <a:pt x="16603" y="11807"/>
                  </a:cubicBezTo>
                  <a:cubicBezTo>
                    <a:pt x="18712" y="11807"/>
                    <a:pt x="20737" y="11899"/>
                    <a:pt x="22638" y="12079"/>
                  </a:cubicBezTo>
                  <a:cubicBezTo>
                    <a:pt x="27483" y="5808"/>
                    <a:pt x="28842" y="1"/>
                    <a:pt x="27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17;p62">
              <a:extLst>
                <a:ext uri="{FF2B5EF4-FFF2-40B4-BE49-F238E27FC236}">
                  <a16:creationId xmlns:a16="http://schemas.microsoft.com/office/drawing/2014/main" id="{73649AA3-CF3D-AD44-903C-234E0BC4B6CC}"/>
                </a:ext>
              </a:extLst>
            </p:cNvPr>
            <p:cNvSpPr/>
            <p:nvPr/>
          </p:nvSpPr>
          <p:spPr>
            <a:xfrm>
              <a:off x="1167913" y="1942663"/>
              <a:ext cx="451775" cy="357375"/>
            </a:xfrm>
            <a:custGeom>
              <a:avLst/>
              <a:gdLst/>
              <a:ahLst/>
              <a:cxnLst/>
              <a:rect l="l" t="t" r="r" b="b"/>
              <a:pathLst>
                <a:path w="18071" h="14295" extrusionOk="0">
                  <a:moveTo>
                    <a:pt x="4851" y="0"/>
                  </a:moveTo>
                  <a:cubicBezTo>
                    <a:pt x="0" y="8325"/>
                    <a:pt x="1989" y="14116"/>
                    <a:pt x="3322" y="14225"/>
                  </a:cubicBezTo>
                  <a:cubicBezTo>
                    <a:pt x="3610" y="14253"/>
                    <a:pt x="3921" y="14294"/>
                    <a:pt x="4284" y="14294"/>
                  </a:cubicBezTo>
                  <a:cubicBezTo>
                    <a:pt x="6174" y="14294"/>
                    <a:pt x="9453" y="13176"/>
                    <a:pt x="18071" y="3256"/>
                  </a:cubicBezTo>
                  <a:cubicBezTo>
                    <a:pt x="12477" y="2863"/>
                    <a:pt x="7779" y="1726"/>
                    <a:pt x="4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18;p62">
              <a:extLst>
                <a:ext uri="{FF2B5EF4-FFF2-40B4-BE49-F238E27FC236}">
                  <a16:creationId xmlns:a16="http://schemas.microsoft.com/office/drawing/2014/main" id="{274FB832-3BF4-81E3-A4C6-C26AE954DF04}"/>
                </a:ext>
              </a:extLst>
            </p:cNvPr>
            <p:cNvSpPr/>
            <p:nvPr/>
          </p:nvSpPr>
          <p:spPr>
            <a:xfrm>
              <a:off x="875663" y="1768838"/>
              <a:ext cx="1469475" cy="2284100"/>
            </a:xfrm>
            <a:custGeom>
              <a:avLst/>
              <a:gdLst/>
              <a:ahLst/>
              <a:cxnLst/>
              <a:rect l="l" t="t" r="r" b="b"/>
              <a:pathLst>
                <a:path w="58779" h="91364" extrusionOk="0">
                  <a:moveTo>
                    <a:pt x="38678" y="0"/>
                  </a:moveTo>
                  <a:cubicBezTo>
                    <a:pt x="36472" y="0"/>
                    <a:pt x="33675" y="1900"/>
                    <a:pt x="29149" y="4943"/>
                  </a:cubicBezTo>
                  <a:cubicBezTo>
                    <a:pt x="19972" y="11127"/>
                    <a:pt x="18988" y="44449"/>
                    <a:pt x="19972" y="49082"/>
                  </a:cubicBezTo>
                  <a:cubicBezTo>
                    <a:pt x="20933" y="53692"/>
                    <a:pt x="14880" y="77816"/>
                    <a:pt x="8478" y="82535"/>
                  </a:cubicBezTo>
                  <a:cubicBezTo>
                    <a:pt x="2054" y="87255"/>
                    <a:pt x="0" y="91363"/>
                    <a:pt x="0" y="91363"/>
                  </a:cubicBezTo>
                  <a:lnTo>
                    <a:pt x="58429" y="91363"/>
                  </a:lnTo>
                  <a:cubicBezTo>
                    <a:pt x="58779" y="84524"/>
                    <a:pt x="54562" y="72659"/>
                    <a:pt x="54059" y="56992"/>
                  </a:cubicBezTo>
                  <a:cubicBezTo>
                    <a:pt x="53731" y="45804"/>
                    <a:pt x="49339" y="16546"/>
                    <a:pt x="44882" y="6910"/>
                  </a:cubicBezTo>
                  <a:cubicBezTo>
                    <a:pt x="42606" y="2026"/>
                    <a:pt x="40957" y="0"/>
                    <a:pt x="38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19;p62">
              <a:extLst>
                <a:ext uri="{FF2B5EF4-FFF2-40B4-BE49-F238E27FC236}">
                  <a16:creationId xmlns:a16="http://schemas.microsoft.com/office/drawing/2014/main" id="{1788747B-072A-BF27-4F82-C8E5DB23832C}"/>
                </a:ext>
              </a:extLst>
            </p:cNvPr>
            <p:cNvSpPr/>
            <p:nvPr/>
          </p:nvSpPr>
          <p:spPr>
            <a:xfrm>
              <a:off x="1894988" y="1927363"/>
              <a:ext cx="178125" cy="635350"/>
            </a:xfrm>
            <a:custGeom>
              <a:avLst/>
              <a:gdLst/>
              <a:ahLst/>
              <a:cxnLst/>
              <a:rect l="l" t="t" r="r" b="b"/>
              <a:pathLst>
                <a:path w="7125" h="25414" extrusionOk="0">
                  <a:moveTo>
                    <a:pt x="3912" y="0"/>
                  </a:moveTo>
                  <a:lnTo>
                    <a:pt x="1" y="5988"/>
                  </a:lnTo>
                  <a:lnTo>
                    <a:pt x="6163" y="25413"/>
                  </a:lnTo>
                  <a:cubicBezTo>
                    <a:pt x="7124" y="18180"/>
                    <a:pt x="6097" y="4218"/>
                    <a:pt x="6097" y="4218"/>
                  </a:cubicBezTo>
                  <a:lnTo>
                    <a:pt x="3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20;p62">
              <a:extLst>
                <a:ext uri="{FF2B5EF4-FFF2-40B4-BE49-F238E27FC236}">
                  <a16:creationId xmlns:a16="http://schemas.microsoft.com/office/drawing/2014/main" id="{C7B046E0-DD7E-CC47-6C11-1CBAD8C361EC}"/>
                </a:ext>
              </a:extLst>
            </p:cNvPr>
            <p:cNvSpPr/>
            <p:nvPr/>
          </p:nvSpPr>
          <p:spPr>
            <a:xfrm>
              <a:off x="1907013" y="1932288"/>
              <a:ext cx="341450" cy="1517550"/>
            </a:xfrm>
            <a:custGeom>
              <a:avLst/>
              <a:gdLst/>
              <a:ahLst/>
              <a:cxnLst/>
              <a:rect l="l" t="t" r="r" b="b"/>
              <a:pathLst>
                <a:path w="13658" h="60702" extrusionOk="0">
                  <a:moveTo>
                    <a:pt x="481" y="0"/>
                  </a:moveTo>
                  <a:lnTo>
                    <a:pt x="0" y="16585"/>
                  </a:lnTo>
                  <a:cubicBezTo>
                    <a:pt x="0" y="16585"/>
                    <a:pt x="6840" y="36644"/>
                    <a:pt x="13657" y="60702"/>
                  </a:cubicBezTo>
                  <a:cubicBezTo>
                    <a:pt x="13242" y="57512"/>
                    <a:pt x="12936" y="54081"/>
                    <a:pt x="12805" y="50454"/>
                  </a:cubicBezTo>
                  <a:cubicBezTo>
                    <a:pt x="12761" y="48859"/>
                    <a:pt x="12630" y="46870"/>
                    <a:pt x="12434" y="44641"/>
                  </a:cubicBezTo>
                  <a:cubicBezTo>
                    <a:pt x="6752" y="28865"/>
                    <a:pt x="481"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21;p62">
              <a:extLst>
                <a:ext uri="{FF2B5EF4-FFF2-40B4-BE49-F238E27FC236}">
                  <a16:creationId xmlns:a16="http://schemas.microsoft.com/office/drawing/2014/main" id="{9F27BF52-0915-CF43-C631-6EAA06AD2F5B}"/>
                </a:ext>
              </a:extLst>
            </p:cNvPr>
            <p:cNvSpPr/>
            <p:nvPr/>
          </p:nvSpPr>
          <p:spPr>
            <a:xfrm>
              <a:off x="875663" y="1885288"/>
              <a:ext cx="1161375" cy="2167650"/>
            </a:xfrm>
            <a:custGeom>
              <a:avLst/>
              <a:gdLst/>
              <a:ahLst/>
              <a:cxnLst/>
              <a:rect l="l" t="t" r="r" b="b"/>
              <a:pathLst>
                <a:path w="46455" h="86706" extrusionOk="0">
                  <a:moveTo>
                    <a:pt x="29564" y="1"/>
                  </a:moveTo>
                  <a:lnTo>
                    <a:pt x="29149" y="285"/>
                  </a:lnTo>
                  <a:cubicBezTo>
                    <a:pt x="19972" y="6491"/>
                    <a:pt x="18988" y="39813"/>
                    <a:pt x="19972" y="44424"/>
                  </a:cubicBezTo>
                  <a:cubicBezTo>
                    <a:pt x="20933" y="49012"/>
                    <a:pt x="14880" y="73136"/>
                    <a:pt x="8478" y="77877"/>
                  </a:cubicBezTo>
                  <a:cubicBezTo>
                    <a:pt x="2054" y="82619"/>
                    <a:pt x="0" y="86705"/>
                    <a:pt x="0" y="86705"/>
                  </a:cubicBezTo>
                  <a:lnTo>
                    <a:pt x="35573" y="86705"/>
                  </a:lnTo>
                  <a:cubicBezTo>
                    <a:pt x="40074" y="76304"/>
                    <a:pt x="46455" y="60506"/>
                    <a:pt x="46455" y="46128"/>
                  </a:cubicBezTo>
                  <a:cubicBezTo>
                    <a:pt x="46455" y="26200"/>
                    <a:pt x="37583" y="11079"/>
                    <a:pt x="29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22;p62">
              <a:extLst>
                <a:ext uri="{FF2B5EF4-FFF2-40B4-BE49-F238E27FC236}">
                  <a16:creationId xmlns:a16="http://schemas.microsoft.com/office/drawing/2014/main" id="{E8B11140-4F97-C6D8-C74C-C6A620C841A2}"/>
                </a:ext>
              </a:extLst>
            </p:cNvPr>
            <p:cNvSpPr/>
            <p:nvPr/>
          </p:nvSpPr>
          <p:spPr>
            <a:xfrm>
              <a:off x="1294088" y="2179188"/>
              <a:ext cx="343625" cy="1252625"/>
            </a:xfrm>
            <a:custGeom>
              <a:avLst/>
              <a:gdLst/>
              <a:ahLst/>
              <a:cxnLst/>
              <a:rect l="l" t="t" r="r" b="b"/>
              <a:pathLst>
                <a:path w="13745" h="50105" extrusionOk="0">
                  <a:moveTo>
                    <a:pt x="6490" y="1"/>
                  </a:moveTo>
                  <a:lnTo>
                    <a:pt x="6490" y="1"/>
                  </a:lnTo>
                  <a:cubicBezTo>
                    <a:pt x="6534" y="1683"/>
                    <a:pt x="438" y="13701"/>
                    <a:pt x="2863" y="33214"/>
                  </a:cubicBezTo>
                  <a:cubicBezTo>
                    <a:pt x="3169" y="35639"/>
                    <a:pt x="2339" y="42675"/>
                    <a:pt x="1" y="50105"/>
                  </a:cubicBezTo>
                  <a:cubicBezTo>
                    <a:pt x="11276" y="36535"/>
                    <a:pt x="13745" y="24124"/>
                    <a:pt x="13745" y="24124"/>
                  </a:cubicBezTo>
                  <a:lnTo>
                    <a:pt x="6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23;p62">
              <a:extLst>
                <a:ext uri="{FF2B5EF4-FFF2-40B4-BE49-F238E27FC236}">
                  <a16:creationId xmlns:a16="http://schemas.microsoft.com/office/drawing/2014/main" id="{98535A8D-80A8-BF26-B755-38551433D39A}"/>
                </a:ext>
              </a:extLst>
            </p:cNvPr>
            <p:cNvSpPr/>
            <p:nvPr/>
          </p:nvSpPr>
          <p:spPr>
            <a:xfrm>
              <a:off x="1364013" y="2807413"/>
              <a:ext cx="451800" cy="697600"/>
            </a:xfrm>
            <a:custGeom>
              <a:avLst/>
              <a:gdLst/>
              <a:ahLst/>
              <a:cxnLst/>
              <a:rect l="l" t="t" r="r" b="b"/>
              <a:pathLst>
                <a:path w="18072" h="27904" extrusionOk="0">
                  <a:moveTo>
                    <a:pt x="2273" y="0"/>
                  </a:moveTo>
                  <a:cubicBezTo>
                    <a:pt x="2273" y="0"/>
                    <a:pt x="1" y="2601"/>
                    <a:pt x="3016" y="5922"/>
                  </a:cubicBezTo>
                  <a:cubicBezTo>
                    <a:pt x="6993" y="10379"/>
                    <a:pt x="18071" y="27904"/>
                    <a:pt x="18071" y="27904"/>
                  </a:cubicBezTo>
                  <a:cubicBezTo>
                    <a:pt x="18071" y="27904"/>
                    <a:pt x="12237" y="17088"/>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24;p62">
              <a:extLst>
                <a:ext uri="{FF2B5EF4-FFF2-40B4-BE49-F238E27FC236}">
                  <a16:creationId xmlns:a16="http://schemas.microsoft.com/office/drawing/2014/main" id="{1121AD7E-92ED-C8DE-2428-B6BCBB23FB74}"/>
                </a:ext>
              </a:extLst>
            </p:cNvPr>
            <p:cNvSpPr/>
            <p:nvPr/>
          </p:nvSpPr>
          <p:spPr>
            <a:xfrm>
              <a:off x="1791738" y="2068838"/>
              <a:ext cx="472550" cy="1911450"/>
            </a:xfrm>
            <a:custGeom>
              <a:avLst/>
              <a:gdLst/>
              <a:ahLst/>
              <a:cxnLst/>
              <a:rect l="l" t="t" r="r" b="b"/>
              <a:pathLst>
                <a:path w="18902" h="76458" extrusionOk="0">
                  <a:moveTo>
                    <a:pt x="3213" y="1"/>
                  </a:moveTo>
                  <a:lnTo>
                    <a:pt x="1" y="3759"/>
                  </a:lnTo>
                  <a:cubicBezTo>
                    <a:pt x="9353" y="22201"/>
                    <a:pt x="13483" y="45953"/>
                    <a:pt x="11014" y="76457"/>
                  </a:cubicBezTo>
                  <a:lnTo>
                    <a:pt x="13920" y="75474"/>
                  </a:lnTo>
                  <a:cubicBezTo>
                    <a:pt x="13920" y="75474"/>
                    <a:pt x="18902" y="36142"/>
                    <a:pt x="3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25;p62">
              <a:extLst>
                <a:ext uri="{FF2B5EF4-FFF2-40B4-BE49-F238E27FC236}">
                  <a16:creationId xmlns:a16="http://schemas.microsoft.com/office/drawing/2014/main" id="{AD7C2A65-4545-2C01-28F8-AA058750531B}"/>
                </a:ext>
              </a:extLst>
            </p:cNvPr>
            <p:cNvSpPr/>
            <p:nvPr/>
          </p:nvSpPr>
          <p:spPr>
            <a:xfrm>
              <a:off x="1568863" y="1877113"/>
              <a:ext cx="644625" cy="2149600"/>
            </a:xfrm>
            <a:custGeom>
              <a:avLst/>
              <a:gdLst/>
              <a:ahLst/>
              <a:cxnLst/>
              <a:rect l="l" t="t" r="r" b="b"/>
              <a:pathLst>
                <a:path w="25785" h="85984" extrusionOk="0">
                  <a:moveTo>
                    <a:pt x="1814" y="0"/>
                  </a:moveTo>
                  <a:lnTo>
                    <a:pt x="1" y="1836"/>
                  </a:lnTo>
                  <a:cubicBezTo>
                    <a:pt x="24670" y="41233"/>
                    <a:pt x="18355" y="66492"/>
                    <a:pt x="14969" y="85590"/>
                  </a:cubicBezTo>
                  <a:lnTo>
                    <a:pt x="20169" y="85983"/>
                  </a:lnTo>
                  <a:cubicBezTo>
                    <a:pt x="25785" y="49427"/>
                    <a:pt x="16607" y="22922"/>
                    <a:pt x="1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6;p62">
              <a:extLst>
                <a:ext uri="{FF2B5EF4-FFF2-40B4-BE49-F238E27FC236}">
                  <a16:creationId xmlns:a16="http://schemas.microsoft.com/office/drawing/2014/main" id="{212C7C0E-0C35-E324-9EB4-9109364B8AC8}"/>
                </a:ext>
              </a:extLst>
            </p:cNvPr>
            <p:cNvSpPr/>
            <p:nvPr/>
          </p:nvSpPr>
          <p:spPr>
            <a:xfrm>
              <a:off x="1943063" y="2871313"/>
              <a:ext cx="197225" cy="1155400"/>
            </a:xfrm>
            <a:custGeom>
              <a:avLst/>
              <a:gdLst/>
              <a:ahLst/>
              <a:cxnLst/>
              <a:rect l="l" t="t" r="r" b="b"/>
              <a:pathLst>
                <a:path w="7889" h="46216" extrusionOk="0">
                  <a:moveTo>
                    <a:pt x="4109" y="1"/>
                  </a:moveTo>
                  <a:cubicBezTo>
                    <a:pt x="3956" y="4742"/>
                    <a:pt x="3628" y="9266"/>
                    <a:pt x="3169" y="13461"/>
                  </a:cubicBezTo>
                  <a:cubicBezTo>
                    <a:pt x="3890" y="26222"/>
                    <a:pt x="1618" y="36710"/>
                    <a:pt x="1" y="45822"/>
                  </a:cubicBezTo>
                  <a:lnTo>
                    <a:pt x="5201" y="46215"/>
                  </a:lnTo>
                  <a:cubicBezTo>
                    <a:pt x="7889" y="28757"/>
                    <a:pt x="7189" y="13592"/>
                    <a:pt x="4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7;p62">
              <a:extLst>
                <a:ext uri="{FF2B5EF4-FFF2-40B4-BE49-F238E27FC236}">
                  <a16:creationId xmlns:a16="http://schemas.microsoft.com/office/drawing/2014/main" id="{D5DE158F-E6C8-34B2-8B62-683DC05D5CA7}"/>
                </a:ext>
              </a:extLst>
            </p:cNvPr>
            <p:cNvSpPr/>
            <p:nvPr/>
          </p:nvSpPr>
          <p:spPr>
            <a:xfrm>
              <a:off x="1562313" y="1902238"/>
              <a:ext cx="592725" cy="1699475"/>
            </a:xfrm>
            <a:custGeom>
              <a:avLst/>
              <a:gdLst/>
              <a:ahLst/>
              <a:cxnLst/>
              <a:rect l="l" t="t" r="r" b="b"/>
              <a:pathLst>
                <a:path w="23709" h="67979" extrusionOk="0">
                  <a:moveTo>
                    <a:pt x="1" y="0"/>
                  </a:moveTo>
                  <a:cubicBezTo>
                    <a:pt x="9178" y="11210"/>
                    <a:pt x="21414" y="35574"/>
                    <a:pt x="22114" y="67978"/>
                  </a:cubicBezTo>
                  <a:cubicBezTo>
                    <a:pt x="23709" y="46783"/>
                    <a:pt x="16323" y="23993"/>
                    <a:pt x="16695" y="1977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8;p62">
              <a:extLst>
                <a:ext uri="{FF2B5EF4-FFF2-40B4-BE49-F238E27FC236}">
                  <a16:creationId xmlns:a16="http://schemas.microsoft.com/office/drawing/2014/main" id="{A13741A0-71C7-BC86-0AA0-8FC030B3FCDF}"/>
                </a:ext>
              </a:extLst>
            </p:cNvPr>
            <p:cNvSpPr/>
            <p:nvPr/>
          </p:nvSpPr>
          <p:spPr>
            <a:xfrm>
              <a:off x="1506038" y="1620363"/>
              <a:ext cx="611950" cy="1021000"/>
            </a:xfrm>
            <a:custGeom>
              <a:avLst/>
              <a:gdLst/>
              <a:ahLst/>
              <a:cxnLst/>
              <a:rect l="l" t="t" r="r" b="b"/>
              <a:pathLst>
                <a:path w="24478" h="40840" extrusionOk="0">
                  <a:moveTo>
                    <a:pt x="14270" y="0"/>
                  </a:moveTo>
                  <a:cubicBezTo>
                    <a:pt x="11277" y="0"/>
                    <a:pt x="6308" y="1208"/>
                    <a:pt x="3082" y="5747"/>
                  </a:cubicBezTo>
                  <a:cubicBezTo>
                    <a:pt x="1443" y="8041"/>
                    <a:pt x="1" y="11756"/>
                    <a:pt x="1" y="11756"/>
                  </a:cubicBezTo>
                  <a:cubicBezTo>
                    <a:pt x="1" y="11756"/>
                    <a:pt x="14575" y="26440"/>
                    <a:pt x="17613" y="35464"/>
                  </a:cubicBezTo>
                  <a:cubicBezTo>
                    <a:pt x="18962" y="39495"/>
                    <a:pt x="20419" y="40840"/>
                    <a:pt x="21611" y="40840"/>
                  </a:cubicBezTo>
                  <a:cubicBezTo>
                    <a:pt x="23315" y="40840"/>
                    <a:pt x="24478" y="38094"/>
                    <a:pt x="24015" y="36513"/>
                  </a:cubicBezTo>
                  <a:lnTo>
                    <a:pt x="24015" y="36513"/>
                  </a:lnTo>
                  <a:cubicBezTo>
                    <a:pt x="23394" y="37971"/>
                    <a:pt x="22599" y="38710"/>
                    <a:pt x="21852" y="38710"/>
                  </a:cubicBezTo>
                  <a:cubicBezTo>
                    <a:pt x="20786" y="38710"/>
                    <a:pt x="19820" y="37203"/>
                    <a:pt x="19601" y="34131"/>
                  </a:cubicBezTo>
                  <a:cubicBezTo>
                    <a:pt x="19230" y="28931"/>
                    <a:pt x="20497" y="10685"/>
                    <a:pt x="20322" y="8588"/>
                  </a:cubicBezTo>
                  <a:cubicBezTo>
                    <a:pt x="20322" y="8588"/>
                    <a:pt x="18093" y="1136"/>
                    <a:pt x="16520" y="350"/>
                  </a:cubicBezTo>
                  <a:cubicBezTo>
                    <a:pt x="16114" y="147"/>
                    <a:pt x="15312" y="0"/>
                    <a:pt x="14270" y="0"/>
                  </a:cubicBezTo>
                  <a:close/>
                </a:path>
              </a:pathLst>
            </a:custGeom>
            <a:solidFill>
              <a:srgbClr val="938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9;p62">
              <a:extLst>
                <a:ext uri="{FF2B5EF4-FFF2-40B4-BE49-F238E27FC236}">
                  <a16:creationId xmlns:a16="http://schemas.microsoft.com/office/drawing/2014/main" id="{26B0DFA4-1674-B4C9-C3E5-364E88FAB962}"/>
                </a:ext>
              </a:extLst>
            </p:cNvPr>
            <p:cNvSpPr/>
            <p:nvPr/>
          </p:nvSpPr>
          <p:spPr>
            <a:xfrm>
              <a:off x="1795013" y="1745463"/>
              <a:ext cx="93450" cy="123475"/>
            </a:xfrm>
            <a:custGeom>
              <a:avLst/>
              <a:gdLst/>
              <a:ahLst/>
              <a:cxnLst/>
              <a:rect l="l" t="t" r="r" b="b"/>
              <a:pathLst>
                <a:path w="3738" h="4939" extrusionOk="0">
                  <a:moveTo>
                    <a:pt x="3038" y="0"/>
                  </a:moveTo>
                  <a:lnTo>
                    <a:pt x="1" y="240"/>
                  </a:lnTo>
                  <a:cubicBezTo>
                    <a:pt x="1" y="284"/>
                    <a:pt x="23" y="328"/>
                    <a:pt x="45" y="372"/>
                  </a:cubicBezTo>
                  <a:cubicBezTo>
                    <a:pt x="1028" y="2841"/>
                    <a:pt x="3737" y="4938"/>
                    <a:pt x="3737" y="4938"/>
                  </a:cubicBezTo>
                  <a:lnTo>
                    <a:pt x="3038" y="0"/>
                  </a:lnTo>
                  <a:close/>
                </a:path>
              </a:pathLst>
            </a:custGeom>
            <a:solidFill>
              <a:srgbClr val="827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30;p62">
              <a:extLst>
                <a:ext uri="{FF2B5EF4-FFF2-40B4-BE49-F238E27FC236}">
                  <a16:creationId xmlns:a16="http://schemas.microsoft.com/office/drawing/2014/main" id="{03637BF4-8F2A-AFD5-C12A-2EC714D74953}"/>
                </a:ext>
              </a:extLst>
            </p:cNvPr>
            <p:cNvSpPr/>
            <p:nvPr/>
          </p:nvSpPr>
          <p:spPr>
            <a:xfrm>
              <a:off x="1506038" y="1684263"/>
              <a:ext cx="611950" cy="957100"/>
            </a:xfrm>
            <a:custGeom>
              <a:avLst/>
              <a:gdLst/>
              <a:ahLst/>
              <a:cxnLst/>
              <a:rect l="l" t="t" r="r" b="b"/>
              <a:pathLst>
                <a:path w="24478" h="38284" extrusionOk="0">
                  <a:moveTo>
                    <a:pt x="6294" y="1"/>
                  </a:moveTo>
                  <a:cubicBezTo>
                    <a:pt x="5048" y="875"/>
                    <a:pt x="3978" y="1946"/>
                    <a:pt x="3082" y="3191"/>
                  </a:cubicBezTo>
                  <a:cubicBezTo>
                    <a:pt x="1443" y="5485"/>
                    <a:pt x="1" y="9200"/>
                    <a:pt x="1" y="9200"/>
                  </a:cubicBezTo>
                  <a:cubicBezTo>
                    <a:pt x="1" y="9200"/>
                    <a:pt x="14575" y="23884"/>
                    <a:pt x="17613" y="32908"/>
                  </a:cubicBezTo>
                  <a:cubicBezTo>
                    <a:pt x="18962" y="36939"/>
                    <a:pt x="20419" y="38284"/>
                    <a:pt x="21611" y="38284"/>
                  </a:cubicBezTo>
                  <a:cubicBezTo>
                    <a:pt x="23315" y="38284"/>
                    <a:pt x="24478" y="35538"/>
                    <a:pt x="24015" y="33957"/>
                  </a:cubicBezTo>
                  <a:lnTo>
                    <a:pt x="24015" y="33957"/>
                  </a:lnTo>
                  <a:cubicBezTo>
                    <a:pt x="23395" y="35423"/>
                    <a:pt x="22600" y="36163"/>
                    <a:pt x="21854" y="36163"/>
                  </a:cubicBezTo>
                  <a:cubicBezTo>
                    <a:pt x="20787" y="36163"/>
                    <a:pt x="19820" y="34649"/>
                    <a:pt x="19601" y="31575"/>
                  </a:cubicBezTo>
                  <a:cubicBezTo>
                    <a:pt x="19536" y="30636"/>
                    <a:pt x="19514" y="29215"/>
                    <a:pt x="19557" y="27577"/>
                  </a:cubicBezTo>
                  <a:cubicBezTo>
                    <a:pt x="15865" y="23600"/>
                    <a:pt x="10533" y="17350"/>
                    <a:pt x="7867" y="8260"/>
                  </a:cubicBezTo>
                  <a:cubicBezTo>
                    <a:pt x="7059" y="5551"/>
                    <a:pt x="6534" y="2798"/>
                    <a:pt x="6294" y="1"/>
                  </a:cubicBezTo>
                  <a:close/>
                </a:path>
              </a:pathLst>
            </a:custGeom>
            <a:solidFill>
              <a:srgbClr val="827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31;p62">
              <a:extLst>
                <a:ext uri="{FF2B5EF4-FFF2-40B4-BE49-F238E27FC236}">
                  <a16:creationId xmlns:a16="http://schemas.microsoft.com/office/drawing/2014/main" id="{0D38BC66-1F05-99C3-B1CE-BC39A1EBB12D}"/>
                </a:ext>
              </a:extLst>
            </p:cNvPr>
            <p:cNvSpPr/>
            <p:nvPr/>
          </p:nvSpPr>
          <p:spPr>
            <a:xfrm>
              <a:off x="1337238" y="2000663"/>
              <a:ext cx="460000" cy="1043850"/>
            </a:xfrm>
            <a:custGeom>
              <a:avLst/>
              <a:gdLst/>
              <a:ahLst/>
              <a:cxnLst/>
              <a:rect l="l" t="t" r="r" b="b"/>
              <a:pathLst>
                <a:path w="18400" h="41754" extrusionOk="0">
                  <a:moveTo>
                    <a:pt x="8217" y="0"/>
                  </a:moveTo>
                  <a:cubicBezTo>
                    <a:pt x="7822" y="0"/>
                    <a:pt x="7433" y="379"/>
                    <a:pt x="7059" y="1242"/>
                  </a:cubicBezTo>
                  <a:cubicBezTo>
                    <a:pt x="1" y="17521"/>
                    <a:pt x="2164" y="26917"/>
                    <a:pt x="2885" y="31090"/>
                  </a:cubicBezTo>
                  <a:cubicBezTo>
                    <a:pt x="3606" y="35242"/>
                    <a:pt x="13046" y="41753"/>
                    <a:pt x="13046" y="41753"/>
                  </a:cubicBezTo>
                  <a:lnTo>
                    <a:pt x="18399" y="21891"/>
                  </a:lnTo>
                  <a:lnTo>
                    <a:pt x="14226" y="19815"/>
                  </a:lnTo>
                  <a:cubicBezTo>
                    <a:pt x="14226" y="19815"/>
                    <a:pt x="11072" y="0"/>
                    <a:pt x="8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32;p62">
              <a:extLst>
                <a:ext uri="{FF2B5EF4-FFF2-40B4-BE49-F238E27FC236}">
                  <a16:creationId xmlns:a16="http://schemas.microsoft.com/office/drawing/2014/main" id="{2E6A6B57-9BD6-CB92-C9CA-0F073336AB1B}"/>
                </a:ext>
              </a:extLst>
            </p:cNvPr>
            <p:cNvSpPr/>
            <p:nvPr/>
          </p:nvSpPr>
          <p:spPr>
            <a:xfrm>
              <a:off x="1332888" y="1990213"/>
              <a:ext cx="287350" cy="864200"/>
            </a:xfrm>
            <a:custGeom>
              <a:avLst/>
              <a:gdLst/>
              <a:ahLst/>
              <a:cxnLst/>
              <a:rect l="l" t="t" r="r" b="b"/>
              <a:pathLst>
                <a:path w="11494" h="34568" extrusionOk="0">
                  <a:moveTo>
                    <a:pt x="8174" y="1"/>
                  </a:moveTo>
                  <a:cubicBezTo>
                    <a:pt x="7787" y="1"/>
                    <a:pt x="7410" y="352"/>
                    <a:pt x="7058" y="1157"/>
                  </a:cubicBezTo>
                  <a:cubicBezTo>
                    <a:pt x="0" y="17458"/>
                    <a:pt x="2360" y="27357"/>
                    <a:pt x="3081" y="31508"/>
                  </a:cubicBezTo>
                  <a:cubicBezTo>
                    <a:pt x="3234" y="32426"/>
                    <a:pt x="3846" y="33497"/>
                    <a:pt x="4698" y="34567"/>
                  </a:cubicBezTo>
                  <a:cubicBezTo>
                    <a:pt x="4021" y="31574"/>
                    <a:pt x="3693" y="28493"/>
                    <a:pt x="3715" y="25412"/>
                  </a:cubicBezTo>
                  <a:cubicBezTo>
                    <a:pt x="3715" y="15076"/>
                    <a:pt x="7167" y="6686"/>
                    <a:pt x="11494" y="6423"/>
                  </a:cubicBezTo>
                  <a:cubicBezTo>
                    <a:pt x="10518" y="2976"/>
                    <a:pt x="9300" y="1"/>
                    <a:pt x="8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33;p62">
              <a:extLst>
                <a:ext uri="{FF2B5EF4-FFF2-40B4-BE49-F238E27FC236}">
                  <a16:creationId xmlns:a16="http://schemas.microsoft.com/office/drawing/2014/main" id="{B31E2801-49FE-33A9-E556-A5C4A9EAA3E6}"/>
                </a:ext>
              </a:extLst>
            </p:cNvPr>
            <p:cNvSpPr/>
            <p:nvPr/>
          </p:nvSpPr>
          <p:spPr>
            <a:xfrm>
              <a:off x="1545938" y="2516613"/>
              <a:ext cx="93975" cy="20725"/>
            </a:xfrm>
            <a:custGeom>
              <a:avLst/>
              <a:gdLst/>
              <a:ahLst/>
              <a:cxnLst/>
              <a:rect l="l" t="t" r="r" b="b"/>
              <a:pathLst>
                <a:path w="3759" h="829" extrusionOk="0">
                  <a:moveTo>
                    <a:pt x="2981" y="1"/>
                  </a:moveTo>
                  <a:cubicBezTo>
                    <a:pt x="830" y="1"/>
                    <a:pt x="0" y="707"/>
                    <a:pt x="0" y="707"/>
                  </a:cubicBezTo>
                  <a:cubicBezTo>
                    <a:pt x="0" y="707"/>
                    <a:pt x="486" y="828"/>
                    <a:pt x="1165" y="828"/>
                  </a:cubicBezTo>
                  <a:cubicBezTo>
                    <a:pt x="1925" y="828"/>
                    <a:pt x="2927" y="676"/>
                    <a:pt x="3758" y="29"/>
                  </a:cubicBezTo>
                  <a:cubicBezTo>
                    <a:pt x="3482" y="10"/>
                    <a:pt x="3223" y="1"/>
                    <a:pt x="2981" y="1"/>
                  </a:cubicBezTo>
                  <a:close/>
                </a:path>
              </a:pathLst>
            </a:custGeom>
            <a:solidFill>
              <a:srgbClr val="473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34;p62">
              <a:extLst>
                <a:ext uri="{FF2B5EF4-FFF2-40B4-BE49-F238E27FC236}">
                  <a16:creationId xmlns:a16="http://schemas.microsoft.com/office/drawing/2014/main" id="{38B9A9E7-CEC8-963A-E952-0528179B5F5F}"/>
                </a:ext>
              </a:extLst>
            </p:cNvPr>
            <p:cNvSpPr/>
            <p:nvPr/>
          </p:nvSpPr>
          <p:spPr>
            <a:xfrm>
              <a:off x="1642063" y="2239288"/>
              <a:ext cx="27350" cy="95625"/>
            </a:xfrm>
            <a:custGeom>
              <a:avLst/>
              <a:gdLst/>
              <a:ahLst/>
              <a:cxnLst/>
              <a:rect l="l" t="t" r="r" b="b"/>
              <a:pathLst>
                <a:path w="1094" h="3825" extrusionOk="0">
                  <a:moveTo>
                    <a:pt x="1" y="0"/>
                  </a:moveTo>
                  <a:lnTo>
                    <a:pt x="1" y="0"/>
                  </a:lnTo>
                  <a:cubicBezTo>
                    <a:pt x="241" y="1311"/>
                    <a:pt x="613" y="2601"/>
                    <a:pt x="1093" y="3824"/>
                  </a:cubicBezTo>
                  <a:cubicBezTo>
                    <a:pt x="809" y="2535"/>
                    <a:pt x="438" y="1246"/>
                    <a:pt x="1" y="0"/>
                  </a:cubicBezTo>
                  <a:close/>
                </a:path>
              </a:pathLst>
            </a:custGeom>
            <a:solidFill>
              <a:srgbClr val="473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35;p62">
              <a:extLst>
                <a:ext uri="{FF2B5EF4-FFF2-40B4-BE49-F238E27FC236}">
                  <a16:creationId xmlns:a16="http://schemas.microsoft.com/office/drawing/2014/main" id="{EBBAA9CB-C6DE-DAF3-6DB6-26D5C6D4EEF6}"/>
                </a:ext>
              </a:extLst>
            </p:cNvPr>
            <p:cNvSpPr/>
            <p:nvPr/>
          </p:nvSpPr>
          <p:spPr>
            <a:xfrm>
              <a:off x="1639888" y="2334888"/>
              <a:ext cx="188475" cy="237100"/>
            </a:xfrm>
            <a:custGeom>
              <a:avLst/>
              <a:gdLst/>
              <a:ahLst/>
              <a:cxnLst/>
              <a:rect l="l" t="t" r="r" b="b"/>
              <a:pathLst>
                <a:path w="7539" h="9484" extrusionOk="0">
                  <a:moveTo>
                    <a:pt x="1180" y="0"/>
                  </a:moveTo>
                  <a:lnTo>
                    <a:pt x="1180" y="0"/>
                  </a:lnTo>
                  <a:cubicBezTo>
                    <a:pt x="2076" y="4283"/>
                    <a:pt x="1224" y="6337"/>
                    <a:pt x="0" y="7298"/>
                  </a:cubicBezTo>
                  <a:cubicBezTo>
                    <a:pt x="1748" y="7408"/>
                    <a:pt x="4196" y="7976"/>
                    <a:pt x="7539" y="9483"/>
                  </a:cubicBezTo>
                  <a:cubicBezTo>
                    <a:pt x="7539" y="9483"/>
                    <a:pt x="3387" y="5681"/>
                    <a:pt x="1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36;p62">
              <a:extLst>
                <a:ext uri="{FF2B5EF4-FFF2-40B4-BE49-F238E27FC236}">
                  <a16:creationId xmlns:a16="http://schemas.microsoft.com/office/drawing/2014/main" id="{6E6BBBD4-D948-FBC1-423C-79454F870A73}"/>
                </a:ext>
              </a:extLst>
            </p:cNvPr>
            <p:cNvSpPr/>
            <p:nvPr/>
          </p:nvSpPr>
          <p:spPr>
            <a:xfrm>
              <a:off x="1360738" y="2287363"/>
              <a:ext cx="436500" cy="756600"/>
            </a:xfrm>
            <a:custGeom>
              <a:avLst/>
              <a:gdLst/>
              <a:ahLst/>
              <a:cxnLst/>
              <a:rect l="l" t="t" r="r" b="b"/>
              <a:pathLst>
                <a:path w="17460" h="30264" extrusionOk="0">
                  <a:moveTo>
                    <a:pt x="2579" y="0"/>
                  </a:moveTo>
                  <a:lnTo>
                    <a:pt x="2579" y="0"/>
                  </a:lnTo>
                  <a:cubicBezTo>
                    <a:pt x="1" y="10117"/>
                    <a:pt x="1399" y="16410"/>
                    <a:pt x="1945" y="19600"/>
                  </a:cubicBezTo>
                  <a:cubicBezTo>
                    <a:pt x="2666" y="23752"/>
                    <a:pt x="12106" y="30264"/>
                    <a:pt x="12106" y="30264"/>
                  </a:cubicBezTo>
                  <a:lnTo>
                    <a:pt x="17459" y="10423"/>
                  </a:lnTo>
                  <a:lnTo>
                    <a:pt x="17044" y="10205"/>
                  </a:lnTo>
                  <a:cubicBezTo>
                    <a:pt x="15777" y="15886"/>
                    <a:pt x="13177" y="19775"/>
                    <a:pt x="10183" y="19775"/>
                  </a:cubicBezTo>
                  <a:cubicBezTo>
                    <a:pt x="5922" y="19775"/>
                    <a:pt x="2492" y="12018"/>
                    <a:pt x="2492" y="2447"/>
                  </a:cubicBezTo>
                  <a:cubicBezTo>
                    <a:pt x="2492" y="1617"/>
                    <a:pt x="2513" y="809"/>
                    <a:pt x="2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37;p62">
              <a:extLst>
                <a:ext uri="{FF2B5EF4-FFF2-40B4-BE49-F238E27FC236}">
                  <a16:creationId xmlns:a16="http://schemas.microsoft.com/office/drawing/2014/main" id="{524FC4A7-8D7A-87D1-08B5-CDDA8FDAA2C8}"/>
                </a:ext>
              </a:extLst>
            </p:cNvPr>
            <p:cNvSpPr/>
            <p:nvPr/>
          </p:nvSpPr>
          <p:spPr>
            <a:xfrm>
              <a:off x="1463988" y="2522163"/>
              <a:ext cx="351275" cy="902550"/>
            </a:xfrm>
            <a:custGeom>
              <a:avLst/>
              <a:gdLst/>
              <a:ahLst/>
              <a:cxnLst/>
              <a:rect l="l" t="t" r="r" b="b"/>
              <a:pathLst>
                <a:path w="14051" h="36102" extrusionOk="0">
                  <a:moveTo>
                    <a:pt x="9776" y="1"/>
                  </a:moveTo>
                  <a:cubicBezTo>
                    <a:pt x="5100" y="1"/>
                    <a:pt x="2290" y="6104"/>
                    <a:pt x="0" y="13879"/>
                  </a:cubicBezTo>
                  <a:cubicBezTo>
                    <a:pt x="0" y="13879"/>
                    <a:pt x="6883" y="29284"/>
                    <a:pt x="14050" y="36102"/>
                  </a:cubicBezTo>
                  <a:lnTo>
                    <a:pt x="13329" y="1031"/>
                  </a:lnTo>
                  <a:cubicBezTo>
                    <a:pt x="12034" y="326"/>
                    <a:pt x="10855" y="1"/>
                    <a:pt x="9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38;p62">
              <a:extLst>
                <a:ext uri="{FF2B5EF4-FFF2-40B4-BE49-F238E27FC236}">
                  <a16:creationId xmlns:a16="http://schemas.microsoft.com/office/drawing/2014/main" id="{41283B71-B933-9E2C-F9E6-B365572C1F40}"/>
                </a:ext>
              </a:extLst>
            </p:cNvPr>
            <p:cNvSpPr/>
            <p:nvPr/>
          </p:nvSpPr>
          <p:spPr>
            <a:xfrm>
              <a:off x="1391988" y="2701238"/>
              <a:ext cx="423275" cy="723475"/>
            </a:xfrm>
            <a:custGeom>
              <a:avLst/>
              <a:gdLst/>
              <a:ahLst/>
              <a:cxnLst/>
              <a:rect l="l" t="t" r="r" b="b"/>
              <a:pathLst>
                <a:path w="16931" h="28939" extrusionOk="0">
                  <a:moveTo>
                    <a:pt x="2210" y="0"/>
                  </a:moveTo>
                  <a:cubicBezTo>
                    <a:pt x="585" y="0"/>
                    <a:pt x="1" y="1496"/>
                    <a:pt x="1482" y="6192"/>
                  </a:cubicBezTo>
                  <a:cubicBezTo>
                    <a:pt x="2356" y="8093"/>
                    <a:pt x="10266" y="22602"/>
                    <a:pt x="16930" y="28939"/>
                  </a:cubicBezTo>
                  <a:lnTo>
                    <a:pt x="16428" y="4225"/>
                  </a:lnTo>
                  <a:cubicBezTo>
                    <a:pt x="15976" y="4501"/>
                    <a:pt x="15441" y="4619"/>
                    <a:pt x="14846" y="4619"/>
                  </a:cubicBezTo>
                  <a:cubicBezTo>
                    <a:pt x="11131" y="4619"/>
                    <a:pt x="5065" y="0"/>
                    <a:pt x="2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39;p62">
              <a:extLst>
                <a:ext uri="{FF2B5EF4-FFF2-40B4-BE49-F238E27FC236}">
                  <a16:creationId xmlns:a16="http://schemas.microsoft.com/office/drawing/2014/main" id="{68CF2D76-0171-8F6C-D2EE-3D6469E2B6A8}"/>
                </a:ext>
              </a:extLst>
            </p:cNvPr>
            <p:cNvSpPr/>
            <p:nvPr/>
          </p:nvSpPr>
          <p:spPr>
            <a:xfrm>
              <a:off x="1537213" y="2497113"/>
              <a:ext cx="453950" cy="1007900"/>
            </a:xfrm>
            <a:custGeom>
              <a:avLst/>
              <a:gdLst/>
              <a:ahLst/>
              <a:cxnLst/>
              <a:rect l="l" t="t" r="r" b="b"/>
              <a:pathLst>
                <a:path w="18158" h="40316" extrusionOk="0">
                  <a:moveTo>
                    <a:pt x="8396" y="0"/>
                  </a:moveTo>
                  <a:cubicBezTo>
                    <a:pt x="3114" y="0"/>
                    <a:pt x="1" y="10606"/>
                    <a:pt x="262" y="16280"/>
                  </a:cubicBezTo>
                  <a:cubicBezTo>
                    <a:pt x="371" y="19208"/>
                    <a:pt x="3386" y="23207"/>
                    <a:pt x="5091" y="29696"/>
                  </a:cubicBezTo>
                  <a:cubicBezTo>
                    <a:pt x="6292" y="34307"/>
                    <a:pt x="11143" y="40316"/>
                    <a:pt x="11143" y="40316"/>
                  </a:cubicBezTo>
                  <a:cubicBezTo>
                    <a:pt x="18157" y="21087"/>
                    <a:pt x="13438" y="88"/>
                    <a:pt x="8478" y="1"/>
                  </a:cubicBezTo>
                  <a:cubicBezTo>
                    <a:pt x="8450" y="0"/>
                    <a:pt x="8423" y="0"/>
                    <a:pt x="8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 name="Google Shape;2740;p62">
              <a:extLst>
                <a:ext uri="{FF2B5EF4-FFF2-40B4-BE49-F238E27FC236}">
                  <a16:creationId xmlns:a16="http://schemas.microsoft.com/office/drawing/2014/main" id="{6D850C69-6CCF-C6C2-563A-B365A2564631}"/>
                </a:ext>
              </a:extLst>
            </p:cNvPr>
            <p:cNvSpPr/>
            <p:nvPr/>
          </p:nvSpPr>
          <p:spPr>
            <a:xfrm>
              <a:off x="1562863" y="2497638"/>
              <a:ext cx="314675" cy="262875"/>
            </a:xfrm>
            <a:custGeom>
              <a:avLst/>
              <a:gdLst/>
              <a:ahLst/>
              <a:cxnLst/>
              <a:rect l="l" t="t" r="r" b="b"/>
              <a:pathLst>
                <a:path w="12587" h="10515" extrusionOk="0">
                  <a:moveTo>
                    <a:pt x="7357" y="1"/>
                  </a:moveTo>
                  <a:cubicBezTo>
                    <a:pt x="3779" y="1"/>
                    <a:pt x="1213" y="4896"/>
                    <a:pt x="0" y="9813"/>
                  </a:cubicBezTo>
                  <a:cubicBezTo>
                    <a:pt x="1571" y="10273"/>
                    <a:pt x="3201" y="10513"/>
                    <a:pt x="4854" y="10513"/>
                  </a:cubicBezTo>
                  <a:cubicBezTo>
                    <a:pt x="4926" y="10513"/>
                    <a:pt x="4998" y="10513"/>
                    <a:pt x="5070" y="10512"/>
                  </a:cubicBezTo>
                  <a:cubicBezTo>
                    <a:pt x="5163" y="10514"/>
                    <a:pt x="5256" y="10514"/>
                    <a:pt x="5349" y="10514"/>
                  </a:cubicBezTo>
                  <a:cubicBezTo>
                    <a:pt x="7854" y="10514"/>
                    <a:pt x="10332" y="9947"/>
                    <a:pt x="12586" y="8851"/>
                  </a:cubicBezTo>
                  <a:cubicBezTo>
                    <a:pt x="11428" y="3476"/>
                    <a:pt x="9462" y="24"/>
                    <a:pt x="7452" y="2"/>
                  </a:cubicBezTo>
                  <a:cubicBezTo>
                    <a:pt x="7420" y="1"/>
                    <a:pt x="7388"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41;p62">
              <a:extLst>
                <a:ext uri="{FF2B5EF4-FFF2-40B4-BE49-F238E27FC236}">
                  <a16:creationId xmlns:a16="http://schemas.microsoft.com/office/drawing/2014/main" id="{88A97942-8D85-E657-D743-104848691405}"/>
                </a:ext>
              </a:extLst>
            </p:cNvPr>
            <p:cNvSpPr/>
            <p:nvPr/>
          </p:nvSpPr>
          <p:spPr>
            <a:xfrm>
              <a:off x="1606563" y="2535363"/>
              <a:ext cx="340350" cy="889350"/>
            </a:xfrm>
            <a:custGeom>
              <a:avLst/>
              <a:gdLst/>
              <a:ahLst/>
              <a:cxnLst/>
              <a:rect l="l" t="t" r="r" b="b"/>
              <a:pathLst>
                <a:path w="13614" h="35574" extrusionOk="0">
                  <a:moveTo>
                    <a:pt x="6359" y="0"/>
                  </a:moveTo>
                  <a:cubicBezTo>
                    <a:pt x="2360" y="0"/>
                    <a:pt x="0" y="9506"/>
                    <a:pt x="197" y="14531"/>
                  </a:cubicBezTo>
                  <a:cubicBezTo>
                    <a:pt x="285" y="17110"/>
                    <a:pt x="2535" y="20606"/>
                    <a:pt x="3824" y="26287"/>
                  </a:cubicBezTo>
                  <a:cubicBezTo>
                    <a:pt x="4720" y="30330"/>
                    <a:pt x="8347" y="35574"/>
                    <a:pt x="8347" y="35574"/>
                  </a:cubicBezTo>
                  <a:cubicBezTo>
                    <a:pt x="13614" y="18486"/>
                    <a:pt x="10074" y="0"/>
                    <a:pt x="6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42;p62">
              <a:extLst>
                <a:ext uri="{FF2B5EF4-FFF2-40B4-BE49-F238E27FC236}">
                  <a16:creationId xmlns:a16="http://schemas.microsoft.com/office/drawing/2014/main" id="{7692F022-45D6-7757-27D0-B5C5D8A5BBFC}"/>
                </a:ext>
              </a:extLst>
            </p:cNvPr>
            <p:cNvSpPr/>
            <p:nvPr/>
          </p:nvSpPr>
          <p:spPr>
            <a:xfrm>
              <a:off x="1696688" y="2905738"/>
              <a:ext cx="191225" cy="518975"/>
            </a:xfrm>
            <a:custGeom>
              <a:avLst/>
              <a:gdLst/>
              <a:ahLst/>
              <a:cxnLst/>
              <a:rect l="l" t="t" r="r" b="b"/>
              <a:pathLst>
                <a:path w="7649" h="20759" extrusionOk="0">
                  <a:moveTo>
                    <a:pt x="7365" y="0"/>
                  </a:moveTo>
                  <a:lnTo>
                    <a:pt x="7365" y="0"/>
                  </a:lnTo>
                  <a:cubicBezTo>
                    <a:pt x="4764" y="1333"/>
                    <a:pt x="1924" y="5332"/>
                    <a:pt x="1" y="10642"/>
                  </a:cubicBezTo>
                  <a:cubicBezTo>
                    <a:pt x="88" y="10904"/>
                    <a:pt x="154" y="11188"/>
                    <a:pt x="219" y="11472"/>
                  </a:cubicBezTo>
                  <a:cubicBezTo>
                    <a:pt x="1115" y="15515"/>
                    <a:pt x="4742" y="20759"/>
                    <a:pt x="4742" y="20759"/>
                  </a:cubicBezTo>
                  <a:cubicBezTo>
                    <a:pt x="6753" y="14029"/>
                    <a:pt x="7649" y="7015"/>
                    <a:pt x="7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43;p62">
              <a:extLst>
                <a:ext uri="{FF2B5EF4-FFF2-40B4-BE49-F238E27FC236}">
                  <a16:creationId xmlns:a16="http://schemas.microsoft.com/office/drawing/2014/main" id="{364FC54D-4E2F-B844-9E40-D4522710D1AC}"/>
                </a:ext>
              </a:extLst>
            </p:cNvPr>
            <p:cNvSpPr/>
            <p:nvPr/>
          </p:nvSpPr>
          <p:spPr>
            <a:xfrm>
              <a:off x="1386963" y="3961163"/>
              <a:ext cx="960375" cy="90675"/>
            </a:xfrm>
            <a:custGeom>
              <a:avLst/>
              <a:gdLst/>
              <a:ahLst/>
              <a:cxnLst/>
              <a:rect l="l" t="t" r="r" b="b"/>
              <a:pathLst>
                <a:path w="38415" h="3627" extrusionOk="0">
                  <a:moveTo>
                    <a:pt x="32206" y="0"/>
                  </a:moveTo>
                  <a:cubicBezTo>
                    <a:pt x="28036" y="0"/>
                    <a:pt x="25119" y="1852"/>
                    <a:pt x="19579" y="2556"/>
                  </a:cubicBezTo>
                  <a:cubicBezTo>
                    <a:pt x="13176" y="3364"/>
                    <a:pt x="5638" y="2818"/>
                    <a:pt x="0" y="3627"/>
                  </a:cubicBezTo>
                  <a:lnTo>
                    <a:pt x="37628" y="3627"/>
                  </a:lnTo>
                  <a:cubicBezTo>
                    <a:pt x="37628" y="3627"/>
                    <a:pt x="38414" y="808"/>
                    <a:pt x="34590" y="196"/>
                  </a:cubicBezTo>
                  <a:cubicBezTo>
                    <a:pt x="33740" y="60"/>
                    <a:pt x="32953" y="0"/>
                    <a:pt x="3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44;p62">
              <a:extLst>
                <a:ext uri="{FF2B5EF4-FFF2-40B4-BE49-F238E27FC236}">
                  <a16:creationId xmlns:a16="http://schemas.microsoft.com/office/drawing/2014/main" id="{5E83CEFA-B4C4-BDD6-59DC-0DE68A7177D6}"/>
                </a:ext>
              </a:extLst>
            </p:cNvPr>
            <p:cNvSpPr/>
            <p:nvPr/>
          </p:nvSpPr>
          <p:spPr>
            <a:xfrm>
              <a:off x="1657913" y="1648713"/>
              <a:ext cx="293375" cy="122450"/>
            </a:xfrm>
            <a:custGeom>
              <a:avLst/>
              <a:gdLst/>
              <a:ahLst/>
              <a:cxnLst/>
              <a:rect l="l" t="t" r="r" b="b"/>
              <a:pathLst>
                <a:path w="11735" h="4898" extrusionOk="0">
                  <a:moveTo>
                    <a:pt x="7993" y="1"/>
                  </a:moveTo>
                  <a:cubicBezTo>
                    <a:pt x="7944" y="1"/>
                    <a:pt x="7895" y="1"/>
                    <a:pt x="7845" y="2"/>
                  </a:cubicBezTo>
                  <a:cubicBezTo>
                    <a:pt x="4349" y="90"/>
                    <a:pt x="1945" y="942"/>
                    <a:pt x="1224" y="1925"/>
                  </a:cubicBezTo>
                  <a:cubicBezTo>
                    <a:pt x="0" y="3564"/>
                    <a:pt x="263" y="4897"/>
                    <a:pt x="263" y="4897"/>
                  </a:cubicBezTo>
                  <a:cubicBezTo>
                    <a:pt x="263" y="4897"/>
                    <a:pt x="3178" y="4246"/>
                    <a:pt x="6048" y="4246"/>
                  </a:cubicBezTo>
                  <a:cubicBezTo>
                    <a:pt x="7216" y="4246"/>
                    <a:pt x="8377" y="4353"/>
                    <a:pt x="9331" y="4657"/>
                  </a:cubicBezTo>
                  <a:cubicBezTo>
                    <a:pt x="9331" y="4657"/>
                    <a:pt x="10707" y="3018"/>
                    <a:pt x="11734" y="2931"/>
                  </a:cubicBezTo>
                  <a:cubicBezTo>
                    <a:pt x="11734" y="2931"/>
                    <a:pt x="11352" y="1"/>
                    <a:pt x="7993"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45;p62">
              <a:extLst>
                <a:ext uri="{FF2B5EF4-FFF2-40B4-BE49-F238E27FC236}">
                  <a16:creationId xmlns:a16="http://schemas.microsoft.com/office/drawing/2014/main" id="{5C0BBB81-E154-A559-9670-0F4F4FAEB293}"/>
                </a:ext>
              </a:extLst>
            </p:cNvPr>
            <p:cNvSpPr/>
            <p:nvPr/>
          </p:nvSpPr>
          <p:spPr>
            <a:xfrm>
              <a:off x="1688513" y="1693013"/>
              <a:ext cx="131675" cy="58475"/>
            </a:xfrm>
            <a:custGeom>
              <a:avLst/>
              <a:gdLst/>
              <a:ahLst/>
              <a:cxnLst/>
              <a:rect l="l" t="t" r="r" b="b"/>
              <a:pathLst>
                <a:path w="5267" h="2339" extrusionOk="0">
                  <a:moveTo>
                    <a:pt x="5266" y="0"/>
                  </a:moveTo>
                  <a:lnTo>
                    <a:pt x="0" y="153"/>
                  </a:lnTo>
                  <a:cubicBezTo>
                    <a:pt x="0" y="153"/>
                    <a:pt x="896" y="1967"/>
                    <a:pt x="4829" y="2338"/>
                  </a:cubicBezTo>
                  <a:lnTo>
                    <a:pt x="5266" y="0"/>
                  </a:lnTo>
                  <a:close/>
                </a:path>
              </a:pathLst>
            </a:custGeom>
            <a:solidFill>
              <a:srgbClr val="ADA9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46;p62">
              <a:extLst>
                <a:ext uri="{FF2B5EF4-FFF2-40B4-BE49-F238E27FC236}">
                  <a16:creationId xmlns:a16="http://schemas.microsoft.com/office/drawing/2014/main" id="{5A9C4314-6EC9-8E23-208F-7BF4A271DF6F}"/>
                </a:ext>
              </a:extLst>
            </p:cNvPr>
            <p:cNvSpPr/>
            <p:nvPr/>
          </p:nvSpPr>
          <p:spPr>
            <a:xfrm>
              <a:off x="1831613" y="1666788"/>
              <a:ext cx="89075" cy="89625"/>
            </a:xfrm>
            <a:custGeom>
              <a:avLst/>
              <a:gdLst/>
              <a:ahLst/>
              <a:cxnLst/>
              <a:rect l="l" t="t" r="r" b="b"/>
              <a:pathLst>
                <a:path w="3563" h="3585" extrusionOk="0">
                  <a:moveTo>
                    <a:pt x="3563" y="1"/>
                  </a:moveTo>
                  <a:lnTo>
                    <a:pt x="1" y="1333"/>
                  </a:lnTo>
                  <a:lnTo>
                    <a:pt x="678" y="3584"/>
                  </a:lnTo>
                  <a:cubicBezTo>
                    <a:pt x="3563" y="2404"/>
                    <a:pt x="3563" y="1"/>
                    <a:pt x="3563" y="1"/>
                  </a:cubicBezTo>
                  <a:close/>
                </a:path>
              </a:pathLst>
            </a:custGeom>
            <a:solidFill>
              <a:srgbClr val="ADA9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47;p62">
              <a:extLst>
                <a:ext uri="{FF2B5EF4-FFF2-40B4-BE49-F238E27FC236}">
                  <a16:creationId xmlns:a16="http://schemas.microsoft.com/office/drawing/2014/main" id="{01A51E87-7C71-994A-245D-E725785B084D}"/>
                </a:ext>
              </a:extLst>
            </p:cNvPr>
            <p:cNvSpPr/>
            <p:nvPr/>
          </p:nvSpPr>
          <p:spPr>
            <a:xfrm>
              <a:off x="1502213" y="1747638"/>
              <a:ext cx="116950" cy="95325"/>
            </a:xfrm>
            <a:custGeom>
              <a:avLst/>
              <a:gdLst/>
              <a:ahLst/>
              <a:cxnLst/>
              <a:rect l="l" t="t" r="r" b="b"/>
              <a:pathLst>
                <a:path w="4678" h="3813" extrusionOk="0">
                  <a:moveTo>
                    <a:pt x="4677" y="0"/>
                  </a:moveTo>
                  <a:lnTo>
                    <a:pt x="4677" y="0"/>
                  </a:lnTo>
                  <a:cubicBezTo>
                    <a:pt x="3584" y="110"/>
                    <a:pt x="1" y="3366"/>
                    <a:pt x="1" y="3366"/>
                  </a:cubicBezTo>
                  <a:cubicBezTo>
                    <a:pt x="1" y="3366"/>
                    <a:pt x="1351" y="3812"/>
                    <a:pt x="2574" y="3812"/>
                  </a:cubicBezTo>
                  <a:cubicBezTo>
                    <a:pt x="3186" y="3812"/>
                    <a:pt x="3767" y="3701"/>
                    <a:pt x="4131" y="3366"/>
                  </a:cubicBezTo>
                  <a:cubicBezTo>
                    <a:pt x="4677" y="2863"/>
                    <a:pt x="4677" y="1"/>
                    <a:pt x="4677" y="0"/>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48;p62">
              <a:extLst>
                <a:ext uri="{FF2B5EF4-FFF2-40B4-BE49-F238E27FC236}">
                  <a16:creationId xmlns:a16="http://schemas.microsoft.com/office/drawing/2014/main" id="{F82A1E10-4A57-CCB2-95A2-B29251D0B0C6}"/>
                </a:ext>
              </a:extLst>
            </p:cNvPr>
            <p:cNvSpPr/>
            <p:nvPr/>
          </p:nvSpPr>
          <p:spPr>
            <a:xfrm>
              <a:off x="1539913" y="1772213"/>
              <a:ext cx="67225" cy="54650"/>
            </a:xfrm>
            <a:custGeom>
              <a:avLst/>
              <a:gdLst/>
              <a:ahLst/>
              <a:cxnLst/>
              <a:rect l="l" t="t" r="r" b="b"/>
              <a:pathLst>
                <a:path w="2689" h="2186" extrusionOk="0">
                  <a:moveTo>
                    <a:pt x="2688" y="1"/>
                  </a:moveTo>
                  <a:cubicBezTo>
                    <a:pt x="2055" y="44"/>
                    <a:pt x="1" y="1924"/>
                    <a:pt x="1" y="1924"/>
                  </a:cubicBezTo>
                  <a:cubicBezTo>
                    <a:pt x="1" y="1924"/>
                    <a:pt x="778" y="2186"/>
                    <a:pt x="1483" y="2186"/>
                  </a:cubicBezTo>
                  <a:cubicBezTo>
                    <a:pt x="1836" y="2186"/>
                    <a:pt x="2171" y="2120"/>
                    <a:pt x="2382" y="1924"/>
                  </a:cubicBezTo>
                  <a:cubicBezTo>
                    <a:pt x="2688" y="1640"/>
                    <a:pt x="2688" y="1"/>
                    <a:pt x="2688" y="1"/>
                  </a:cubicBezTo>
                  <a:close/>
                </a:path>
              </a:pathLst>
            </a:custGeom>
            <a:solidFill>
              <a:srgbClr val="ADA9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9;p62">
              <a:extLst>
                <a:ext uri="{FF2B5EF4-FFF2-40B4-BE49-F238E27FC236}">
                  <a16:creationId xmlns:a16="http://schemas.microsoft.com/office/drawing/2014/main" id="{D0875585-DE4C-9F53-725C-B7A01C841454}"/>
                </a:ext>
              </a:extLst>
            </p:cNvPr>
            <p:cNvSpPr/>
            <p:nvPr/>
          </p:nvSpPr>
          <p:spPr>
            <a:xfrm>
              <a:off x="1552488" y="2641513"/>
              <a:ext cx="140950" cy="141325"/>
            </a:xfrm>
            <a:custGeom>
              <a:avLst/>
              <a:gdLst/>
              <a:ahLst/>
              <a:cxnLst/>
              <a:rect l="l" t="t" r="r" b="b"/>
              <a:pathLst>
                <a:path w="5638" h="5653" extrusionOk="0">
                  <a:moveTo>
                    <a:pt x="880" y="1"/>
                  </a:moveTo>
                  <a:cubicBezTo>
                    <a:pt x="414" y="1"/>
                    <a:pt x="113" y="142"/>
                    <a:pt x="88" y="431"/>
                  </a:cubicBezTo>
                  <a:cubicBezTo>
                    <a:pt x="0" y="1436"/>
                    <a:pt x="831" y="1895"/>
                    <a:pt x="1508" y="1938"/>
                  </a:cubicBezTo>
                  <a:cubicBezTo>
                    <a:pt x="2163" y="1960"/>
                    <a:pt x="3518" y="3730"/>
                    <a:pt x="4545" y="5653"/>
                  </a:cubicBezTo>
                  <a:lnTo>
                    <a:pt x="5638" y="2485"/>
                  </a:lnTo>
                  <a:cubicBezTo>
                    <a:pt x="4190" y="865"/>
                    <a:pt x="2032" y="1"/>
                    <a:pt x="880"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0;p62">
              <a:extLst>
                <a:ext uri="{FF2B5EF4-FFF2-40B4-BE49-F238E27FC236}">
                  <a16:creationId xmlns:a16="http://schemas.microsoft.com/office/drawing/2014/main" id="{F38792C6-E8C1-3106-DE73-5DCFEB456926}"/>
                </a:ext>
              </a:extLst>
            </p:cNvPr>
            <p:cNvSpPr/>
            <p:nvPr/>
          </p:nvSpPr>
          <p:spPr>
            <a:xfrm>
              <a:off x="1636438" y="2682038"/>
              <a:ext cx="206125" cy="148975"/>
            </a:xfrm>
            <a:custGeom>
              <a:avLst/>
              <a:gdLst/>
              <a:ahLst/>
              <a:cxnLst/>
              <a:rect l="l" t="t" r="r" b="b"/>
              <a:pathLst>
                <a:path w="8245" h="5959" extrusionOk="0">
                  <a:moveTo>
                    <a:pt x="1300" y="0"/>
                  </a:moveTo>
                  <a:cubicBezTo>
                    <a:pt x="1050" y="0"/>
                    <a:pt x="849" y="156"/>
                    <a:pt x="728" y="558"/>
                  </a:cubicBezTo>
                  <a:cubicBezTo>
                    <a:pt x="1" y="2823"/>
                    <a:pt x="1349" y="5958"/>
                    <a:pt x="4134" y="5958"/>
                  </a:cubicBezTo>
                  <a:cubicBezTo>
                    <a:pt x="4277" y="5958"/>
                    <a:pt x="4424" y="5950"/>
                    <a:pt x="4574" y="5933"/>
                  </a:cubicBezTo>
                  <a:cubicBezTo>
                    <a:pt x="7655" y="5583"/>
                    <a:pt x="8245" y="2961"/>
                    <a:pt x="8201" y="2218"/>
                  </a:cubicBezTo>
                  <a:cubicBezTo>
                    <a:pt x="8184" y="1935"/>
                    <a:pt x="7781" y="1861"/>
                    <a:pt x="7215" y="1861"/>
                  </a:cubicBezTo>
                  <a:cubicBezTo>
                    <a:pt x="6598" y="1861"/>
                    <a:pt x="5787" y="1948"/>
                    <a:pt x="5070" y="1948"/>
                  </a:cubicBezTo>
                  <a:cubicBezTo>
                    <a:pt x="4772" y="1948"/>
                    <a:pt x="4491" y="1933"/>
                    <a:pt x="4246" y="1891"/>
                  </a:cubicBezTo>
                  <a:cubicBezTo>
                    <a:pt x="3522" y="1756"/>
                    <a:pt x="2137" y="0"/>
                    <a:pt x="1300" y="0"/>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51;p62">
              <a:extLst>
                <a:ext uri="{FF2B5EF4-FFF2-40B4-BE49-F238E27FC236}">
                  <a16:creationId xmlns:a16="http://schemas.microsoft.com/office/drawing/2014/main" id="{B9C492F4-5740-064B-02AB-B0B96C2CDBD1}"/>
                </a:ext>
              </a:extLst>
            </p:cNvPr>
            <p:cNvSpPr/>
            <p:nvPr/>
          </p:nvSpPr>
          <p:spPr>
            <a:xfrm>
              <a:off x="1668838" y="1629888"/>
              <a:ext cx="263875" cy="70650"/>
            </a:xfrm>
            <a:custGeom>
              <a:avLst/>
              <a:gdLst/>
              <a:ahLst/>
              <a:cxnLst/>
              <a:rect l="l" t="t" r="r" b="b"/>
              <a:pathLst>
                <a:path w="10555" h="2826" extrusionOk="0">
                  <a:moveTo>
                    <a:pt x="7370" y="1"/>
                  </a:moveTo>
                  <a:cubicBezTo>
                    <a:pt x="7002" y="1"/>
                    <a:pt x="6594" y="24"/>
                    <a:pt x="6141" y="78"/>
                  </a:cubicBezTo>
                  <a:cubicBezTo>
                    <a:pt x="3060" y="428"/>
                    <a:pt x="0" y="2547"/>
                    <a:pt x="0" y="2547"/>
                  </a:cubicBezTo>
                  <a:cubicBezTo>
                    <a:pt x="1181" y="2731"/>
                    <a:pt x="2380" y="2825"/>
                    <a:pt x="3578" y="2825"/>
                  </a:cubicBezTo>
                  <a:cubicBezTo>
                    <a:pt x="5084" y="2825"/>
                    <a:pt x="6591" y="2677"/>
                    <a:pt x="8063" y="2372"/>
                  </a:cubicBezTo>
                  <a:lnTo>
                    <a:pt x="10554" y="1193"/>
                  </a:lnTo>
                  <a:cubicBezTo>
                    <a:pt x="10554" y="1193"/>
                    <a:pt x="9984" y="1"/>
                    <a:pt x="7370" y="1"/>
                  </a:cubicBezTo>
                  <a:close/>
                </a:path>
              </a:pathLst>
            </a:custGeom>
            <a:solidFill>
              <a:srgbClr val="938A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52;p62">
              <a:extLst>
                <a:ext uri="{FF2B5EF4-FFF2-40B4-BE49-F238E27FC236}">
                  <a16:creationId xmlns:a16="http://schemas.microsoft.com/office/drawing/2014/main" id="{63E0A988-A489-3F9B-6C0B-928DDB1E4634}"/>
                </a:ext>
              </a:extLst>
            </p:cNvPr>
            <p:cNvSpPr/>
            <p:nvPr/>
          </p:nvSpPr>
          <p:spPr>
            <a:xfrm>
              <a:off x="1732213" y="1698463"/>
              <a:ext cx="55725" cy="28325"/>
            </a:xfrm>
            <a:custGeom>
              <a:avLst/>
              <a:gdLst/>
              <a:ahLst/>
              <a:cxnLst/>
              <a:rect l="l" t="t" r="r" b="b"/>
              <a:pathLst>
                <a:path w="2229" h="1133" extrusionOk="0">
                  <a:moveTo>
                    <a:pt x="2229" y="1"/>
                  </a:moveTo>
                  <a:lnTo>
                    <a:pt x="197" y="66"/>
                  </a:lnTo>
                  <a:cubicBezTo>
                    <a:pt x="197" y="66"/>
                    <a:pt x="0" y="809"/>
                    <a:pt x="393" y="1093"/>
                  </a:cubicBezTo>
                  <a:cubicBezTo>
                    <a:pt x="432" y="1120"/>
                    <a:pt x="480" y="1132"/>
                    <a:pt x="534" y="1132"/>
                  </a:cubicBezTo>
                  <a:cubicBezTo>
                    <a:pt x="1062" y="1132"/>
                    <a:pt x="2229" y="1"/>
                    <a:pt x="2229" y="1"/>
                  </a:cubicBezTo>
                  <a:close/>
                </a:path>
              </a:pathLst>
            </a:custGeom>
            <a:solidFill>
              <a:srgbClr val="44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53;p62">
              <a:extLst>
                <a:ext uri="{FF2B5EF4-FFF2-40B4-BE49-F238E27FC236}">
                  <a16:creationId xmlns:a16="http://schemas.microsoft.com/office/drawing/2014/main" id="{A91F96C3-6E2F-058A-F104-8F941998413B}"/>
                </a:ext>
              </a:extLst>
            </p:cNvPr>
            <p:cNvSpPr/>
            <p:nvPr/>
          </p:nvSpPr>
          <p:spPr>
            <a:xfrm>
              <a:off x="1858388" y="1677163"/>
              <a:ext cx="49200" cy="23325"/>
            </a:xfrm>
            <a:custGeom>
              <a:avLst/>
              <a:gdLst/>
              <a:ahLst/>
              <a:cxnLst/>
              <a:rect l="l" t="t" r="r" b="b"/>
              <a:pathLst>
                <a:path w="1968" h="933" extrusionOk="0">
                  <a:moveTo>
                    <a:pt x="1596" y="1"/>
                  </a:moveTo>
                  <a:lnTo>
                    <a:pt x="1" y="656"/>
                  </a:lnTo>
                  <a:cubicBezTo>
                    <a:pt x="1" y="656"/>
                    <a:pt x="831" y="933"/>
                    <a:pt x="1357" y="933"/>
                  </a:cubicBezTo>
                  <a:cubicBezTo>
                    <a:pt x="1540" y="933"/>
                    <a:pt x="1687" y="899"/>
                    <a:pt x="1749" y="809"/>
                  </a:cubicBezTo>
                  <a:cubicBezTo>
                    <a:pt x="1967" y="460"/>
                    <a:pt x="1596" y="1"/>
                    <a:pt x="1596" y="1"/>
                  </a:cubicBezTo>
                  <a:close/>
                </a:path>
              </a:pathLst>
            </a:custGeom>
            <a:solidFill>
              <a:srgbClr val="44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4;p62">
              <a:extLst>
                <a:ext uri="{FF2B5EF4-FFF2-40B4-BE49-F238E27FC236}">
                  <a16:creationId xmlns:a16="http://schemas.microsoft.com/office/drawing/2014/main" id="{2638004C-66F9-58B6-28A4-FA076353A24E}"/>
                </a:ext>
              </a:extLst>
            </p:cNvPr>
            <p:cNvSpPr/>
            <p:nvPr/>
          </p:nvSpPr>
          <p:spPr>
            <a:xfrm>
              <a:off x="1792838" y="1675813"/>
              <a:ext cx="153600" cy="155275"/>
            </a:xfrm>
            <a:custGeom>
              <a:avLst/>
              <a:gdLst/>
              <a:ahLst/>
              <a:cxnLst/>
              <a:rect l="l" t="t" r="r" b="b"/>
              <a:pathLst>
                <a:path w="6144" h="6211" extrusionOk="0">
                  <a:moveTo>
                    <a:pt x="1820" y="1"/>
                  </a:moveTo>
                  <a:cubicBezTo>
                    <a:pt x="812" y="1"/>
                    <a:pt x="1" y="2939"/>
                    <a:pt x="1" y="2939"/>
                  </a:cubicBezTo>
                  <a:cubicBezTo>
                    <a:pt x="1181" y="4053"/>
                    <a:pt x="5092" y="5845"/>
                    <a:pt x="5704" y="6195"/>
                  </a:cubicBezTo>
                  <a:cubicBezTo>
                    <a:pt x="5723" y="6205"/>
                    <a:pt x="5739" y="6210"/>
                    <a:pt x="5752" y="6210"/>
                  </a:cubicBezTo>
                  <a:cubicBezTo>
                    <a:pt x="6144" y="6210"/>
                    <a:pt x="3523" y="1458"/>
                    <a:pt x="2317" y="251"/>
                  </a:cubicBezTo>
                  <a:cubicBezTo>
                    <a:pt x="2148" y="76"/>
                    <a:pt x="1981" y="1"/>
                    <a:pt x="1820"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55;p62">
              <a:extLst>
                <a:ext uri="{FF2B5EF4-FFF2-40B4-BE49-F238E27FC236}">
                  <a16:creationId xmlns:a16="http://schemas.microsoft.com/office/drawing/2014/main" id="{FC798128-C4B8-6087-4CC8-D93FE2478DD1}"/>
                </a:ext>
              </a:extLst>
            </p:cNvPr>
            <p:cNvSpPr/>
            <p:nvPr/>
          </p:nvSpPr>
          <p:spPr>
            <a:xfrm>
              <a:off x="1626238" y="2247488"/>
              <a:ext cx="313025" cy="454500"/>
            </a:xfrm>
            <a:custGeom>
              <a:avLst/>
              <a:gdLst/>
              <a:ahLst/>
              <a:cxnLst/>
              <a:rect l="l" t="t" r="r" b="b"/>
              <a:pathLst>
                <a:path w="12521" h="18180" extrusionOk="0">
                  <a:moveTo>
                    <a:pt x="743" y="0"/>
                  </a:moveTo>
                  <a:lnTo>
                    <a:pt x="743" y="0"/>
                  </a:lnTo>
                  <a:cubicBezTo>
                    <a:pt x="1836" y="1027"/>
                    <a:pt x="2928" y="961"/>
                    <a:pt x="3605" y="2251"/>
                  </a:cubicBezTo>
                  <a:cubicBezTo>
                    <a:pt x="4108" y="3234"/>
                    <a:pt x="4392" y="5179"/>
                    <a:pt x="4348" y="6249"/>
                  </a:cubicBezTo>
                  <a:cubicBezTo>
                    <a:pt x="4348" y="6533"/>
                    <a:pt x="4283" y="6839"/>
                    <a:pt x="4042" y="6992"/>
                  </a:cubicBezTo>
                  <a:cubicBezTo>
                    <a:pt x="3926" y="7059"/>
                    <a:pt x="3783" y="7088"/>
                    <a:pt x="3645" y="7088"/>
                  </a:cubicBezTo>
                  <a:cubicBezTo>
                    <a:pt x="3602" y="7088"/>
                    <a:pt x="3559" y="7085"/>
                    <a:pt x="3518" y="7080"/>
                  </a:cubicBezTo>
                  <a:cubicBezTo>
                    <a:pt x="2469" y="6992"/>
                    <a:pt x="1617" y="6271"/>
                    <a:pt x="983" y="5485"/>
                  </a:cubicBezTo>
                  <a:lnTo>
                    <a:pt x="983" y="5485"/>
                  </a:lnTo>
                  <a:cubicBezTo>
                    <a:pt x="1224" y="5965"/>
                    <a:pt x="962" y="6577"/>
                    <a:pt x="437" y="6730"/>
                  </a:cubicBezTo>
                  <a:cubicBezTo>
                    <a:pt x="524" y="7386"/>
                    <a:pt x="940" y="7932"/>
                    <a:pt x="1551" y="8172"/>
                  </a:cubicBezTo>
                  <a:cubicBezTo>
                    <a:pt x="1792" y="9090"/>
                    <a:pt x="1464" y="10051"/>
                    <a:pt x="1049" y="10904"/>
                  </a:cubicBezTo>
                  <a:cubicBezTo>
                    <a:pt x="656" y="11778"/>
                    <a:pt x="153" y="12630"/>
                    <a:pt x="66" y="13548"/>
                  </a:cubicBezTo>
                  <a:cubicBezTo>
                    <a:pt x="0" y="14509"/>
                    <a:pt x="328" y="15449"/>
                    <a:pt x="983" y="16148"/>
                  </a:cubicBezTo>
                  <a:cubicBezTo>
                    <a:pt x="1508" y="16650"/>
                    <a:pt x="2076" y="17066"/>
                    <a:pt x="2710" y="17393"/>
                  </a:cubicBezTo>
                  <a:lnTo>
                    <a:pt x="4042" y="18180"/>
                  </a:lnTo>
                  <a:lnTo>
                    <a:pt x="2600" y="16541"/>
                  </a:lnTo>
                  <a:lnTo>
                    <a:pt x="2600" y="16541"/>
                  </a:lnTo>
                  <a:cubicBezTo>
                    <a:pt x="3841" y="17520"/>
                    <a:pt x="5516" y="18038"/>
                    <a:pt x="7177" y="18038"/>
                  </a:cubicBezTo>
                  <a:cubicBezTo>
                    <a:pt x="7592" y="18038"/>
                    <a:pt x="8006" y="18005"/>
                    <a:pt x="8413" y="17940"/>
                  </a:cubicBezTo>
                  <a:cubicBezTo>
                    <a:pt x="8959" y="17852"/>
                    <a:pt x="9461" y="17677"/>
                    <a:pt x="9942" y="17415"/>
                  </a:cubicBezTo>
                  <a:cubicBezTo>
                    <a:pt x="10292" y="17197"/>
                    <a:pt x="10598" y="16913"/>
                    <a:pt x="10838" y="16585"/>
                  </a:cubicBezTo>
                  <a:cubicBezTo>
                    <a:pt x="12127" y="14990"/>
                    <a:pt x="12521" y="12827"/>
                    <a:pt x="11887" y="10882"/>
                  </a:cubicBezTo>
                  <a:cubicBezTo>
                    <a:pt x="11712" y="10379"/>
                    <a:pt x="11428" y="9855"/>
                    <a:pt x="10904" y="9658"/>
                  </a:cubicBezTo>
                  <a:cubicBezTo>
                    <a:pt x="10751" y="9636"/>
                    <a:pt x="10641" y="9571"/>
                    <a:pt x="10510" y="9483"/>
                  </a:cubicBezTo>
                  <a:cubicBezTo>
                    <a:pt x="10248" y="9221"/>
                    <a:pt x="10620" y="8740"/>
                    <a:pt x="10357" y="8478"/>
                  </a:cubicBezTo>
                  <a:cubicBezTo>
                    <a:pt x="10292" y="8413"/>
                    <a:pt x="10204" y="8369"/>
                    <a:pt x="10139" y="8303"/>
                  </a:cubicBezTo>
                  <a:cubicBezTo>
                    <a:pt x="10073" y="8172"/>
                    <a:pt x="10051" y="8019"/>
                    <a:pt x="10095" y="7888"/>
                  </a:cubicBezTo>
                  <a:cubicBezTo>
                    <a:pt x="10226" y="7080"/>
                    <a:pt x="9986" y="6249"/>
                    <a:pt x="9440" y="5638"/>
                  </a:cubicBezTo>
                  <a:cubicBezTo>
                    <a:pt x="8675" y="4764"/>
                    <a:pt x="7451" y="4370"/>
                    <a:pt x="6402" y="3802"/>
                  </a:cubicBezTo>
                  <a:cubicBezTo>
                    <a:pt x="4392" y="2710"/>
                    <a:pt x="2884" y="874"/>
                    <a:pt x="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56;p62">
              <a:extLst>
                <a:ext uri="{FF2B5EF4-FFF2-40B4-BE49-F238E27FC236}">
                  <a16:creationId xmlns:a16="http://schemas.microsoft.com/office/drawing/2014/main" id="{F6E94EC8-4BB1-C190-38EA-A818F424496E}"/>
                </a:ext>
              </a:extLst>
            </p:cNvPr>
            <p:cNvSpPr/>
            <p:nvPr/>
          </p:nvSpPr>
          <p:spPr>
            <a:xfrm>
              <a:off x="1654088" y="2426663"/>
              <a:ext cx="254050" cy="276975"/>
            </a:xfrm>
            <a:custGeom>
              <a:avLst/>
              <a:gdLst/>
              <a:ahLst/>
              <a:cxnLst/>
              <a:rect l="l" t="t" r="r" b="b"/>
              <a:pathLst>
                <a:path w="10162" h="11079" extrusionOk="0">
                  <a:moveTo>
                    <a:pt x="5092" y="0"/>
                  </a:moveTo>
                  <a:cubicBezTo>
                    <a:pt x="2295" y="0"/>
                    <a:pt x="0" y="2491"/>
                    <a:pt x="0" y="5550"/>
                  </a:cubicBezTo>
                  <a:cubicBezTo>
                    <a:pt x="0" y="8588"/>
                    <a:pt x="2295" y="11079"/>
                    <a:pt x="5092" y="11079"/>
                  </a:cubicBezTo>
                  <a:cubicBezTo>
                    <a:pt x="7889" y="11079"/>
                    <a:pt x="10161" y="8588"/>
                    <a:pt x="10161" y="5550"/>
                  </a:cubicBezTo>
                  <a:cubicBezTo>
                    <a:pt x="10161" y="2491"/>
                    <a:pt x="7889" y="0"/>
                    <a:pt x="5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57;p62">
              <a:extLst>
                <a:ext uri="{FF2B5EF4-FFF2-40B4-BE49-F238E27FC236}">
                  <a16:creationId xmlns:a16="http://schemas.microsoft.com/office/drawing/2014/main" id="{4B8D2CDE-A4D9-F3A3-E797-B21F9C1FBE1F}"/>
                </a:ext>
              </a:extLst>
            </p:cNvPr>
            <p:cNvSpPr/>
            <p:nvPr/>
          </p:nvSpPr>
          <p:spPr>
            <a:xfrm>
              <a:off x="1654088" y="2457238"/>
              <a:ext cx="249125" cy="208600"/>
            </a:xfrm>
            <a:custGeom>
              <a:avLst/>
              <a:gdLst/>
              <a:ahLst/>
              <a:cxnLst/>
              <a:rect l="l" t="t" r="r" b="b"/>
              <a:pathLst>
                <a:path w="9965" h="8344" extrusionOk="0">
                  <a:moveTo>
                    <a:pt x="1923" y="1"/>
                  </a:moveTo>
                  <a:lnTo>
                    <a:pt x="1923" y="1"/>
                  </a:lnTo>
                  <a:cubicBezTo>
                    <a:pt x="678" y="1093"/>
                    <a:pt x="0" y="2667"/>
                    <a:pt x="0" y="4305"/>
                  </a:cubicBezTo>
                  <a:cubicBezTo>
                    <a:pt x="1043" y="6745"/>
                    <a:pt x="3292" y="8343"/>
                    <a:pt x="5773" y="8343"/>
                  </a:cubicBezTo>
                  <a:cubicBezTo>
                    <a:pt x="6204" y="8343"/>
                    <a:pt x="6641" y="8295"/>
                    <a:pt x="7080" y="8195"/>
                  </a:cubicBezTo>
                  <a:cubicBezTo>
                    <a:pt x="7976" y="7976"/>
                    <a:pt x="8806" y="7561"/>
                    <a:pt x="9527" y="6971"/>
                  </a:cubicBezTo>
                  <a:cubicBezTo>
                    <a:pt x="9724" y="6600"/>
                    <a:pt x="9855" y="6206"/>
                    <a:pt x="9964" y="5813"/>
                  </a:cubicBezTo>
                  <a:lnTo>
                    <a:pt x="9964" y="5813"/>
                  </a:lnTo>
                  <a:cubicBezTo>
                    <a:pt x="9090" y="6578"/>
                    <a:pt x="7976" y="7015"/>
                    <a:pt x="6796" y="7015"/>
                  </a:cubicBezTo>
                  <a:cubicBezTo>
                    <a:pt x="3999" y="7015"/>
                    <a:pt x="1727" y="4546"/>
                    <a:pt x="1727" y="1487"/>
                  </a:cubicBezTo>
                  <a:cubicBezTo>
                    <a:pt x="1727" y="984"/>
                    <a:pt x="1792" y="482"/>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58;p62">
              <a:extLst>
                <a:ext uri="{FF2B5EF4-FFF2-40B4-BE49-F238E27FC236}">
                  <a16:creationId xmlns:a16="http://schemas.microsoft.com/office/drawing/2014/main" id="{A8B19BF8-2B93-2037-F556-B249AC781F94}"/>
                </a:ext>
              </a:extLst>
            </p:cNvPr>
            <p:cNvSpPr/>
            <p:nvPr/>
          </p:nvSpPr>
          <p:spPr>
            <a:xfrm>
              <a:off x="1250388" y="3380988"/>
              <a:ext cx="674675" cy="671950"/>
            </a:xfrm>
            <a:custGeom>
              <a:avLst/>
              <a:gdLst/>
              <a:ahLst/>
              <a:cxnLst/>
              <a:rect l="l" t="t" r="r" b="b"/>
              <a:pathLst>
                <a:path w="26987" h="26878" extrusionOk="0">
                  <a:moveTo>
                    <a:pt x="26986" y="1"/>
                  </a:moveTo>
                  <a:cubicBezTo>
                    <a:pt x="26986" y="1"/>
                    <a:pt x="16454" y="13658"/>
                    <a:pt x="1" y="26877"/>
                  </a:cubicBezTo>
                  <a:lnTo>
                    <a:pt x="17197" y="26877"/>
                  </a:lnTo>
                  <a:cubicBezTo>
                    <a:pt x="20912" y="17656"/>
                    <a:pt x="26986" y="1"/>
                    <a:pt x="26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59;p62">
              <a:extLst>
                <a:ext uri="{FF2B5EF4-FFF2-40B4-BE49-F238E27FC236}">
                  <a16:creationId xmlns:a16="http://schemas.microsoft.com/office/drawing/2014/main" id="{30D96B3F-9FB6-4E0A-9A11-BFD35ED43A96}"/>
                </a:ext>
              </a:extLst>
            </p:cNvPr>
            <p:cNvSpPr/>
            <p:nvPr/>
          </p:nvSpPr>
          <p:spPr>
            <a:xfrm>
              <a:off x="1762238" y="1782738"/>
              <a:ext cx="75075" cy="21550"/>
            </a:xfrm>
            <a:custGeom>
              <a:avLst/>
              <a:gdLst/>
              <a:ahLst/>
              <a:cxnLst/>
              <a:rect l="l" t="t" r="r" b="b"/>
              <a:pathLst>
                <a:path w="3003" h="862" extrusionOk="0">
                  <a:moveTo>
                    <a:pt x="1251" y="1"/>
                  </a:moveTo>
                  <a:cubicBezTo>
                    <a:pt x="494" y="1"/>
                    <a:pt x="1" y="402"/>
                    <a:pt x="438" y="607"/>
                  </a:cubicBezTo>
                  <a:cubicBezTo>
                    <a:pt x="555" y="656"/>
                    <a:pt x="663" y="676"/>
                    <a:pt x="763" y="676"/>
                  </a:cubicBezTo>
                  <a:cubicBezTo>
                    <a:pt x="1155" y="676"/>
                    <a:pt x="1441" y="379"/>
                    <a:pt x="1754" y="379"/>
                  </a:cubicBezTo>
                  <a:cubicBezTo>
                    <a:pt x="1857" y="379"/>
                    <a:pt x="1963" y="411"/>
                    <a:pt x="2077" y="498"/>
                  </a:cubicBezTo>
                  <a:cubicBezTo>
                    <a:pt x="2389" y="726"/>
                    <a:pt x="2727" y="861"/>
                    <a:pt x="2878" y="861"/>
                  </a:cubicBezTo>
                  <a:cubicBezTo>
                    <a:pt x="3002" y="861"/>
                    <a:pt x="3000" y="770"/>
                    <a:pt x="2754" y="563"/>
                  </a:cubicBezTo>
                  <a:cubicBezTo>
                    <a:pt x="2254" y="145"/>
                    <a:pt x="1705" y="1"/>
                    <a:pt x="1251"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0;p62">
              <a:extLst>
                <a:ext uri="{FF2B5EF4-FFF2-40B4-BE49-F238E27FC236}">
                  <a16:creationId xmlns:a16="http://schemas.microsoft.com/office/drawing/2014/main" id="{169FDAA7-2281-40BF-FE26-DE02C8417484}"/>
                </a:ext>
              </a:extLst>
            </p:cNvPr>
            <p:cNvSpPr/>
            <p:nvPr/>
          </p:nvSpPr>
          <p:spPr>
            <a:xfrm>
              <a:off x="1665013" y="1641113"/>
              <a:ext cx="164450" cy="60125"/>
            </a:xfrm>
            <a:custGeom>
              <a:avLst/>
              <a:gdLst/>
              <a:ahLst/>
              <a:cxnLst/>
              <a:rect l="l" t="t" r="r" b="b"/>
              <a:pathLst>
                <a:path w="6578" h="2405" extrusionOk="0">
                  <a:moveTo>
                    <a:pt x="940" y="1"/>
                  </a:moveTo>
                  <a:lnTo>
                    <a:pt x="0" y="2404"/>
                  </a:lnTo>
                  <a:lnTo>
                    <a:pt x="5922" y="2317"/>
                  </a:lnTo>
                  <a:lnTo>
                    <a:pt x="6578" y="1399"/>
                  </a:lnTo>
                  <a:lnTo>
                    <a:pt x="940" y="1"/>
                  </a:lnTo>
                  <a:close/>
                </a:path>
              </a:pathLst>
            </a:custGeom>
            <a:solidFill>
              <a:srgbClr val="827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1;p62">
              <a:extLst>
                <a:ext uri="{FF2B5EF4-FFF2-40B4-BE49-F238E27FC236}">
                  <a16:creationId xmlns:a16="http://schemas.microsoft.com/office/drawing/2014/main" id="{214BF752-8C40-A63A-A310-BEE3321E3A1A}"/>
                </a:ext>
              </a:extLst>
            </p:cNvPr>
            <p:cNvSpPr/>
            <p:nvPr/>
          </p:nvSpPr>
          <p:spPr>
            <a:xfrm>
              <a:off x="1845288" y="1606163"/>
              <a:ext cx="133300" cy="88500"/>
            </a:xfrm>
            <a:custGeom>
              <a:avLst/>
              <a:gdLst/>
              <a:ahLst/>
              <a:cxnLst/>
              <a:rect l="l" t="t" r="r" b="b"/>
              <a:pathLst>
                <a:path w="5332" h="3540" extrusionOk="0">
                  <a:moveTo>
                    <a:pt x="3759" y="0"/>
                  </a:moveTo>
                  <a:lnTo>
                    <a:pt x="0" y="2731"/>
                  </a:lnTo>
                  <a:lnTo>
                    <a:pt x="699" y="3540"/>
                  </a:lnTo>
                  <a:lnTo>
                    <a:pt x="5332" y="1617"/>
                  </a:lnTo>
                  <a:lnTo>
                    <a:pt x="3759" y="0"/>
                  </a:lnTo>
                  <a:close/>
                </a:path>
              </a:pathLst>
            </a:custGeom>
            <a:solidFill>
              <a:srgbClr val="827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62;p62">
              <a:extLst>
                <a:ext uri="{FF2B5EF4-FFF2-40B4-BE49-F238E27FC236}">
                  <a16:creationId xmlns:a16="http://schemas.microsoft.com/office/drawing/2014/main" id="{BB2F4769-D1E1-1CEB-84CA-EE03F9258126}"/>
                </a:ext>
              </a:extLst>
            </p:cNvPr>
            <p:cNvSpPr/>
            <p:nvPr/>
          </p:nvSpPr>
          <p:spPr>
            <a:xfrm>
              <a:off x="1667588" y="2616738"/>
              <a:ext cx="66275" cy="141525"/>
            </a:xfrm>
            <a:custGeom>
              <a:avLst/>
              <a:gdLst/>
              <a:ahLst/>
              <a:cxnLst/>
              <a:rect l="l" t="t" r="r" b="b"/>
              <a:pathLst>
                <a:path w="2651" h="5661" extrusionOk="0">
                  <a:moveTo>
                    <a:pt x="1292" y="1"/>
                  </a:moveTo>
                  <a:cubicBezTo>
                    <a:pt x="0" y="1"/>
                    <a:pt x="1160" y="3273"/>
                    <a:pt x="466" y="5661"/>
                  </a:cubicBezTo>
                  <a:lnTo>
                    <a:pt x="2410" y="5136"/>
                  </a:lnTo>
                  <a:cubicBezTo>
                    <a:pt x="2410" y="5136"/>
                    <a:pt x="2651" y="23"/>
                    <a:pt x="1318" y="1"/>
                  </a:cubicBezTo>
                  <a:cubicBezTo>
                    <a:pt x="1309" y="1"/>
                    <a:pt x="1300" y="1"/>
                    <a:pt x="1292"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63;p62">
              <a:extLst>
                <a:ext uri="{FF2B5EF4-FFF2-40B4-BE49-F238E27FC236}">
                  <a16:creationId xmlns:a16="http://schemas.microsoft.com/office/drawing/2014/main" id="{49A41C6D-0A2C-2B84-2701-367C75CCCBCE}"/>
                </a:ext>
              </a:extLst>
            </p:cNvPr>
            <p:cNvSpPr/>
            <p:nvPr/>
          </p:nvSpPr>
          <p:spPr>
            <a:xfrm>
              <a:off x="1726188" y="2622088"/>
              <a:ext cx="83075" cy="132900"/>
            </a:xfrm>
            <a:custGeom>
              <a:avLst/>
              <a:gdLst/>
              <a:ahLst/>
              <a:cxnLst/>
              <a:rect l="l" t="t" r="r" b="b"/>
              <a:pathLst>
                <a:path w="3323" h="5316" extrusionOk="0">
                  <a:moveTo>
                    <a:pt x="1875" y="0"/>
                  </a:moveTo>
                  <a:cubicBezTo>
                    <a:pt x="805" y="0"/>
                    <a:pt x="1143" y="3260"/>
                    <a:pt x="1" y="5316"/>
                  </a:cubicBezTo>
                  <a:lnTo>
                    <a:pt x="1989" y="5294"/>
                  </a:lnTo>
                  <a:cubicBezTo>
                    <a:pt x="1989" y="5294"/>
                    <a:pt x="3322" y="399"/>
                    <a:pt x="2055" y="28"/>
                  </a:cubicBezTo>
                  <a:cubicBezTo>
                    <a:pt x="1991" y="9"/>
                    <a:pt x="1931" y="0"/>
                    <a:pt x="1875" y="0"/>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64;p62">
              <a:extLst>
                <a:ext uri="{FF2B5EF4-FFF2-40B4-BE49-F238E27FC236}">
                  <a16:creationId xmlns:a16="http://schemas.microsoft.com/office/drawing/2014/main" id="{C614C731-4D13-C1FD-AD2D-777E8EB5E3A2}"/>
                </a:ext>
              </a:extLst>
            </p:cNvPr>
            <p:cNvSpPr/>
            <p:nvPr/>
          </p:nvSpPr>
          <p:spPr>
            <a:xfrm>
              <a:off x="1780813" y="2638913"/>
              <a:ext cx="103275" cy="130825"/>
            </a:xfrm>
            <a:custGeom>
              <a:avLst/>
              <a:gdLst/>
              <a:ahLst/>
              <a:cxnLst/>
              <a:rect l="l" t="t" r="r" b="b"/>
              <a:pathLst>
                <a:path w="4131" h="5233" extrusionOk="0">
                  <a:moveTo>
                    <a:pt x="2656" y="0"/>
                  </a:moveTo>
                  <a:cubicBezTo>
                    <a:pt x="1690" y="0"/>
                    <a:pt x="1427" y="3112"/>
                    <a:pt x="1" y="4839"/>
                  </a:cubicBezTo>
                  <a:lnTo>
                    <a:pt x="1946" y="5233"/>
                  </a:lnTo>
                  <a:cubicBezTo>
                    <a:pt x="1946" y="5233"/>
                    <a:pt x="4131" y="688"/>
                    <a:pt x="2929" y="76"/>
                  </a:cubicBezTo>
                  <a:cubicBezTo>
                    <a:pt x="2832" y="24"/>
                    <a:pt x="2741" y="0"/>
                    <a:pt x="2656" y="0"/>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2765;p62">
              <a:extLst>
                <a:ext uri="{FF2B5EF4-FFF2-40B4-BE49-F238E27FC236}">
                  <a16:creationId xmlns:a16="http://schemas.microsoft.com/office/drawing/2014/main" id="{FD1E4E18-FC09-0015-6523-D593AA7FFD8A}"/>
                </a:ext>
              </a:extLst>
            </p:cNvPr>
            <p:cNvSpPr/>
            <p:nvPr/>
          </p:nvSpPr>
          <p:spPr>
            <a:xfrm>
              <a:off x="2526488" y="2765888"/>
              <a:ext cx="107500" cy="113600"/>
            </a:xfrm>
            <a:custGeom>
              <a:avLst/>
              <a:gdLst/>
              <a:ahLst/>
              <a:cxnLst/>
              <a:rect l="l" t="t" r="r" b="b"/>
              <a:pathLst>
                <a:path w="4300" h="4544" extrusionOk="0">
                  <a:moveTo>
                    <a:pt x="1005" y="1"/>
                  </a:moveTo>
                  <a:cubicBezTo>
                    <a:pt x="1005" y="1"/>
                    <a:pt x="0" y="1093"/>
                    <a:pt x="219" y="1967"/>
                  </a:cubicBezTo>
                  <a:cubicBezTo>
                    <a:pt x="288" y="2274"/>
                    <a:pt x="545" y="2373"/>
                    <a:pt x="850" y="2373"/>
                  </a:cubicBezTo>
                  <a:cubicBezTo>
                    <a:pt x="1414" y="2373"/>
                    <a:pt x="2141" y="2033"/>
                    <a:pt x="2142" y="2033"/>
                  </a:cubicBezTo>
                  <a:lnTo>
                    <a:pt x="2142" y="2033"/>
                  </a:lnTo>
                  <a:cubicBezTo>
                    <a:pt x="1836" y="2339"/>
                    <a:pt x="1508" y="4240"/>
                    <a:pt x="1879" y="4524"/>
                  </a:cubicBezTo>
                  <a:cubicBezTo>
                    <a:pt x="1897" y="4537"/>
                    <a:pt x="1918" y="4544"/>
                    <a:pt x="1943" y="4544"/>
                  </a:cubicBezTo>
                  <a:cubicBezTo>
                    <a:pt x="2440" y="4544"/>
                    <a:pt x="4300" y="1926"/>
                    <a:pt x="4196" y="1093"/>
                  </a:cubicBezTo>
                  <a:cubicBezTo>
                    <a:pt x="4108" y="219"/>
                    <a:pt x="4021" y="110"/>
                    <a:pt x="1005"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2766;p62">
              <a:extLst>
                <a:ext uri="{FF2B5EF4-FFF2-40B4-BE49-F238E27FC236}">
                  <a16:creationId xmlns:a16="http://schemas.microsoft.com/office/drawing/2014/main" id="{DB991911-E30E-F4BD-DFD5-EFE020416C8A}"/>
                </a:ext>
              </a:extLst>
            </p:cNvPr>
            <p:cNvSpPr/>
            <p:nvPr/>
          </p:nvSpPr>
          <p:spPr>
            <a:xfrm>
              <a:off x="2609263" y="2791413"/>
              <a:ext cx="62550" cy="44400"/>
            </a:xfrm>
            <a:custGeom>
              <a:avLst/>
              <a:gdLst/>
              <a:ahLst/>
              <a:cxnLst/>
              <a:rect l="l" t="t" r="r" b="b"/>
              <a:pathLst>
                <a:path w="2502" h="1776" extrusionOk="0">
                  <a:moveTo>
                    <a:pt x="1518" y="1"/>
                  </a:moveTo>
                  <a:cubicBezTo>
                    <a:pt x="1111" y="1"/>
                    <a:pt x="652" y="178"/>
                    <a:pt x="404" y="509"/>
                  </a:cubicBezTo>
                  <a:cubicBezTo>
                    <a:pt x="0" y="1066"/>
                    <a:pt x="441" y="1775"/>
                    <a:pt x="1400" y="1775"/>
                  </a:cubicBezTo>
                  <a:cubicBezTo>
                    <a:pt x="1532" y="1775"/>
                    <a:pt x="1674" y="1762"/>
                    <a:pt x="1824" y="1733"/>
                  </a:cubicBezTo>
                  <a:cubicBezTo>
                    <a:pt x="2414" y="1624"/>
                    <a:pt x="2502" y="968"/>
                    <a:pt x="2283" y="400"/>
                  </a:cubicBezTo>
                  <a:cubicBezTo>
                    <a:pt x="2173" y="129"/>
                    <a:pt x="1864" y="1"/>
                    <a:pt x="1518"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2767;p62">
              <a:extLst>
                <a:ext uri="{FF2B5EF4-FFF2-40B4-BE49-F238E27FC236}">
                  <a16:creationId xmlns:a16="http://schemas.microsoft.com/office/drawing/2014/main" id="{F261E264-868C-7BB2-3D97-0ECED66000D0}"/>
                </a:ext>
              </a:extLst>
            </p:cNvPr>
            <p:cNvSpPr/>
            <p:nvPr/>
          </p:nvSpPr>
          <p:spPr>
            <a:xfrm>
              <a:off x="2593838" y="2843213"/>
              <a:ext cx="62675" cy="43425"/>
            </a:xfrm>
            <a:custGeom>
              <a:avLst/>
              <a:gdLst/>
              <a:ahLst/>
              <a:cxnLst/>
              <a:rect l="l" t="t" r="r" b="b"/>
              <a:pathLst>
                <a:path w="2507" h="1737" extrusionOk="0">
                  <a:moveTo>
                    <a:pt x="1571" y="1"/>
                  </a:moveTo>
                  <a:cubicBezTo>
                    <a:pt x="1227" y="1"/>
                    <a:pt x="851" y="109"/>
                    <a:pt x="584" y="338"/>
                  </a:cubicBezTo>
                  <a:cubicBezTo>
                    <a:pt x="1" y="856"/>
                    <a:pt x="378" y="1737"/>
                    <a:pt x="1609" y="1737"/>
                  </a:cubicBezTo>
                  <a:cubicBezTo>
                    <a:pt x="1624" y="1737"/>
                    <a:pt x="1639" y="1737"/>
                    <a:pt x="1655" y="1737"/>
                  </a:cubicBezTo>
                  <a:cubicBezTo>
                    <a:pt x="2245" y="1715"/>
                    <a:pt x="2507" y="1103"/>
                    <a:pt x="2441" y="513"/>
                  </a:cubicBezTo>
                  <a:cubicBezTo>
                    <a:pt x="2404" y="181"/>
                    <a:pt x="2014" y="1"/>
                    <a:pt x="1571"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2768;p62">
              <a:extLst>
                <a:ext uri="{FF2B5EF4-FFF2-40B4-BE49-F238E27FC236}">
                  <a16:creationId xmlns:a16="http://schemas.microsoft.com/office/drawing/2014/main" id="{E74A84ED-C410-885F-BD36-488975ACAE0F}"/>
                </a:ext>
              </a:extLst>
            </p:cNvPr>
            <p:cNvSpPr/>
            <p:nvPr/>
          </p:nvSpPr>
          <p:spPr>
            <a:xfrm>
              <a:off x="2568713" y="2883463"/>
              <a:ext cx="68150" cy="44150"/>
            </a:xfrm>
            <a:custGeom>
              <a:avLst/>
              <a:gdLst/>
              <a:ahLst/>
              <a:cxnLst/>
              <a:rect l="l" t="t" r="r" b="b"/>
              <a:pathLst>
                <a:path w="2726" h="1766" extrusionOk="0">
                  <a:moveTo>
                    <a:pt x="1633" y="1"/>
                  </a:moveTo>
                  <a:cubicBezTo>
                    <a:pt x="1258" y="1"/>
                    <a:pt x="854" y="113"/>
                    <a:pt x="584" y="345"/>
                  </a:cubicBezTo>
                  <a:cubicBezTo>
                    <a:pt x="1" y="863"/>
                    <a:pt x="485" y="1766"/>
                    <a:pt x="1804" y="1766"/>
                  </a:cubicBezTo>
                  <a:cubicBezTo>
                    <a:pt x="1819" y="1766"/>
                    <a:pt x="1835" y="1766"/>
                    <a:pt x="1851" y="1765"/>
                  </a:cubicBezTo>
                  <a:cubicBezTo>
                    <a:pt x="2507" y="1765"/>
                    <a:pt x="2725" y="1132"/>
                    <a:pt x="2594" y="520"/>
                  </a:cubicBezTo>
                  <a:cubicBezTo>
                    <a:pt x="2533" y="179"/>
                    <a:pt x="2106" y="1"/>
                    <a:pt x="1633" y="1"/>
                  </a:cubicBezTo>
                  <a:close/>
                </a:path>
              </a:pathLst>
            </a:custGeom>
            <a:solidFill>
              <a:srgbClr val="DDD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roup 1043">
            <a:extLst>
              <a:ext uri="{FF2B5EF4-FFF2-40B4-BE49-F238E27FC236}">
                <a16:creationId xmlns:a16="http://schemas.microsoft.com/office/drawing/2014/main" id="{7A2E5802-E552-0E24-F2E6-DE68B6C1FF6A}"/>
              </a:ext>
            </a:extLst>
          </p:cNvPr>
          <p:cNvGrpSpPr/>
          <p:nvPr/>
        </p:nvGrpSpPr>
        <p:grpSpPr>
          <a:xfrm>
            <a:off x="2583677" y="1273637"/>
            <a:ext cx="2855913" cy="873915"/>
            <a:chOff x="2583677" y="1273637"/>
            <a:chExt cx="2855913" cy="873915"/>
          </a:xfrm>
        </p:grpSpPr>
        <p:sp>
          <p:nvSpPr>
            <p:cNvPr id="1413" name="Google Shape;2126;p49">
              <a:extLst>
                <a:ext uri="{FF2B5EF4-FFF2-40B4-BE49-F238E27FC236}">
                  <a16:creationId xmlns:a16="http://schemas.microsoft.com/office/drawing/2014/main" id="{935A8268-F12F-8850-71F3-8609085404F2}"/>
                </a:ext>
              </a:extLst>
            </p:cNvPr>
            <p:cNvSpPr txBox="1">
              <a:spLocks/>
            </p:cNvSpPr>
            <p:nvPr/>
          </p:nvSpPr>
          <p:spPr>
            <a:xfrm>
              <a:off x="2747532" y="1273637"/>
              <a:ext cx="2328039" cy="468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200"/>
                </a:spcAft>
                <a:buFont typeface="Barlow"/>
                <a:buNone/>
              </a:pPr>
              <a:r>
                <a:rPr lang="pt-BR" b="1" dirty="0"/>
                <a:t>Conta sandbox temporária</a:t>
              </a:r>
            </a:p>
          </p:txBody>
        </p:sp>
        <p:sp>
          <p:nvSpPr>
            <p:cNvPr id="1414" name="Google Shape;2126;p49">
              <a:extLst>
                <a:ext uri="{FF2B5EF4-FFF2-40B4-BE49-F238E27FC236}">
                  <a16:creationId xmlns:a16="http://schemas.microsoft.com/office/drawing/2014/main" id="{120377D3-643C-51A4-14D2-2A705F06E178}"/>
                </a:ext>
              </a:extLst>
            </p:cNvPr>
            <p:cNvSpPr txBox="1">
              <a:spLocks/>
            </p:cNvSpPr>
            <p:nvPr/>
          </p:nvSpPr>
          <p:spPr>
            <a:xfrm>
              <a:off x="2901356" y="1527025"/>
              <a:ext cx="2538234" cy="6205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200"/>
                </a:spcAft>
                <a:buFont typeface="Barlow"/>
                <a:buNone/>
              </a:pPr>
              <a:r>
                <a:rPr lang="pt-BR" sz="1200" dirty="0"/>
                <a:t>Todo o trabalho era perdido após um determinado período de tempo</a:t>
              </a:r>
            </a:p>
          </p:txBody>
        </p:sp>
        <p:pic>
          <p:nvPicPr>
            <p:cNvPr id="1420" name="Picture 1419" descr="A red triangle with a white exclamation mark&#10;&#10;Description automatically generated">
              <a:extLst>
                <a:ext uri="{FF2B5EF4-FFF2-40B4-BE49-F238E27FC236}">
                  <a16:creationId xmlns:a16="http://schemas.microsoft.com/office/drawing/2014/main" id="{95122EC7-C95B-94EC-4C75-5878ABC29DE3}"/>
                </a:ext>
              </a:extLst>
            </p:cNvPr>
            <p:cNvPicPr>
              <a:picLocks noChangeAspect="1"/>
            </p:cNvPicPr>
            <p:nvPr/>
          </p:nvPicPr>
          <p:blipFill>
            <a:blip r:embed="rId3"/>
            <a:stretch>
              <a:fillRect/>
            </a:stretch>
          </p:blipFill>
          <p:spPr>
            <a:xfrm>
              <a:off x="2583677" y="1379908"/>
              <a:ext cx="200586" cy="200586"/>
            </a:xfrm>
            <a:prstGeom prst="rect">
              <a:avLst/>
            </a:prstGeom>
          </p:spPr>
        </p:pic>
      </p:grpSp>
      <p:grpSp>
        <p:nvGrpSpPr>
          <p:cNvPr id="1045" name="Group 1044">
            <a:extLst>
              <a:ext uri="{FF2B5EF4-FFF2-40B4-BE49-F238E27FC236}">
                <a16:creationId xmlns:a16="http://schemas.microsoft.com/office/drawing/2014/main" id="{2109E32E-2DDD-2B75-C488-D7EBC2DE5A4C}"/>
              </a:ext>
            </a:extLst>
          </p:cNvPr>
          <p:cNvGrpSpPr/>
          <p:nvPr/>
        </p:nvGrpSpPr>
        <p:grpSpPr>
          <a:xfrm>
            <a:off x="2583677" y="2168548"/>
            <a:ext cx="2978630" cy="873915"/>
            <a:chOff x="2583677" y="2168548"/>
            <a:chExt cx="2978630" cy="873915"/>
          </a:xfrm>
        </p:grpSpPr>
        <p:sp>
          <p:nvSpPr>
            <p:cNvPr id="1415" name="Google Shape;2126;p49">
              <a:extLst>
                <a:ext uri="{FF2B5EF4-FFF2-40B4-BE49-F238E27FC236}">
                  <a16:creationId xmlns:a16="http://schemas.microsoft.com/office/drawing/2014/main" id="{8638546C-5A1A-4F48-C6F7-FB9F80DBE6D5}"/>
                </a:ext>
              </a:extLst>
            </p:cNvPr>
            <p:cNvSpPr txBox="1">
              <a:spLocks/>
            </p:cNvSpPr>
            <p:nvPr/>
          </p:nvSpPr>
          <p:spPr>
            <a:xfrm>
              <a:off x="2747532" y="2168548"/>
              <a:ext cx="2568425" cy="468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200"/>
                </a:spcAft>
                <a:buFont typeface="Barlow"/>
                <a:buNone/>
              </a:pPr>
              <a:r>
                <a:rPr lang="pt-BR" b="1" dirty="0"/>
                <a:t>Trabalho manual excessivo</a:t>
              </a:r>
            </a:p>
          </p:txBody>
        </p:sp>
        <p:sp>
          <p:nvSpPr>
            <p:cNvPr id="1416" name="Google Shape;2126;p49">
              <a:extLst>
                <a:ext uri="{FF2B5EF4-FFF2-40B4-BE49-F238E27FC236}">
                  <a16:creationId xmlns:a16="http://schemas.microsoft.com/office/drawing/2014/main" id="{13D6E110-CCA7-2DB9-0DF7-E4870ECC0C1F}"/>
                </a:ext>
              </a:extLst>
            </p:cNvPr>
            <p:cNvSpPr txBox="1">
              <a:spLocks/>
            </p:cNvSpPr>
            <p:nvPr/>
          </p:nvSpPr>
          <p:spPr>
            <a:xfrm>
              <a:off x="2901356" y="2421936"/>
              <a:ext cx="2660951" cy="6205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200"/>
                </a:spcAft>
                <a:buFont typeface="Barlow"/>
                <a:buNone/>
              </a:pPr>
              <a:r>
                <a:rPr lang="pt-BR" sz="1200" dirty="0"/>
                <a:t>Necessidade de reproduzir o mesmo setup a cada “implantação”</a:t>
              </a:r>
            </a:p>
          </p:txBody>
        </p:sp>
        <p:pic>
          <p:nvPicPr>
            <p:cNvPr id="1422" name="Picture 1421" descr="A red triangle with a white exclamation mark&#10;&#10;Description automatically generated">
              <a:extLst>
                <a:ext uri="{FF2B5EF4-FFF2-40B4-BE49-F238E27FC236}">
                  <a16:creationId xmlns:a16="http://schemas.microsoft.com/office/drawing/2014/main" id="{030E587A-FA95-B636-BE74-E7CB2884474A}"/>
                </a:ext>
              </a:extLst>
            </p:cNvPr>
            <p:cNvPicPr>
              <a:picLocks noChangeAspect="1"/>
            </p:cNvPicPr>
            <p:nvPr/>
          </p:nvPicPr>
          <p:blipFill>
            <a:blip r:embed="rId3"/>
            <a:stretch>
              <a:fillRect/>
            </a:stretch>
          </p:blipFill>
          <p:spPr>
            <a:xfrm>
              <a:off x="2583677" y="2257486"/>
              <a:ext cx="200586" cy="200586"/>
            </a:xfrm>
            <a:prstGeom prst="rect">
              <a:avLst/>
            </a:prstGeom>
          </p:spPr>
        </p:pic>
      </p:grpSp>
      <p:grpSp>
        <p:nvGrpSpPr>
          <p:cNvPr id="1046" name="Group 1045">
            <a:extLst>
              <a:ext uri="{FF2B5EF4-FFF2-40B4-BE49-F238E27FC236}">
                <a16:creationId xmlns:a16="http://schemas.microsoft.com/office/drawing/2014/main" id="{8160D347-9F44-1748-E091-45C89B732CF8}"/>
              </a:ext>
            </a:extLst>
          </p:cNvPr>
          <p:cNvGrpSpPr/>
          <p:nvPr/>
        </p:nvGrpSpPr>
        <p:grpSpPr>
          <a:xfrm>
            <a:off x="2583677" y="3034688"/>
            <a:ext cx="2978630" cy="873915"/>
            <a:chOff x="2583677" y="3034688"/>
            <a:chExt cx="2978630" cy="873915"/>
          </a:xfrm>
        </p:grpSpPr>
        <p:sp>
          <p:nvSpPr>
            <p:cNvPr id="1417" name="Google Shape;2126;p49">
              <a:extLst>
                <a:ext uri="{FF2B5EF4-FFF2-40B4-BE49-F238E27FC236}">
                  <a16:creationId xmlns:a16="http://schemas.microsoft.com/office/drawing/2014/main" id="{353BD9C7-C4A0-BB8E-E362-C60F2AEF309D}"/>
                </a:ext>
              </a:extLst>
            </p:cNvPr>
            <p:cNvSpPr txBox="1">
              <a:spLocks/>
            </p:cNvSpPr>
            <p:nvPr/>
          </p:nvSpPr>
          <p:spPr>
            <a:xfrm>
              <a:off x="2747532" y="3034688"/>
              <a:ext cx="2568425" cy="468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200"/>
                </a:spcAft>
                <a:buFont typeface="Barlow"/>
                <a:buNone/>
              </a:pPr>
              <a:r>
                <a:rPr lang="pt-BR" b="1" dirty="0"/>
                <a:t>Falta de padrão de qualidade</a:t>
              </a:r>
            </a:p>
          </p:txBody>
        </p:sp>
        <p:sp>
          <p:nvSpPr>
            <p:cNvPr id="1418" name="Google Shape;2126;p49">
              <a:extLst>
                <a:ext uri="{FF2B5EF4-FFF2-40B4-BE49-F238E27FC236}">
                  <a16:creationId xmlns:a16="http://schemas.microsoft.com/office/drawing/2014/main" id="{CD2860D5-879D-5BE1-6258-DC2901B0E1FF}"/>
                </a:ext>
              </a:extLst>
            </p:cNvPr>
            <p:cNvSpPr txBox="1">
              <a:spLocks/>
            </p:cNvSpPr>
            <p:nvPr/>
          </p:nvSpPr>
          <p:spPr>
            <a:xfrm>
              <a:off x="2901356" y="3288076"/>
              <a:ext cx="2660951" cy="6205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200"/>
                </a:spcAft>
                <a:buFont typeface="Barlow"/>
                <a:buNone/>
              </a:pPr>
              <a:r>
                <a:rPr lang="pt-BR" sz="1200" dirty="0"/>
                <a:t>Serviços e códigos eram implantados com muitas incertezas</a:t>
              </a:r>
            </a:p>
          </p:txBody>
        </p:sp>
        <p:pic>
          <p:nvPicPr>
            <p:cNvPr id="1423" name="Picture 1422" descr="A red triangle with a white exclamation mark&#10;&#10;Description automatically generated">
              <a:extLst>
                <a:ext uri="{FF2B5EF4-FFF2-40B4-BE49-F238E27FC236}">
                  <a16:creationId xmlns:a16="http://schemas.microsoft.com/office/drawing/2014/main" id="{50784097-B025-2C95-F4D1-A32995ED88C1}"/>
                </a:ext>
              </a:extLst>
            </p:cNvPr>
            <p:cNvPicPr>
              <a:picLocks noChangeAspect="1"/>
            </p:cNvPicPr>
            <p:nvPr/>
          </p:nvPicPr>
          <p:blipFill>
            <a:blip r:embed="rId3"/>
            <a:stretch>
              <a:fillRect/>
            </a:stretch>
          </p:blipFill>
          <p:spPr>
            <a:xfrm>
              <a:off x="2583677" y="3135064"/>
              <a:ext cx="200586" cy="200586"/>
            </a:xfrm>
            <a:prstGeom prst="rect">
              <a:avLst/>
            </a:prstGeom>
          </p:spPr>
        </p:pic>
      </p:grpSp>
      <p:sp>
        <p:nvSpPr>
          <p:cNvPr id="1424" name="Google Shape;1454;p36">
            <a:extLst>
              <a:ext uri="{FF2B5EF4-FFF2-40B4-BE49-F238E27FC236}">
                <a16:creationId xmlns:a16="http://schemas.microsoft.com/office/drawing/2014/main" id="{9BEE4CF9-1DC4-E21D-350D-AAC1F4C7F27F}"/>
              </a:ext>
            </a:extLst>
          </p:cNvPr>
          <p:cNvSpPr txBox="1">
            <a:spLocks/>
          </p:cNvSpPr>
          <p:nvPr/>
        </p:nvSpPr>
        <p:spPr>
          <a:xfrm>
            <a:off x="720000" y="44502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dirty="0">
                <a:solidFill>
                  <a:schemeClr val="accent3"/>
                </a:solidFill>
                <a:latin typeface="Reggae One" panose="020B0604020202020204" charset="-128"/>
                <a:ea typeface="Reggae One" panose="020B0604020202020204" charset="-128"/>
              </a:rPr>
              <a:t>Obstáculos Encontrados</a:t>
            </a:r>
          </a:p>
        </p:txBody>
      </p:sp>
    </p:spTree>
    <p:extLst>
      <p:ext uri="{BB962C8B-B14F-4D97-AF65-F5344CB8AC3E}">
        <p14:creationId xmlns:p14="http://schemas.microsoft.com/office/powerpoint/2010/main" val="393853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25"/>
                                        </p:tgtEl>
                                      </p:cBhvr>
                                    </p:animEffect>
                                    <p:set>
                                      <p:cBhvr>
                                        <p:cTn id="7" dur="1" fill="hold">
                                          <p:stCondLst>
                                            <p:cond delay="499"/>
                                          </p:stCondLst>
                                        </p:cTn>
                                        <p:tgtEl>
                                          <p:spTgt spid="142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4"/>
                                        </p:tgtEl>
                                        <p:attrNameLst>
                                          <p:attrName>style.visibility</p:attrName>
                                        </p:attrNameLst>
                                      </p:cBhvr>
                                      <p:to>
                                        <p:strVal val="visible"/>
                                      </p:to>
                                    </p:set>
                                    <p:animEffect transition="in" filter="fade">
                                      <p:cBhvr>
                                        <p:cTn id="15" dur="500"/>
                                        <p:tgtEl>
                                          <p:spTgt spid="10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45"/>
                                        </p:tgtEl>
                                        <p:attrNameLst>
                                          <p:attrName>style.visibility</p:attrName>
                                        </p:attrNameLst>
                                      </p:cBhvr>
                                      <p:to>
                                        <p:strVal val="visible"/>
                                      </p:to>
                                    </p:set>
                                    <p:animEffect transition="in" filter="fade">
                                      <p:cBhvr>
                                        <p:cTn id="20" dur="500"/>
                                        <p:tgtEl>
                                          <p:spTgt spid="10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46"/>
                                        </p:tgtEl>
                                        <p:attrNameLst>
                                          <p:attrName>style.visibility</p:attrName>
                                        </p:attrNameLst>
                                      </p:cBhvr>
                                      <p:to>
                                        <p:strVal val="visible"/>
                                      </p:to>
                                    </p:set>
                                    <p:animEffect transition="in" filter="fade">
                                      <p:cBhvr>
                                        <p:cTn id="25"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pic>
        <p:nvPicPr>
          <p:cNvPr id="6" name="Picture 5" descr="A screenshot of a video game&#10;&#10;Description automatically generated with medium confidence">
            <a:extLst>
              <a:ext uri="{FF2B5EF4-FFF2-40B4-BE49-F238E27FC236}">
                <a16:creationId xmlns:a16="http://schemas.microsoft.com/office/drawing/2014/main" id="{4E180A7D-B531-686D-97FB-F27CADE50A7B}"/>
              </a:ext>
            </a:extLst>
          </p:cNvPr>
          <p:cNvPicPr>
            <a:picLocks noChangeAspect="1"/>
          </p:cNvPicPr>
          <p:nvPr/>
        </p:nvPicPr>
        <p:blipFill rotWithShape="1">
          <a:blip r:embed="rId3"/>
          <a:srcRect t="1" b="66936"/>
          <a:stretch/>
        </p:blipFill>
        <p:spPr>
          <a:xfrm>
            <a:off x="1607201" y="411126"/>
            <a:ext cx="5929598" cy="1382749"/>
          </a:xfrm>
          <a:prstGeom prst="rect">
            <a:avLst/>
          </a:prstGeom>
        </p:spPr>
      </p:pic>
      <p:pic>
        <p:nvPicPr>
          <p:cNvPr id="2" name="Picture 1" descr="A screenshot of a video game&#10;&#10;Description automatically generated with medium confidence">
            <a:extLst>
              <a:ext uri="{FF2B5EF4-FFF2-40B4-BE49-F238E27FC236}">
                <a16:creationId xmlns:a16="http://schemas.microsoft.com/office/drawing/2014/main" id="{E3CA79B9-E89B-6A60-D1EC-8818CC43B72D}"/>
              </a:ext>
            </a:extLst>
          </p:cNvPr>
          <p:cNvPicPr>
            <a:picLocks noChangeAspect="1"/>
          </p:cNvPicPr>
          <p:nvPr/>
        </p:nvPicPr>
        <p:blipFill rotWithShape="1">
          <a:blip r:embed="rId3"/>
          <a:srcRect t="33536" b="33971"/>
          <a:stretch/>
        </p:blipFill>
        <p:spPr>
          <a:xfrm>
            <a:off x="1607201" y="1793875"/>
            <a:ext cx="5929598" cy="1358899"/>
          </a:xfrm>
          <a:prstGeom prst="rect">
            <a:avLst/>
          </a:prstGeom>
        </p:spPr>
      </p:pic>
      <p:pic>
        <p:nvPicPr>
          <p:cNvPr id="3" name="Picture 2" descr="A screenshot of a video game&#10;&#10;Description automatically generated with medium confidence">
            <a:extLst>
              <a:ext uri="{FF2B5EF4-FFF2-40B4-BE49-F238E27FC236}">
                <a16:creationId xmlns:a16="http://schemas.microsoft.com/office/drawing/2014/main" id="{DDC808D9-91C7-1345-0DCA-DCC0ECDB6E6C}"/>
              </a:ext>
            </a:extLst>
          </p:cNvPr>
          <p:cNvPicPr>
            <a:picLocks noChangeAspect="1"/>
          </p:cNvPicPr>
          <p:nvPr/>
        </p:nvPicPr>
        <p:blipFill rotWithShape="1">
          <a:blip r:embed="rId3"/>
          <a:srcRect t="67377" b="131"/>
          <a:stretch/>
        </p:blipFill>
        <p:spPr>
          <a:xfrm>
            <a:off x="1597676" y="3152774"/>
            <a:ext cx="5929598" cy="1358899"/>
          </a:xfrm>
          <a:prstGeom prst="rect">
            <a:avLst/>
          </a:prstGeom>
        </p:spPr>
      </p:pic>
    </p:spTree>
    <p:extLst>
      <p:ext uri="{BB962C8B-B14F-4D97-AF65-F5344CB8AC3E}">
        <p14:creationId xmlns:p14="http://schemas.microsoft.com/office/powerpoint/2010/main" val="106624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5" name="Title 14">
            <a:extLst>
              <a:ext uri="{FF2B5EF4-FFF2-40B4-BE49-F238E27FC236}">
                <a16:creationId xmlns:a16="http://schemas.microsoft.com/office/drawing/2014/main" id="{119D0831-74ED-35BD-F757-77CC8166CD4C}"/>
              </a:ext>
            </a:extLst>
          </p:cNvPr>
          <p:cNvSpPr>
            <a:spLocks noGrp="1"/>
          </p:cNvSpPr>
          <p:nvPr>
            <p:ph type="title" idx="6"/>
          </p:nvPr>
        </p:nvSpPr>
        <p:spPr/>
        <p:txBody>
          <a:bodyPr/>
          <a:lstStyle/>
          <a:p>
            <a:r>
              <a:rPr lang="pt-BR" dirty="0"/>
              <a:t>O Poder do Open Source</a:t>
            </a:r>
            <a:endParaRPr lang="en-US" dirty="0"/>
          </a:p>
        </p:txBody>
      </p:sp>
      <p:sp>
        <p:nvSpPr>
          <p:cNvPr id="61" name="Google Shape;1460;p37">
            <a:extLst>
              <a:ext uri="{FF2B5EF4-FFF2-40B4-BE49-F238E27FC236}">
                <a16:creationId xmlns:a16="http://schemas.microsoft.com/office/drawing/2014/main" id="{40F0CEE7-CDF0-A18E-3973-EA40F7231320}"/>
              </a:ext>
            </a:extLst>
          </p:cNvPr>
          <p:cNvSpPr txBox="1">
            <a:spLocks/>
          </p:cNvSpPr>
          <p:nvPr/>
        </p:nvSpPr>
        <p:spPr>
          <a:xfrm>
            <a:off x="3838343" y="5321930"/>
            <a:ext cx="5344309" cy="6542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3"/>
              </a:buClr>
              <a:buSzPts val="1400"/>
              <a:buFont typeface="Barlow"/>
              <a:buNone/>
              <a:defRPr sz="16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spcAft>
                <a:spcPts val="1600"/>
              </a:spcAft>
            </a:pPr>
            <a:r>
              <a:rPr lang="pt-BR" sz="1400" i="1" dirty="0"/>
              <a:t>E então, com muita vontade e coragem, ele começou a estudar...</a:t>
            </a:r>
          </a:p>
        </p:txBody>
      </p:sp>
      <p:sp>
        <p:nvSpPr>
          <p:cNvPr id="27" name="Google Shape;1926;p45">
            <a:extLst>
              <a:ext uri="{FF2B5EF4-FFF2-40B4-BE49-F238E27FC236}">
                <a16:creationId xmlns:a16="http://schemas.microsoft.com/office/drawing/2014/main" id="{3828A2E0-2CFB-E9BA-CC4D-A91CB14D0E9E}"/>
              </a:ext>
            </a:extLst>
          </p:cNvPr>
          <p:cNvSpPr txBox="1">
            <a:spLocks/>
          </p:cNvSpPr>
          <p:nvPr/>
        </p:nvSpPr>
        <p:spPr>
          <a:xfrm>
            <a:off x="719999" y="892801"/>
            <a:ext cx="5132601" cy="40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r>
              <a:rPr lang="pt-BR" i="1" dirty="0">
                <a:solidFill>
                  <a:schemeClr val="accent2"/>
                </a:solidFill>
              </a:rPr>
              <a:t>Pessoas do mundo todo já estão interagindo com as soluções</a:t>
            </a:r>
          </a:p>
        </p:txBody>
      </p:sp>
      <p:pic>
        <p:nvPicPr>
          <p:cNvPr id="2" name="Picture 2" descr="Austrália – Wikipédia, a enciclopédia livre">
            <a:extLst>
              <a:ext uri="{FF2B5EF4-FFF2-40B4-BE49-F238E27FC236}">
                <a16:creationId xmlns:a16="http://schemas.microsoft.com/office/drawing/2014/main" id="{FA4D2CCB-8AA1-B8BE-2B68-6FCB28A0A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64" y="1652388"/>
            <a:ext cx="1265825" cy="632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Estados Unidos: dados, estados e capitais, curiosidades - Brasil Escola">
            <a:extLst>
              <a:ext uri="{FF2B5EF4-FFF2-40B4-BE49-F238E27FC236}">
                <a16:creationId xmlns:a16="http://schemas.microsoft.com/office/drawing/2014/main" id="{7C596CA2-A286-DF59-6FC2-CEB558F24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651" y="1725060"/>
            <a:ext cx="1454807" cy="9234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oreia do Sul: mapa, economia, governo, história - Brasil Escola">
            <a:extLst>
              <a:ext uri="{FF2B5EF4-FFF2-40B4-BE49-F238E27FC236}">
                <a16:creationId xmlns:a16="http://schemas.microsoft.com/office/drawing/2014/main" id="{D92324F8-98C7-E651-62ED-4692706BD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830" y="2526182"/>
            <a:ext cx="1574505" cy="8292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ussia - Wikipedia">
            <a:extLst>
              <a:ext uri="{FF2B5EF4-FFF2-40B4-BE49-F238E27FC236}">
                <a16:creationId xmlns:a16="http://schemas.microsoft.com/office/drawing/2014/main" id="{73B39189-8CC7-282B-8367-37C6DC9E47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5654" y="2829579"/>
            <a:ext cx="1020746" cy="6804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México – Wikipédia, a enciclopédia livre">
            <a:extLst>
              <a:ext uri="{FF2B5EF4-FFF2-40B4-BE49-F238E27FC236}">
                <a16:creationId xmlns:a16="http://schemas.microsoft.com/office/drawing/2014/main" id="{5F5679B1-3FDD-1155-11C0-C3BABC86DB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2601" y="2452821"/>
            <a:ext cx="1165234" cy="6669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58195255-2861-2F1C-CAEE-D62E687432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1933" y="3304189"/>
            <a:ext cx="1165234" cy="7282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nglaterra – Wikipédia, a enciclopédia livre">
            <a:extLst>
              <a:ext uri="{FF2B5EF4-FFF2-40B4-BE49-F238E27FC236}">
                <a16:creationId xmlns:a16="http://schemas.microsoft.com/office/drawing/2014/main" id="{C8B1E71B-54A3-2BE6-781C-35B3EE8221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7040" y="1540109"/>
            <a:ext cx="1395561" cy="8373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Brasil: dados, mapa, bandeira, economia - Brasil Escola">
            <a:extLst>
              <a:ext uri="{FF2B5EF4-FFF2-40B4-BE49-F238E27FC236}">
                <a16:creationId xmlns:a16="http://schemas.microsoft.com/office/drawing/2014/main" id="{7707E6B4-57F1-E56E-32A1-ECFC30A6A6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6314" y="2890209"/>
            <a:ext cx="1574505" cy="10477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Bandeira do Vietname – Wikipédia, a enciclopédia livre">
            <a:extLst>
              <a:ext uri="{FF2B5EF4-FFF2-40B4-BE49-F238E27FC236}">
                <a16:creationId xmlns:a16="http://schemas.microsoft.com/office/drawing/2014/main" id="{967D933D-6841-A0AF-8793-E3684B1C83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35218" y="1691580"/>
            <a:ext cx="801589" cy="5343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Bandeira da Noruega – Wikipédia, a enciclopédia livre">
            <a:extLst>
              <a:ext uri="{FF2B5EF4-FFF2-40B4-BE49-F238E27FC236}">
                <a16:creationId xmlns:a16="http://schemas.microsoft.com/office/drawing/2014/main" id="{35B7C350-E8AB-7AA1-334E-6CCA184EB9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2086" y="2881514"/>
            <a:ext cx="865197" cy="62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36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pic>
        <p:nvPicPr>
          <p:cNvPr id="2251" name="Picture 2250">
            <a:extLst>
              <a:ext uri="{FF2B5EF4-FFF2-40B4-BE49-F238E27FC236}">
                <a16:creationId xmlns:a16="http://schemas.microsoft.com/office/drawing/2014/main" id="{CFD384A0-3ADF-220D-C078-C6E4C08B2A72}"/>
              </a:ext>
            </a:extLst>
          </p:cNvPr>
          <p:cNvPicPr>
            <a:picLocks noChangeAspect="1"/>
          </p:cNvPicPr>
          <p:nvPr/>
        </p:nvPicPr>
        <p:blipFill>
          <a:blip r:embed="rId3"/>
          <a:stretch>
            <a:fillRect/>
          </a:stretch>
        </p:blipFill>
        <p:spPr>
          <a:xfrm>
            <a:off x="732091" y="835274"/>
            <a:ext cx="1907615" cy="1942370"/>
          </a:xfrm>
          <a:prstGeom prst="rect">
            <a:avLst/>
          </a:prstGeom>
        </p:spPr>
      </p:pic>
      <p:pic>
        <p:nvPicPr>
          <p:cNvPr id="2252" name="Picture 2251">
            <a:extLst>
              <a:ext uri="{FF2B5EF4-FFF2-40B4-BE49-F238E27FC236}">
                <a16:creationId xmlns:a16="http://schemas.microsoft.com/office/drawing/2014/main" id="{CA58D17A-C9B6-6A89-2D48-70EF08F46C74}"/>
              </a:ext>
            </a:extLst>
          </p:cNvPr>
          <p:cNvPicPr>
            <a:picLocks noChangeAspect="1"/>
          </p:cNvPicPr>
          <p:nvPr/>
        </p:nvPicPr>
        <p:blipFill>
          <a:blip r:embed="rId4"/>
          <a:stretch>
            <a:fillRect/>
          </a:stretch>
        </p:blipFill>
        <p:spPr>
          <a:xfrm>
            <a:off x="3820670" y="835274"/>
            <a:ext cx="1533514" cy="1944000"/>
          </a:xfrm>
          <a:prstGeom prst="rect">
            <a:avLst/>
          </a:prstGeom>
        </p:spPr>
      </p:pic>
      <p:pic>
        <p:nvPicPr>
          <p:cNvPr id="2253" name="Picture 2252">
            <a:extLst>
              <a:ext uri="{FF2B5EF4-FFF2-40B4-BE49-F238E27FC236}">
                <a16:creationId xmlns:a16="http://schemas.microsoft.com/office/drawing/2014/main" id="{7124926B-1214-D21C-9341-5850C1A2C34B}"/>
              </a:ext>
            </a:extLst>
          </p:cNvPr>
          <p:cNvPicPr>
            <a:picLocks noChangeAspect="1"/>
          </p:cNvPicPr>
          <p:nvPr/>
        </p:nvPicPr>
        <p:blipFill>
          <a:blip r:embed="rId5"/>
          <a:stretch>
            <a:fillRect/>
          </a:stretch>
        </p:blipFill>
        <p:spPr>
          <a:xfrm>
            <a:off x="6590145" y="848775"/>
            <a:ext cx="1750759" cy="1944000"/>
          </a:xfrm>
          <a:prstGeom prst="rect">
            <a:avLst/>
          </a:prstGeom>
        </p:spPr>
      </p:pic>
      <p:sp>
        <p:nvSpPr>
          <p:cNvPr id="10" name="Google Shape;2126;p49">
            <a:hlinkClick r:id="rId6"/>
            <a:extLst>
              <a:ext uri="{FF2B5EF4-FFF2-40B4-BE49-F238E27FC236}">
                <a16:creationId xmlns:a16="http://schemas.microsoft.com/office/drawing/2014/main" id="{5D67C9C9-2E80-74D1-6EA1-FAA7A8DE90FA}"/>
              </a:ext>
            </a:extLst>
          </p:cNvPr>
          <p:cNvSpPr txBox="1">
            <a:spLocks/>
          </p:cNvSpPr>
          <p:nvPr/>
        </p:nvSpPr>
        <p:spPr>
          <a:xfrm>
            <a:off x="1096341" y="2777644"/>
            <a:ext cx="2077785" cy="374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i="1" dirty="0">
                <a:hlinkClick r:id="rId6"/>
              </a:rPr>
              <a:t>datadelivery.readthedocs.io</a:t>
            </a:r>
            <a:endParaRPr lang="pt-BR" sz="1200" i="1" dirty="0"/>
          </a:p>
        </p:txBody>
      </p:sp>
      <p:pic>
        <p:nvPicPr>
          <p:cNvPr id="11" name="Graphic 10">
            <a:extLst>
              <a:ext uri="{FF2B5EF4-FFF2-40B4-BE49-F238E27FC236}">
                <a16:creationId xmlns:a16="http://schemas.microsoft.com/office/drawing/2014/main" id="{80C4F8BF-E0B8-596F-0165-322116B8F5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5839" y="2881512"/>
            <a:ext cx="196645" cy="196645"/>
          </a:xfrm>
          <a:prstGeom prst="rect">
            <a:avLst/>
          </a:prstGeom>
        </p:spPr>
      </p:pic>
      <p:sp>
        <p:nvSpPr>
          <p:cNvPr id="12" name="Google Shape;2126;p49">
            <a:extLst>
              <a:ext uri="{FF2B5EF4-FFF2-40B4-BE49-F238E27FC236}">
                <a16:creationId xmlns:a16="http://schemas.microsoft.com/office/drawing/2014/main" id="{6239728A-DC65-2688-FBD4-56FA332BE582}"/>
              </a:ext>
            </a:extLst>
          </p:cNvPr>
          <p:cNvSpPr txBox="1">
            <a:spLocks/>
          </p:cNvSpPr>
          <p:nvPr/>
        </p:nvSpPr>
        <p:spPr>
          <a:xfrm>
            <a:off x="1096340" y="3093291"/>
            <a:ext cx="2077785" cy="374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i="1" dirty="0">
                <a:hlinkClick r:id="rId9"/>
              </a:rPr>
              <a:t>ThiagoPanini/datadelivery</a:t>
            </a:r>
            <a:endParaRPr lang="pt-BR" sz="1200" i="1" dirty="0"/>
          </a:p>
        </p:txBody>
      </p:sp>
      <p:sp>
        <p:nvSpPr>
          <p:cNvPr id="13" name="Google Shape;2126;p49">
            <a:extLst>
              <a:ext uri="{FF2B5EF4-FFF2-40B4-BE49-F238E27FC236}">
                <a16:creationId xmlns:a16="http://schemas.microsoft.com/office/drawing/2014/main" id="{D64A52A3-3660-EC81-FDB6-69C396E9CA2E}"/>
              </a:ext>
            </a:extLst>
          </p:cNvPr>
          <p:cNvSpPr txBox="1">
            <a:spLocks/>
          </p:cNvSpPr>
          <p:nvPr/>
        </p:nvSpPr>
        <p:spPr>
          <a:xfrm>
            <a:off x="1096339" y="3393804"/>
            <a:ext cx="2077785" cy="374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i="1" dirty="0">
                <a:hlinkClick r:id="rId10"/>
              </a:rPr>
              <a:t>Artigo no DEV.to</a:t>
            </a:r>
            <a:endParaRPr lang="pt-BR" sz="1200" i="1" dirty="0"/>
          </a:p>
        </p:txBody>
      </p:sp>
      <p:pic>
        <p:nvPicPr>
          <p:cNvPr id="16" name="Graphic 15">
            <a:extLst>
              <a:ext uri="{FF2B5EF4-FFF2-40B4-BE49-F238E27FC236}">
                <a16:creationId xmlns:a16="http://schemas.microsoft.com/office/drawing/2014/main" id="{79E9DF94-3F4F-496B-7986-51858F9FB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5839" y="3182026"/>
            <a:ext cx="190500" cy="196645"/>
          </a:xfrm>
          <a:prstGeom prst="rect">
            <a:avLst/>
          </a:prstGeom>
        </p:spPr>
      </p:pic>
      <p:pic>
        <p:nvPicPr>
          <p:cNvPr id="18" name="Graphic 17">
            <a:extLst>
              <a:ext uri="{FF2B5EF4-FFF2-40B4-BE49-F238E27FC236}">
                <a16:creationId xmlns:a16="http://schemas.microsoft.com/office/drawing/2014/main" id="{DD9CF6C0-81BC-9BB6-104C-7ECD917760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8435" y="3481941"/>
            <a:ext cx="185307" cy="211779"/>
          </a:xfrm>
          <a:prstGeom prst="rect">
            <a:avLst/>
          </a:prstGeom>
        </p:spPr>
      </p:pic>
      <p:sp>
        <p:nvSpPr>
          <p:cNvPr id="19" name="Google Shape;2126;p49">
            <a:extLst>
              <a:ext uri="{FF2B5EF4-FFF2-40B4-BE49-F238E27FC236}">
                <a16:creationId xmlns:a16="http://schemas.microsoft.com/office/drawing/2014/main" id="{4858DC0E-50B1-A501-DCC6-C96A13664713}"/>
              </a:ext>
            </a:extLst>
          </p:cNvPr>
          <p:cNvSpPr txBox="1">
            <a:spLocks/>
          </p:cNvSpPr>
          <p:nvPr/>
        </p:nvSpPr>
        <p:spPr>
          <a:xfrm>
            <a:off x="3965722" y="2777644"/>
            <a:ext cx="2077785" cy="374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i="1" dirty="0">
                <a:hlinkClick r:id="rId15"/>
              </a:rPr>
              <a:t>terraglue.readthedocs.io</a:t>
            </a:r>
            <a:endParaRPr lang="pt-BR" sz="1200" i="1" dirty="0"/>
          </a:p>
        </p:txBody>
      </p:sp>
      <p:pic>
        <p:nvPicPr>
          <p:cNvPr id="20" name="Graphic 19">
            <a:extLst>
              <a:ext uri="{FF2B5EF4-FFF2-40B4-BE49-F238E27FC236}">
                <a16:creationId xmlns:a16="http://schemas.microsoft.com/office/drawing/2014/main" id="{6F658E8A-E0AF-6019-2AD8-4181759E87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5220" y="2881512"/>
            <a:ext cx="196645" cy="196645"/>
          </a:xfrm>
          <a:prstGeom prst="rect">
            <a:avLst/>
          </a:prstGeom>
        </p:spPr>
      </p:pic>
      <p:sp>
        <p:nvSpPr>
          <p:cNvPr id="21" name="Google Shape;2126;p49">
            <a:extLst>
              <a:ext uri="{FF2B5EF4-FFF2-40B4-BE49-F238E27FC236}">
                <a16:creationId xmlns:a16="http://schemas.microsoft.com/office/drawing/2014/main" id="{E16ACD27-AB58-77BB-4CF7-D4E59F03D73C}"/>
              </a:ext>
            </a:extLst>
          </p:cNvPr>
          <p:cNvSpPr txBox="1">
            <a:spLocks/>
          </p:cNvSpPr>
          <p:nvPr/>
        </p:nvSpPr>
        <p:spPr>
          <a:xfrm>
            <a:off x="3965721" y="3093291"/>
            <a:ext cx="2077785" cy="374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i="1" dirty="0">
                <a:hlinkClick r:id="rId16"/>
              </a:rPr>
              <a:t>ThiagoPanini/terraglue</a:t>
            </a:r>
            <a:endParaRPr lang="pt-BR" sz="1200" i="1" dirty="0"/>
          </a:p>
        </p:txBody>
      </p:sp>
      <p:sp>
        <p:nvSpPr>
          <p:cNvPr id="22" name="Google Shape;2126;p49">
            <a:extLst>
              <a:ext uri="{FF2B5EF4-FFF2-40B4-BE49-F238E27FC236}">
                <a16:creationId xmlns:a16="http://schemas.microsoft.com/office/drawing/2014/main" id="{B71A45BD-2971-6D64-93BB-BABC951EDC1C}"/>
              </a:ext>
            </a:extLst>
          </p:cNvPr>
          <p:cNvSpPr txBox="1">
            <a:spLocks/>
          </p:cNvSpPr>
          <p:nvPr/>
        </p:nvSpPr>
        <p:spPr>
          <a:xfrm>
            <a:off x="3965720" y="3393804"/>
            <a:ext cx="2077785" cy="374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i="1" dirty="0">
                <a:hlinkClick r:id="rId17"/>
              </a:rPr>
              <a:t>Artigo no DEV.to</a:t>
            </a:r>
            <a:endParaRPr lang="pt-BR" sz="1200" i="1" dirty="0"/>
          </a:p>
        </p:txBody>
      </p:sp>
      <p:pic>
        <p:nvPicPr>
          <p:cNvPr id="23" name="Graphic 22">
            <a:extLst>
              <a:ext uri="{FF2B5EF4-FFF2-40B4-BE49-F238E27FC236}">
                <a16:creationId xmlns:a16="http://schemas.microsoft.com/office/drawing/2014/main" id="{E46EA013-DA02-60AB-3DB3-5FE9095C2E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75220" y="3182026"/>
            <a:ext cx="190500" cy="196645"/>
          </a:xfrm>
          <a:prstGeom prst="rect">
            <a:avLst/>
          </a:prstGeom>
        </p:spPr>
      </p:pic>
      <p:pic>
        <p:nvPicPr>
          <p:cNvPr id="24" name="Graphic 23">
            <a:extLst>
              <a:ext uri="{FF2B5EF4-FFF2-40B4-BE49-F238E27FC236}">
                <a16:creationId xmlns:a16="http://schemas.microsoft.com/office/drawing/2014/main" id="{D2AA856F-1818-718C-FA67-5C37D34C090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7816" y="3481941"/>
            <a:ext cx="185307" cy="211779"/>
          </a:xfrm>
          <a:prstGeom prst="rect">
            <a:avLst/>
          </a:prstGeom>
        </p:spPr>
      </p:pic>
      <p:sp>
        <p:nvSpPr>
          <p:cNvPr id="25" name="Google Shape;2126;p49">
            <a:extLst>
              <a:ext uri="{FF2B5EF4-FFF2-40B4-BE49-F238E27FC236}">
                <a16:creationId xmlns:a16="http://schemas.microsoft.com/office/drawing/2014/main" id="{7A1F8EDA-EE74-4006-25DF-69C093F2AC35}"/>
              </a:ext>
            </a:extLst>
          </p:cNvPr>
          <p:cNvSpPr txBox="1">
            <a:spLocks/>
          </p:cNvSpPr>
          <p:nvPr/>
        </p:nvSpPr>
        <p:spPr>
          <a:xfrm>
            <a:off x="6835100" y="2777644"/>
            <a:ext cx="2077785" cy="374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i="1" dirty="0">
                <a:hlinkClick r:id="rId18"/>
              </a:rPr>
              <a:t>sparksnake.readthedocs.io</a:t>
            </a:r>
            <a:endParaRPr lang="pt-BR" sz="1200" i="1" dirty="0"/>
          </a:p>
        </p:txBody>
      </p:sp>
      <p:pic>
        <p:nvPicPr>
          <p:cNvPr id="26" name="Graphic 25">
            <a:extLst>
              <a:ext uri="{FF2B5EF4-FFF2-40B4-BE49-F238E27FC236}">
                <a16:creationId xmlns:a16="http://schemas.microsoft.com/office/drawing/2014/main" id="{3B3D6FAE-D934-1784-3E18-B76F321E93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44598" y="2881512"/>
            <a:ext cx="196645" cy="196645"/>
          </a:xfrm>
          <a:prstGeom prst="rect">
            <a:avLst/>
          </a:prstGeom>
        </p:spPr>
      </p:pic>
      <p:sp>
        <p:nvSpPr>
          <p:cNvPr id="27" name="Google Shape;2126;p49">
            <a:extLst>
              <a:ext uri="{FF2B5EF4-FFF2-40B4-BE49-F238E27FC236}">
                <a16:creationId xmlns:a16="http://schemas.microsoft.com/office/drawing/2014/main" id="{1E2FE303-80DD-2E48-2C48-86E3D957E3C7}"/>
              </a:ext>
            </a:extLst>
          </p:cNvPr>
          <p:cNvSpPr txBox="1">
            <a:spLocks/>
          </p:cNvSpPr>
          <p:nvPr/>
        </p:nvSpPr>
        <p:spPr>
          <a:xfrm>
            <a:off x="6835099" y="3093291"/>
            <a:ext cx="2077785" cy="374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i="1" dirty="0">
                <a:hlinkClick r:id="rId19"/>
              </a:rPr>
              <a:t>ThiagoPanini/sparksnake</a:t>
            </a:r>
            <a:endParaRPr lang="pt-BR" sz="1200" i="1" dirty="0"/>
          </a:p>
        </p:txBody>
      </p:sp>
      <p:sp>
        <p:nvSpPr>
          <p:cNvPr id="28" name="Google Shape;2126;p49">
            <a:extLst>
              <a:ext uri="{FF2B5EF4-FFF2-40B4-BE49-F238E27FC236}">
                <a16:creationId xmlns:a16="http://schemas.microsoft.com/office/drawing/2014/main" id="{C9939FFD-ACF9-B446-336A-C25B518393CD}"/>
              </a:ext>
            </a:extLst>
          </p:cNvPr>
          <p:cNvSpPr txBox="1">
            <a:spLocks/>
          </p:cNvSpPr>
          <p:nvPr/>
        </p:nvSpPr>
        <p:spPr>
          <a:xfrm>
            <a:off x="6835098" y="3393804"/>
            <a:ext cx="2077785" cy="374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i="1" dirty="0">
                <a:hlinkClick r:id="rId20"/>
              </a:rPr>
              <a:t>Artigo no DEV.to</a:t>
            </a:r>
            <a:endParaRPr lang="pt-BR" sz="1200" i="1" dirty="0"/>
          </a:p>
        </p:txBody>
      </p:sp>
      <p:pic>
        <p:nvPicPr>
          <p:cNvPr id="29" name="Graphic 28">
            <a:extLst>
              <a:ext uri="{FF2B5EF4-FFF2-40B4-BE49-F238E27FC236}">
                <a16:creationId xmlns:a16="http://schemas.microsoft.com/office/drawing/2014/main" id="{94F53987-BE43-4AA9-E5B6-62A99CDE2D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44598" y="3182026"/>
            <a:ext cx="190500" cy="196645"/>
          </a:xfrm>
          <a:prstGeom prst="rect">
            <a:avLst/>
          </a:prstGeom>
        </p:spPr>
      </p:pic>
      <p:pic>
        <p:nvPicPr>
          <p:cNvPr id="30" name="Graphic 29">
            <a:extLst>
              <a:ext uri="{FF2B5EF4-FFF2-40B4-BE49-F238E27FC236}">
                <a16:creationId xmlns:a16="http://schemas.microsoft.com/office/drawing/2014/main" id="{3920540A-C9F9-DAA0-425B-1E9B0722AB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7194" y="3481941"/>
            <a:ext cx="185307" cy="211779"/>
          </a:xfrm>
          <a:prstGeom prst="rect">
            <a:avLst/>
          </a:prstGeom>
        </p:spPr>
      </p:pic>
      <p:sp>
        <p:nvSpPr>
          <p:cNvPr id="31" name="Google Shape;2126;p49">
            <a:extLst>
              <a:ext uri="{FF2B5EF4-FFF2-40B4-BE49-F238E27FC236}">
                <a16:creationId xmlns:a16="http://schemas.microsoft.com/office/drawing/2014/main" id="{D6BBC2AF-2BAA-DAB0-A375-D0D4E02EEC7E}"/>
              </a:ext>
            </a:extLst>
          </p:cNvPr>
          <p:cNvSpPr txBox="1">
            <a:spLocks/>
          </p:cNvSpPr>
          <p:nvPr/>
        </p:nvSpPr>
        <p:spPr>
          <a:xfrm>
            <a:off x="720000" y="4281617"/>
            <a:ext cx="7844824" cy="416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gn="ctr">
              <a:lnSpc>
                <a:spcPct val="100000"/>
              </a:lnSpc>
              <a:spcAft>
                <a:spcPts val="1600"/>
              </a:spcAft>
              <a:buFont typeface="Barlow"/>
              <a:buNone/>
            </a:pPr>
            <a:r>
              <a:rPr lang="pt-BR" sz="1200" dirty="0"/>
              <a:t>Para essas e outras soluções, </a:t>
            </a:r>
            <a:r>
              <a:rPr lang="pt-BR" sz="1200" b="1" dirty="0">
                <a:hlinkClick r:id="rId19"/>
              </a:rPr>
              <a:t>acesse meu perfil do GitHub </a:t>
            </a:r>
            <a:r>
              <a:rPr lang="pt-BR" sz="1200" dirty="0">
                <a:sym typeface="Wingdings" panose="05000000000000000000" pitchFamily="2" charset="2"/>
              </a:rPr>
              <a:t></a:t>
            </a:r>
            <a:endParaRPr lang="pt-BR" sz="1200" b="1" dirty="0"/>
          </a:p>
        </p:txBody>
      </p:sp>
    </p:spTree>
    <p:extLst>
      <p:ext uri="{BB962C8B-B14F-4D97-AF65-F5344CB8AC3E}">
        <p14:creationId xmlns:p14="http://schemas.microsoft.com/office/powerpoint/2010/main" val="1544029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37"/>
          <p:cNvSpPr txBox="1">
            <a:spLocks noGrp="1"/>
          </p:cNvSpPr>
          <p:nvPr>
            <p:ph type="title"/>
          </p:nvPr>
        </p:nvSpPr>
        <p:spPr>
          <a:xfrm>
            <a:off x="3300825" y="997050"/>
            <a:ext cx="50478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Era uma vez...</a:t>
            </a:r>
            <a:endParaRPr dirty="0"/>
          </a:p>
        </p:txBody>
      </p:sp>
      <p:sp>
        <p:nvSpPr>
          <p:cNvPr id="1460" name="Google Shape;1460;p37"/>
          <p:cNvSpPr txBox="1">
            <a:spLocks noGrp="1"/>
          </p:cNvSpPr>
          <p:nvPr>
            <p:ph type="subTitle" idx="1"/>
          </p:nvPr>
        </p:nvSpPr>
        <p:spPr>
          <a:xfrm>
            <a:off x="3387746" y="1878872"/>
            <a:ext cx="4961050" cy="1846803"/>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dirty="0"/>
              <a:t>…um Engenheiro de Analytics interessado em aprimorar seus conhecimentos em serviços de Analytics na AWS.</a:t>
            </a:r>
          </a:p>
          <a:p>
            <a:pPr marL="0" lvl="0" indent="0" algn="r" rtl="0">
              <a:spcBef>
                <a:spcPts val="0"/>
              </a:spcBef>
              <a:spcAft>
                <a:spcPts val="1600"/>
              </a:spcAft>
              <a:buNone/>
            </a:pPr>
            <a:r>
              <a:rPr lang="en" dirty="0"/>
              <a:t>O caminho, porém, não era tão simples assim.</a:t>
            </a:r>
            <a:endParaRPr dirty="0"/>
          </a:p>
        </p:txBody>
      </p:sp>
      <p:sp>
        <p:nvSpPr>
          <p:cNvPr id="5" name="Google Shape;1750;p40">
            <a:extLst>
              <a:ext uri="{FF2B5EF4-FFF2-40B4-BE49-F238E27FC236}">
                <a16:creationId xmlns:a16="http://schemas.microsoft.com/office/drawing/2014/main" id="{E5D8BF85-8A9F-1F3A-461D-2931D8DE3105}"/>
              </a:ext>
            </a:extLst>
          </p:cNvPr>
          <p:cNvSpPr/>
          <p:nvPr/>
        </p:nvSpPr>
        <p:spPr>
          <a:xfrm>
            <a:off x="2133707" y="1808003"/>
            <a:ext cx="1077299" cy="773427"/>
          </a:xfrm>
          <a:custGeom>
            <a:avLst/>
            <a:gdLst/>
            <a:ahLst/>
            <a:cxnLst/>
            <a:rect l="l" t="t" r="r" b="b"/>
            <a:pathLst>
              <a:path w="22287" h="22265" extrusionOk="0">
                <a:moveTo>
                  <a:pt x="11143" y="0"/>
                </a:moveTo>
                <a:cubicBezTo>
                  <a:pt x="4983" y="0"/>
                  <a:pt x="1" y="4121"/>
                  <a:pt x="1" y="9188"/>
                </a:cubicBezTo>
                <a:cubicBezTo>
                  <a:pt x="1" y="13708"/>
                  <a:pt x="3974" y="17450"/>
                  <a:pt x="9209" y="18207"/>
                </a:cubicBezTo>
                <a:cubicBezTo>
                  <a:pt x="9335" y="19700"/>
                  <a:pt x="8831" y="21151"/>
                  <a:pt x="7843" y="22265"/>
                </a:cubicBezTo>
                <a:cubicBezTo>
                  <a:pt x="10324" y="22265"/>
                  <a:pt x="12468" y="20604"/>
                  <a:pt x="13099" y="18207"/>
                </a:cubicBezTo>
                <a:cubicBezTo>
                  <a:pt x="18313" y="17450"/>
                  <a:pt x="22286" y="13687"/>
                  <a:pt x="22286" y="9188"/>
                </a:cubicBezTo>
                <a:cubicBezTo>
                  <a:pt x="22265" y="4121"/>
                  <a:pt x="17283" y="0"/>
                  <a:pt x="1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0;p37">
            <a:extLst>
              <a:ext uri="{FF2B5EF4-FFF2-40B4-BE49-F238E27FC236}">
                <a16:creationId xmlns:a16="http://schemas.microsoft.com/office/drawing/2014/main" id="{A5CC20AD-5473-9C06-85DF-E290561D9920}"/>
              </a:ext>
            </a:extLst>
          </p:cNvPr>
          <p:cNvSpPr txBox="1">
            <a:spLocks/>
          </p:cNvSpPr>
          <p:nvPr/>
        </p:nvSpPr>
        <p:spPr>
          <a:xfrm>
            <a:off x="2195216" y="1990672"/>
            <a:ext cx="969602" cy="4167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3"/>
              </a:buClr>
              <a:buSzPts val="1400"/>
              <a:buFont typeface="Barlow"/>
              <a:buNone/>
              <a:defRPr sz="16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lgn="ctr">
              <a:spcAft>
                <a:spcPts val="1600"/>
              </a:spcAft>
            </a:pPr>
            <a:r>
              <a:rPr lang="pt-BR" sz="1400" i="1" dirty="0">
                <a:solidFill>
                  <a:schemeClr val="accent4">
                    <a:lumMod val="50000"/>
                  </a:schemeClr>
                </a:solidFill>
              </a:rPr>
              <a:t>Por onde começar?</a:t>
            </a:r>
          </a:p>
        </p:txBody>
      </p:sp>
      <p:pic>
        <p:nvPicPr>
          <p:cNvPr id="1421" name="Picture 1420">
            <a:extLst>
              <a:ext uri="{FF2B5EF4-FFF2-40B4-BE49-F238E27FC236}">
                <a16:creationId xmlns:a16="http://schemas.microsoft.com/office/drawing/2014/main" id="{A80A4CA7-B24B-8592-9B49-475666BCEDDF}"/>
              </a:ext>
            </a:extLst>
          </p:cNvPr>
          <p:cNvPicPr>
            <a:picLocks noChangeAspect="1"/>
          </p:cNvPicPr>
          <p:nvPr/>
        </p:nvPicPr>
        <p:blipFill>
          <a:blip r:embed="rId3"/>
          <a:stretch>
            <a:fillRect/>
          </a:stretch>
        </p:blipFill>
        <p:spPr>
          <a:xfrm>
            <a:off x="795204" y="2324749"/>
            <a:ext cx="2066723" cy="2597121"/>
          </a:xfrm>
          <a:prstGeom prst="rect">
            <a:avLst/>
          </a:prstGeom>
        </p:spPr>
      </p:pic>
    </p:spTree>
    <p:extLst>
      <p:ext uri="{BB962C8B-B14F-4D97-AF65-F5344CB8AC3E}">
        <p14:creationId xmlns:p14="http://schemas.microsoft.com/office/powerpoint/2010/main" val="223206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61"/>
          <p:cNvSpPr txBox="1">
            <a:spLocks noGrp="1"/>
          </p:cNvSpPr>
          <p:nvPr>
            <p:ph type="ctrTitle"/>
          </p:nvPr>
        </p:nvSpPr>
        <p:spPr>
          <a:xfrm>
            <a:off x="2429925" y="535000"/>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Obrigado</a:t>
            </a:r>
            <a:r>
              <a:rPr lang="en" dirty="0">
                <a:solidFill>
                  <a:schemeClr val="accent2"/>
                </a:solidFill>
              </a:rPr>
              <a:t>!</a:t>
            </a:r>
            <a:endParaRPr dirty="0">
              <a:solidFill>
                <a:schemeClr val="accent2"/>
              </a:solidFill>
            </a:endParaRPr>
          </a:p>
        </p:txBody>
      </p:sp>
      <p:sp>
        <p:nvSpPr>
          <p:cNvPr id="2565" name="Google Shape;2565;p61"/>
          <p:cNvSpPr txBox="1">
            <a:spLocks noGrp="1"/>
          </p:cNvSpPr>
          <p:nvPr>
            <p:ph type="subTitle" idx="1"/>
          </p:nvPr>
        </p:nvSpPr>
        <p:spPr>
          <a:xfrm>
            <a:off x="2429925" y="1472745"/>
            <a:ext cx="4293900" cy="5569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Foi um prazer dividir essa </a:t>
            </a:r>
            <a:r>
              <a:rPr lang="en" b="1" dirty="0">
                <a:solidFill>
                  <a:schemeClr val="accent2"/>
                </a:solidFill>
              </a:rPr>
              <a:t>história</a:t>
            </a:r>
            <a:r>
              <a:rPr lang="en" b="1" dirty="0"/>
              <a:t> com vocês!</a:t>
            </a:r>
            <a:endParaRPr dirty="0"/>
          </a:p>
        </p:txBody>
      </p:sp>
      <p:grpSp>
        <p:nvGrpSpPr>
          <p:cNvPr id="2567" name="Google Shape;2567;p61"/>
          <p:cNvGrpSpPr/>
          <p:nvPr/>
        </p:nvGrpSpPr>
        <p:grpSpPr>
          <a:xfrm>
            <a:off x="6944305" y="3079612"/>
            <a:ext cx="1875905" cy="1898644"/>
            <a:chOff x="6396050" y="1153989"/>
            <a:chExt cx="694806" cy="703227"/>
          </a:xfrm>
        </p:grpSpPr>
        <p:sp>
          <p:nvSpPr>
            <p:cNvPr id="2568" name="Google Shape;2568;p61"/>
            <p:cNvSpPr/>
            <p:nvPr/>
          </p:nvSpPr>
          <p:spPr>
            <a:xfrm>
              <a:off x="6660927" y="1199704"/>
              <a:ext cx="160181" cy="106347"/>
            </a:xfrm>
            <a:custGeom>
              <a:avLst/>
              <a:gdLst/>
              <a:ahLst/>
              <a:cxnLst/>
              <a:rect l="l" t="t" r="r" b="b"/>
              <a:pathLst>
                <a:path w="5820" h="3864" extrusionOk="0">
                  <a:moveTo>
                    <a:pt x="2714" y="1"/>
                  </a:moveTo>
                  <a:cubicBezTo>
                    <a:pt x="2524" y="1"/>
                    <a:pt x="2336" y="24"/>
                    <a:pt x="2151" y="70"/>
                  </a:cubicBezTo>
                  <a:cubicBezTo>
                    <a:pt x="520" y="486"/>
                    <a:pt x="0" y="3167"/>
                    <a:pt x="811" y="3864"/>
                  </a:cubicBezTo>
                  <a:lnTo>
                    <a:pt x="5820" y="3635"/>
                  </a:lnTo>
                  <a:cubicBezTo>
                    <a:pt x="5783" y="1421"/>
                    <a:pt x="4215" y="1"/>
                    <a:pt x="27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1"/>
            <p:cNvSpPr/>
            <p:nvPr/>
          </p:nvSpPr>
          <p:spPr>
            <a:xfrm>
              <a:off x="6673229" y="1209639"/>
              <a:ext cx="147878" cy="96411"/>
            </a:xfrm>
            <a:custGeom>
              <a:avLst/>
              <a:gdLst/>
              <a:ahLst/>
              <a:cxnLst/>
              <a:rect l="l" t="t" r="r" b="b"/>
              <a:pathLst>
                <a:path w="5373" h="3503" extrusionOk="0">
                  <a:moveTo>
                    <a:pt x="3585" y="0"/>
                  </a:moveTo>
                  <a:cubicBezTo>
                    <a:pt x="3669" y="697"/>
                    <a:pt x="3305" y="1570"/>
                    <a:pt x="2588" y="2214"/>
                  </a:cubicBezTo>
                  <a:cubicBezTo>
                    <a:pt x="2049" y="2702"/>
                    <a:pt x="1423" y="2952"/>
                    <a:pt x="878" y="2952"/>
                  </a:cubicBezTo>
                  <a:cubicBezTo>
                    <a:pt x="541" y="2952"/>
                    <a:pt x="235" y="2856"/>
                    <a:pt x="0" y="2661"/>
                  </a:cubicBezTo>
                  <a:lnTo>
                    <a:pt x="0" y="2661"/>
                  </a:lnTo>
                  <a:cubicBezTo>
                    <a:pt x="42" y="3024"/>
                    <a:pt x="166" y="3326"/>
                    <a:pt x="374" y="3503"/>
                  </a:cubicBezTo>
                  <a:lnTo>
                    <a:pt x="5373" y="3274"/>
                  </a:lnTo>
                  <a:cubicBezTo>
                    <a:pt x="5352" y="1715"/>
                    <a:pt x="4562" y="551"/>
                    <a:pt x="3585" y="0"/>
                  </a:cubicBezTo>
                  <a:close/>
                </a:path>
              </a:pathLst>
            </a:custGeom>
            <a:solidFill>
              <a:srgbClr val="442631">
                <a:alpha val="2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1"/>
            <p:cNvSpPr/>
            <p:nvPr/>
          </p:nvSpPr>
          <p:spPr>
            <a:xfrm>
              <a:off x="6771898" y="1209639"/>
              <a:ext cx="49210" cy="92118"/>
            </a:xfrm>
            <a:custGeom>
              <a:avLst/>
              <a:gdLst/>
              <a:ahLst/>
              <a:cxnLst/>
              <a:rect l="l" t="t" r="r" b="b"/>
              <a:pathLst>
                <a:path w="1788" h="3347" extrusionOk="0">
                  <a:moveTo>
                    <a:pt x="0" y="0"/>
                  </a:moveTo>
                  <a:lnTo>
                    <a:pt x="0" y="0"/>
                  </a:lnTo>
                  <a:cubicBezTo>
                    <a:pt x="437" y="510"/>
                    <a:pt x="666" y="1154"/>
                    <a:pt x="666" y="1819"/>
                  </a:cubicBezTo>
                  <a:cubicBezTo>
                    <a:pt x="666" y="2359"/>
                    <a:pt x="510" y="2889"/>
                    <a:pt x="208" y="3347"/>
                  </a:cubicBezTo>
                  <a:lnTo>
                    <a:pt x="1788" y="3274"/>
                  </a:lnTo>
                  <a:cubicBezTo>
                    <a:pt x="1767" y="1715"/>
                    <a:pt x="988" y="551"/>
                    <a:pt x="0" y="0"/>
                  </a:cubicBezTo>
                  <a:close/>
                </a:path>
              </a:pathLst>
            </a:custGeom>
            <a:solidFill>
              <a:srgbClr val="AA8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6745586" y="1238785"/>
              <a:ext cx="54935" cy="46100"/>
            </a:xfrm>
            <a:custGeom>
              <a:avLst/>
              <a:gdLst/>
              <a:ahLst/>
              <a:cxnLst/>
              <a:rect l="l" t="t" r="r" b="b"/>
              <a:pathLst>
                <a:path w="1996" h="1675" extrusionOk="0">
                  <a:moveTo>
                    <a:pt x="847" y="1"/>
                  </a:moveTo>
                  <a:cubicBezTo>
                    <a:pt x="567" y="1"/>
                    <a:pt x="312" y="132"/>
                    <a:pt x="187" y="375"/>
                  </a:cubicBezTo>
                  <a:cubicBezTo>
                    <a:pt x="0" y="760"/>
                    <a:pt x="198" y="1280"/>
                    <a:pt x="645" y="1539"/>
                  </a:cubicBezTo>
                  <a:cubicBezTo>
                    <a:pt x="805" y="1631"/>
                    <a:pt x="975" y="1675"/>
                    <a:pt x="1135" y="1675"/>
                  </a:cubicBezTo>
                  <a:cubicBezTo>
                    <a:pt x="1413" y="1675"/>
                    <a:pt x="1663" y="1544"/>
                    <a:pt x="1788" y="1300"/>
                  </a:cubicBezTo>
                  <a:cubicBezTo>
                    <a:pt x="1996" y="916"/>
                    <a:pt x="1788" y="396"/>
                    <a:pt x="1341" y="136"/>
                  </a:cubicBezTo>
                  <a:cubicBezTo>
                    <a:pt x="1181" y="45"/>
                    <a:pt x="1010"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6695247" y="1275858"/>
              <a:ext cx="53504" cy="47504"/>
            </a:xfrm>
            <a:custGeom>
              <a:avLst/>
              <a:gdLst/>
              <a:ahLst/>
              <a:cxnLst/>
              <a:rect l="l" t="t" r="r" b="b"/>
              <a:pathLst>
                <a:path w="1944" h="1726" extrusionOk="0">
                  <a:moveTo>
                    <a:pt x="798" y="0"/>
                  </a:moveTo>
                  <a:cubicBezTo>
                    <a:pt x="568" y="0"/>
                    <a:pt x="357" y="97"/>
                    <a:pt x="229" y="286"/>
                  </a:cubicBezTo>
                  <a:cubicBezTo>
                    <a:pt x="0" y="639"/>
                    <a:pt x="125" y="1190"/>
                    <a:pt x="530" y="1502"/>
                  </a:cubicBezTo>
                  <a:cubicBezTo>
                    <a:pt x="719" y="1652"/>
                    <a:pt x="932" y="1725"/>
                    <a:pt x="1132" y="1725"/>
                  </a:cubicBezTo>
                  <a:cubicBezTo>
                    <a:pt x="1361" y="1725"/>
                    <a:pt x="1571" y="1628"/>
                    <a:pt x="1705" y="1439"/>
                  </a:cubicBezTo>
                  <a:cubicBezTo>
                    <a:pt x="1944" y="1086"/>
                    <a:pt x="1809" y="535"/>
                    <a:pt x="1403" y="224"/>
                  </a:cubicBezTo>
                  <a:cubicBezTo>
                    <a:pt x="1215" y="74"/>
                    <a:pt x="999"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1"/>
            <p:cNvSpPr/>
            <p:nvPr/>
          </p:nvSpPr>
          <p:spPr>
            <a:xfrm>
              <a:off x="6772476" y="1153989"/>
              <a:ext cx="200804" cy="146915"/>
            </a:xfrm>
            <a:custGeom>
              <a:avLst/>
              <a:gdLst/>
              <a:ahLst/>
              <a:cxnLst/>
              <a:rect l="l" t="t" r="r" b="b"/>
              <a:pathLst>
                <a:path w="7296" h="5338" extrusionOk="0">
                  <a:moveTo>
                    <a:pt x="3906" y="0"/>
                  </a:moveTo>
                  <a:cubicBezTo>
                    <a:pt x="2508" y="0"/>
                    <a:pt x="959" y="301"/>
                    <a:pt x="613" y="1045"/>
                  </a:cubicBezTo>
                  <a:cubicBezTo>
                    <a:pt x="0" y="2334"/>
                    <a:pt x="1091" y="4142"/>
                    <a:pt x="1091" y="4142"/>
                  </a:cubicBezTo>
                  <a:lnTo>
                    <a:pt x="998" y="5109"/>
                  </a:lnTo>
                  <a:lnTo>
                    <a:pt x="5176" y="5337"/>
                  </a:lnTo>
                  <a:cubicBezTo>
                    <a:pt x="7296" y="3997"/>
                    <a:pt x="6953" y="1087"/>
                    <a:pt x="6215" y="443"/>
                  </a:cubicBezTo>
                  <a:cubicBezTo>
                    <a:pt x="5904" y="167"/>
                    <a:pt x="4947" y="0"/>
                    <a:pt x="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1"/>
            <p:cNvSpPr/>
            <p:nvPr/>
          </p:nvSpPr>
          <p:spPr>
            <a:xfrm>
              <a:off x="6794494" y="1158998"/>
              <a:ext cx="184786" cy="142181"/>
            </a:xfrm>
            <a:custGeom>
              <a:avLst/>
              <a:gdLst/>
              <a:ahLst/>
              <a:cxnLst/>
              <a:rect l="l" t="t" r="r" b="b"/>
              <a:pathLst>
                <a:path w="6714" h="5166" extrusionOk="0">
                  <a:moveTo>
                    <a:pt x="4823" y="1"/>
                  </a:moveTo>
                  <a:lnTo>
                    <a:pt x="4823" y="1"/>
                  </a:lnTo>
                  <a:cubicBezTo>
                    <a:pt x="5072" y="458"/>
                    <a:pt x="5145" y="988"/>
                    <a:pt x="5041" y="1497"/>
                  </a:cubicBezTo>
                  <a:cubicBezTo>
                    <a:pt x="4823" y="2661"/>
                    <a:pt x="3877" y="3565"/>
                    <a:pt x="2682" y="3908"/>
                  </a:cubicBezTo>
                  <a:cubicBezTo>
                    <a:pt x="2401" y="3981"/>
                    <a:pt x="2817" y="4927"/>
                    <a:pt x="1528" y="4927"/>
                  </a:cubicBezTo>
                  <a:cubicBezTo>
                    <a:pt x="281" y="4927"/>
                    <a:pt x="759" y="3919"/>
                    <a:pt x="375" y="3659"/>
                  </a:cubicBezTo>
                  <a:cubicBezTo>
                    <a:pt x="239" y="3586"/>
                    <a:pt x="115" y="3493"/>
                    <a:pt x="0" y="3399"/>
                  </a:cubicBezTo>
                  <a:lnTo>
                    <a:pt x="0" y="3399"/>
                  </a:lnTo>
                  <a:cubicBezTo>
                    <a:pt x="84" y="3586"/>
                    <a:pt x="177" y="3784"/>
                    <a:pt x="291" y="3960"/>
                  </a:cubicBezTo>
                  <a:lnTo>
                    <a:pt x="188" y="4927"/>
                  </a:lnTo>
                  <a:lnTo>
                    <a:pt x="4376" y="5166"/>
                  </a:lnTo>
                  <a:cubicBezTo>
                    <a:pt x="6714" y="3669"/>
                    <a:pt x="6153" y="915"/>
                    <a:pt x="5415" y="261"/>
                  </a:cubicBezTo>
                  <a:cubicBezTo>
                    <a:pt x="5238" y="136"/>
                    <a:pt x="5041" y="42"/>
                    <a:pt x="4823" y="1"/>
                  </a:cubicBezTo>
                  <a:close/>
                </a:path>
              </a:pathLst>
            </a:custGeom>
            <a:solidFill>
              <a:srgbClr val="442631">
                <a:alpha val="2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6852841" y="1178291"/>
              <a:ext cx="63825" cy="68559"/>
            </a:xfrm>
            <a:custGeom>
              <a:avLst/>
              <a:gdLst/>
              <a:ahLst/>
              <a:cxnLst/>
              <a:rect l="l" t="t" r="r" b="b"/>
              <a:pathLst>
                <a:path w="2319" h="2491" extrusionOk="0">
                  <a:moveTo>
                    <a:pt x="906" y="1"/>
                  </a:moveTo>
                  <a:cubicBezTo>
                    <a:pt x="280" y="1"/>
                    <a:pt x="88" y="689"/>
                    <a:pt x="42" y="1295"/>
                  </a:cubicBezTo>
                  <a:cubicBezTo>
                    <a:pt x="1" y="1971"/>
                    <a:pt x="198" y="2490"/>
                    <a:pt x="853" y="2490"/>
                  </a:cubicBezTo>
                  <a:cubicBezTo>
                    <a:pt x="1507" y="2490"/>
                    <a:pt x="2225" y="1950"/>
                    <a:pt x="2276" y="1274"/>
                  </a:cubicBezTo>
                  <a:cubicBezTo>
                    <a:pt x="2318" y="589"/>
                    <a:pt x="1809" y="204"/>
                    <a:pt x="1175" y="38"/>
                  </a:cubicBezTo>
                  <a:cubicBezTo>
                    <a:pt x="1078" y="12"/>
                    <a:pt x="988" y="1"/>
                    <a:pt x="9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6791053" y="1175429"/>
              <a:ext cx="55073" cy="59118"/>
            </a:xfrm>
            <a:custGeom>
              <a:avLst/>
              <a:gdLst/>
              <a:ahLst/>
              <a:cxnLst/>
              <a:rect l="l" t="t" r="r" b="b"/>
              <a:pathLst>
                <a:path w="2001" h="2148" extrusionOk="0">
                  <a:moveTo>
                    <a:pt x="1378" y="0"/>
                  </a:moveTo>
                  <a:cubicBezTo>
                    <a:pt x="1344" y="0"/>
                    <a:pt x="1307" y="2"/>
                    <a:pt x="1269" y="7"/>
                  </a:cubicBezTo>
                  <a:cubicBezTo>
                    <a:pt x="676" y="69"/>
                    <a:pt x="125" y="381"/>
                    <a:pt x="63" y="1046"/>
                  </a:cubicBezTo>
                  <a:cubicBezTo>
                    <a:pt x="1" y="1669"/>
                    <a:pt x="562" y="2147"/>
                    <a:pt x="1082" y="2147"/>
                  </a:cubicBezTo>
                  <a:cubicBezTo>
                    <a:pt x="1570" y="2147"/>
                    <a:pt x="1809" y="1753"/>
                    <a:pt x="1903" y="1223"/>
                  </a:cubicBezTo>
                  <a:cubicBezTo>
                    <a:pt x="2001" y="681"/>
                    <a:pt x="1997" y="0"/>
                    <a:pt x="1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1"/>
            <p:cNvSpPr/>
            <p:nvPr/>
          </p:nvSpPr>
          <p:spPr>
            <a:xfrm>
              <a:off x="6826475" y="1228547"/>
              <a:ext cx="28073" cy="34623"/>
            </a:xfrm>
            <a:custGeom>
              <a:avLst/>
              <a:gdLst/>
              <a:ahLst/>
              <a:cxnLst/>
              <a:rect l="l" t="t" r="r" b="b"/>
              <a:pathLst>
                <a:path w="1020" h="1258" extrusionOk="0">
                  <a:moveTo>
                    <a:pt x="751" y="0"/>
                  </a:moveTo>
                  <a:cubicBezTo>
                    <a:pt x="536" y="0"/>
                    <a:pt x="0" y="1065"/>
                    <a:pt x="158" y="1174"/>
                  </a:cubicBezTo>
                  <a:cubicBezTo>
                    <a:pt x="193" y="1199"/>
                    <a:pt x="228" y="1210"/>
                    <a:pt x="262" y="1210"/>
                  </a:cubicBezTo>
                  <a:cubicBezTo>
                    <a:pt x="394" y="1210"/>
                    <a:pt x="512" y="1059"/>
                    <a:pt x="512" y="1059"/>
                  </a:cubicBezTo>
                  <a:cubicBezTo>
                    <a:pt x="512" y="1059"/>
                    <a:pt x="574" y="1236"/>
                    <a:pt x="719" y="1257"/>
                  </a:cubicBezTo>
                  <a:cubicBezTo>
                    <a:pt x="725" y="1257"/>
                    <a:pt x="730" y="1258"/>
                    <a:pt x="735" y="1258"/>
                  </a:cubicBezTo>
                  <a:cubicBezTo>
                    <a:pt x="1019" y="1258"/>
                    <a:pt x="966" y="122"/>
                    <a:pt x="782" y="10"/>
                  </a:cubicBezTo>
                  <a:cubicBezTo>
                    <a:pt x="772" y="3"/>
                    <a:pt x="762" y="0"/>
                    <a:pt x="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1"/>
            <p:cNvSpPr/>
            <p:nvPr/>
          </p:nvSpPr>
          <p:spPr>
            <a:xfrm>
              <a:off x="6880006" y="1274840"/>
              <a:ext cx="45522" cy="28073"/>
            </a:xfrm>
            <a:custGeom>
              <a:avLst/>
              <a:gdLst/>
              <a:ahLst/>
              <a:cxnLst/>
              <a:rect l="l" t="t" r="r" b="b"/>
              <a:pathLst>
                <a:path w="1654" h="1020" extrusionOk="0">
                  <a:moveTo>
                    <a:pt x="427" y="1"/>
                  </a:moveTo>
                  <a:lnTo>
                    <a:pt x="1" y="884"/>
                  </a:lnTo>
                  <a:lnTo>
                    <a:pt x="1258" y="1019"/>
                  </a:lnTo>
                  <a:lnTo>
                    <a:pt x="1653" y="666"/>
                  </a:lnTo>
                  <a:cubicBezTo>
                    <a:pt x="541" y="510"/>
                    <a:pt x="427" y="1"/>
                    <a:pt x="427" y="1"/>
                  </a:cubicBezTo>
                  <a:close/>
                </a:path>
              </a:pathLst>
            </a:custGeom>
            <a:solidFill>
              <a:srgbClr val="AA8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1"/>
            <p:cNvSpPr/>
            <p:nvPr/>
          </p:nvSpPr>
          <p:spPr>
            <a:xfrm>
              <a:off x="6784200" y="1237079"/>
              <a:ext cx="32642" cy="35972"/>
            </a:xfrm>
            <a:custGeom>
              <a:avLst/>
              <a:gdLst/>
              <a:ahLst/>
              <a:cxnLst/>
              <a:rect l="l" t="t" r="r" b="b"/>
              <a:pathLst>
                <a:path w="1186" h="1307" extrusionOk="0">
                  <a:moveTo>
                    <a:pt x="333" y="1"/>
                  </a:moveTo>
                  <a:cubicBezTo>
                    <a:pt x="333" y="1"/>
                    <a:pt x="21" y="219"/>
                    <a:pt x="21" y="261"/>
                  </a:cubicBezTo>
                  <a:cubicBezTo>
                    <a:pt x="21" y="302"/>
                    <a:pt x="0" y="1238"/>
                    <a:pt x="146" y="1300"/>
                  </a:cubicBezTo>
                  <a:cubicBezTo>
                    <a:pt x="156" y="1304"/>
                    <a:pt x="169" y="1306"/>
                    <a:pt x="184" y="1306"/>
                  </a:cubicBezTo>
                  <a:cubicBezTo>
                    <a:pt x="393" y="1306"/>
                    <a:pt x="1020" y="920"/>
                    <a:pt x="1185" y="843"/>
                  </a:cubicBezTo>
                  <a:lnTo>
                    <a:pt x="333" y="1"/>
                  </a:lnTo>
                  <a:close/>
                </a:path>
              </a:pathLst>
            </a:custGeom>
            <a:solidFill>
              <a:srgbClr val="DBC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1"/>
            <p:cNvSpPr/>
            <p:nvPr/>
          </p:nvSpPr>
          <p:spPr>
            <a:xfrm>
              <a:off x="6874006" y="1263969"/>
              <a:ext cx="22899" cy="28954"/>
            </a:xfrm>
            <a:custGeom>
              <a:avLst/>
              <a:gdLst/>
              <a:ahLst/>
              <a:cxnLst/>
              <a:rect l="l" t="t" r="r" b="b"/>
              <a:pathLst>
                <a:path w="832" h="1052" extrusionOk="0">
                  <a:moveTo>
                    <a:pt x="292" y="1"/>
                  </a:moveTo>
                  <a:lnTo>
                    <a:pt x="1" y="874"/>
                  </a:lnTo>
                  <a:cubicBezTo>
                    <a:pt x="125" y="947"/>
                    <a:pt x="260" y="1009"/>
                    <a:pt x="395" y="1050"/>
                  </a:cubicBezTo>
                  <a:cubicBezTo>
                    <a:pt x="399" y="1051"/>
                    <a:pt x="403" y="1052"/>
                    <a:pt x="406" y="1052"/>
                  </a:cubicBezTo>
                  <a:cubicBezTo>
                    <a:pt x="531" y="1052"/>
                    <a:pt x="711" y="545"/>
                    <a:pt x="832" y="323"/>
                  </a:cubicBezTo>
                  <a:lnTo>
                    <a:pt x="292" y="1"/>
                  </a:lnTo>
                  <a:close/>
                </a:path>
              </a:pathLst>
            </a:custGeom>
            <a:solidFill>
              <a:srgbClr val="443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1"/>
            <p:cNvSpPr/>
            <p:nvPr/>
          </p:nvSpPr>
          <p:spPr>
            <a:xfrm>
              <a:off x="6866850" y="1243574"/>
              <a:ext cx="50366" cy="40458"/>
            </a:xfrm>
            <a:custGeom>
              <a:avLst/>
              <a:gdLst/>
              <a:ahLst/>
              <a:cxnLst/>
              <a:rect l="l" t="t" r="r" b="b"/>
              <a:pathLst>
                <a:path w="1830" h="1470" extrusionOk="0">
                  <a:moveTo>
                    <a:pt x="1586" y="1"/>
                  </a:moveTo>
                  <a:cubicBezTo>
                    <a:pt x="1268" y="1"/>
                    <a:pt x="270" y="349"/>
                    <a:pt x="167" y="368"/>
                  </a:cubicBezTo>
                  <a:cubicBezTo>
                    <a:pt x="53" y="399"/>
                    <a:pt x="1" y="867"/>
                    <a:pt x="1" y="867"/>
                  </a:cubicBezTo>
                  <a:cubicBezTo>
                    <a:pt x="453" y="1010"/>
                    <a:pt x="997" y="1469"/>
                    <a:pt x="1190" y="1469"/>
                  </a:cubicBezTo>
                  <a:cubicBezTo>
                    <a:pt x="1192" y="1469"/>
                    <a:pt x="1194" y="1469"/>
                    <a:pt x="1196" y="1469"/>
                  </a:cubicBezTo>
                  <a:cubicBezTo>
                    <a:pt x="1393" y="1459"/>
                    <a:pt x="1830" y="118"/>
                    <a:pt x="1664" y="14"/>
                  </a:cubicBezTo>
                  <a:cubicBezTo>
                    <a:pt x="1647" y="5"/>
                    <a:pt x="1621" y="1"/>
                    <a:pt x="1586" y="1"/>
                  </a:cubicBezTo>
                  <a:close/>
                </a:path>
              </a:pathLst>
            </a:custGeom>
            <a:solidFill>
              <a:srgbClr val="DBC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1"/>
            <p:cNvSpPr/>
            <p:nvPr/>
          </p:nvSpPr>
          <p:spPr>
            <a:xfrm>
              <a:off x="6921785" y="1193621"/>
              <a:ext cx="62944" cy="91843"/>
            </a:xfrm>
            <a:custGeom>
              <a:avLst/>
              <a:gdLst/>
              <a:ahLst/>
              <a:cxnLst/>
              <a:rect l="l" t="t" r="r" b="b"/>
              <a:pathLst>
                <a:path w="2287" h="3337" extrusionOk="0">
                  <a:moveTo>
                    <a:pt x="717" y="0"/>
                  </a:moveTo>
                  <a:cubicBezTo>
                    <a:pt x="717" y="0"/>
                    <a:pt x="727" y="842"/>
                    <a:pt x="0" y="1705"/>
                  </a:cubicBezTo>
                  <a:cubicBezTo>
                    <a:pt x="177" y="1954"/>
                    <a:pt x="239" y="2266"/>
                    <a:pt x="177" y="2557"/>
                  </a:cubicBezTo>
                  <a:lnTo>
                    <a:pt x="437" y="3336"/>
                  </a:lnTo>
                  <a:cubicBezTo>
                    <a:pt x="2286" y="1393"/>
                    <a:pt x="717" y="1"/>
                    <a:pt x="717" y="0"/>
                  </a:cubicBezTo>
                  <a:close/>
                </a:path>
              </a:pathLst>
            </a:custGeom>
            <a:solidFill>
              <a:srgbClr val="442631">
                <a:alpha val="2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1"/>
            <p:cNvSpPr/>
            <p:nvPr/>
          </p:nvSpPr>
          <p:spPr>
            <a:xfrm>
              <a:off x="6916914" y="1257391"/>
              <a:ext cx="23201" cy="36577"/>
            </a:xfrm>
            <a:custGeom>
              <a:avLst/>
              <a:gdLst/>
              <a:ahLst/>
              <a:cxnLst/>
              <a:rect l="l" t="t" r="r" b="b"/>
              <a:pathLst>
                <a:path w="843" h="1329" extrusionOk="0">
                  <a:moveTo>
                    <a:pt x="229" y="1"/>
                  </a:moveTo>
                  <a:cubicBezTo>
                    <a:pt x="229" y="1"/>
                    <a:pt x="0" y="1196"/>
                    <a:pt x="136" y="1269"/>
                  </a:cubicBezTo>
                  <a:cubicBezTo>
                    <a:pt x="212" y="1302"/>
                    <a:pt x="361" y="1329"/>
                    <a:pt x="497" y="1329"/>
                  </a:cubicBezTo>
                  <a:cubicBezTo>
                    <a:pt x="619" y="1329"/>
                    <a:pt x="730" y="1307"/>
                    <a:pt x="769" y="1248"/>
                  </a:cubicBezTo>
                  <a:cubicBezTo>
                    <a:pt x="842" y="1134"/>
                    <a:pt x="229" y="1"/>
                    <a:pt x="229" y="1"/>
                  </a:cubicBezTo>
                  <a:close/>
                </a:path>
              </a:pathLst>
            </a:custGeom>
            <a:solidFill>
              <a:srgbClr val="C1A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1"/>
            <p:cNvSpPr/>
            <p:nvPr/>
          </p:nvSpPr>
          <p:spPr>
            <a:xfrm>
              <a:off x="6799062" y="1192025"/>
              <a:ext cx="45797" cy="42797"/>
            </a:xfrm>
            <a:custGeom>
              <a:avLst/>
              <a:gdLst/>
              <a:ahLst/>
              <a:cxnLst/>
              <a:rect l="l" t="t" r="r" b="b"/>
              <a:pathLst>
                <a:path w="1664" h="1555" extrusionOk="0">
                  <a:moveTo>
                    <a:pt x="1310" y="0"/>
                  </a:moveTo>
                  <a:cubicBezTo>
                    <a:pt x="1279" y="0"/>
                    <a:pt x="1248" y="2"/>
                    <a:pt x="1217" y="6"/>
                  </a:cubicBezTo>
                  <a:cubicBezTo>
                    <a:pt x="624" y="69"/>
                    <a:pt x="73" y="380"/>
                    <a:pt x="11" y="1046"/>
                  </a:cubicBezTo>
                  <a:cubicBezTo>
                    <a:pt x="1" y="1087"/>
                    <a:pt x="1" y="1129"/>
                    <a:pt x="1" y="1170"/>
                  </a:cubicBezTo>
                  <a:cubicBezTo>
                    <a:pt x="198" y="1409"/>
                    <a:pt x="489" y="1544"/>
                    <a:pt x="791" y="1555"/>
                  </a:cubicBezTo>
                  <a:cubicBezTo>
                    <a:pt x="1279" y="1555"/>
                    <a:pt x="1518" y="1160"/>
                    <a:pt x="1612" y="620"/>
                  </a:cubicBezTo>
                  <a:cubicBezTo>
                    <a:pt x="1643" y="453"/>
                    <a:pt x="1664" y="277"/>
                    <a:pt x="1653" y="100"/>
                  </a:cubicBezTo>
                  <a:cubicBezTo>
                    <a:pt x="1553" y="33"/>
                    <a:pt x="1434" y="0"/>
                    <a:pt x="1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1"/>
            <p:cNvSpPr/>
            <p:nvPr/>
          </p:nvSpPr>
          <p:spPr>
            <a:xfrm>
              <a:off x="6860272" y="1194612"/>
              <a:ext cx="55238" cy="52265"/>
            </a:xfrm>
            <a:custGeom>
              <a:avLst/>
              <a:gdLst/>
              <a:ahLst/>
              <a:cxnLst/>
              <a:rect l="l" t="t" r="r" b="b"/>
              <a:pathLst>
                <a:path w="2007" h="1899" extrusionOk="0">
                  <a:moveTo>
                    <a:pt x="875" y="0"/>
                  </a:moveTo>
                  <a:cubicBezTo>
                    <a:pt x="249" y="0"/>
                    <a:pt x="57" y="687"/>
                    <a:pt x="11" y="1284"/>
                  </a:cubicBezTo>
                  <a:cubicBezTo>
                    <a:pt x="1" y="1419"/>
                    <a:pt x="11" y="1554"/>
                    <a:pt x="22" y="1689"/>
                  </a:cubicBezTo>
                  <a:cubicBezTo>
                    <a:pt x="158" y="1826"/>
                    <a:pt x="349" y="1898"/>
                    <a:pt x="544" y="1898"/>
                  </a:cubicBezTo>
                  <a:cubicBezTo>
                    <a:pt x="557" y="1898"/>
                    <a:pt x="570" y="1898"/>
                    <a:pt x="583" y="1897"/>
                  </a:cubicBezTo>
                  <a:cubicBezTo>
                    <a:pt x="1237" y="1897"/>
                    <a:pt x="1955" y="1357"/>
                    <a:pt x="2006" y="681"/>
                  </a:cubicBezTo>
                  <a:cubicBezTo>
                    <a:pt x="2006" y="629"/>
                    <a:pt x="2006" y="577"/>
                    <a:pt x="2006" y="526"/>
                  </a:cubicBezTo>
                  <a:cubicBezTo>
                    <a:pt x="1767" y="276"/>
                    <a:pt x="1476" y="110"/>
                    <a:pt x="1144" y="37"/>
                  </a:cubicBezTo>
                  <a:cubicBezTo>
                    <a:pt x="1047" y="12"/>
                    <a:pt x="957" y="0"/>
                    <a:pt x="8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1"/>
            <p:cNvSpPr/>
            <p:nvPr/>
          </p:nvSpPr>
          <p:spPr>
            <a:xfrm>
              <a:off x="6839685" y="1239391"/>
              <a:ext cx="13431" cy="23779"/>
            </a:xfrm>
            <a:custGeom>
              <a:avLst/>
              <a:gdLst/>
              <a:ahLst/>
              <a:cxnLst/>
              <a:rect l="l" t="t" r="r" b="b"/>
              <a:pathLst>
                <a:path w="488" h="864" extrusionOk="0">
                  <a:moveTo>
                    <a:pt x="437" y="0"/>
                  </a:moveTo>
                  <a:lnTo>
                    <a:pt x="437" y="0"/>
                  </a:lnTo>
                  <a:cubicBezTo>
                    <a:pt x="239" y="208"/>
                    <a:pt x="94" y="447"/>
                    <a:pt x="0" y="707"/>
                  </a:cubicBezTo>
                  <a:cubicBezTo>
                    <a:pt x="21" y="676"/>
                    <a:pt x="32" y="665"/>
                    <a:pt x="32" y="665"/>
                  </a:cubicBezTo>
                  <a:cubicBezTo>
                    <a:pt x="32" y="665"/>
                    <a:pt x="94" y="842"/>
                    <a:pt x="239" y="863"/>
                  </a:cubicBezTo>
                  <a:cubicBezTo>
                    <a:pt x="243" y="863"/>
                    <a:pt x="247" y="863"/>
                    <a:pt x="251" y="863"/>
                  </a:cubicBezTo>
                  <a:cubicBezTo>
                    <a:pt x="439" y="863"/>
                    <a:pt x="488" y="367"/>
                    <a:pt x="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1"/>
            <p:cNvSpPr/>
            <p:nvPr/>
          </p:nvSpPr>
          <p:spPr>
            <a:xfrm>
              <a:off x="6396050" y="1420021"/>
              <a:ext cx="250592" cy="436920"/>
            </a:xfrm>
            <a:custGeom>
              <a:avLst/>
              <a:gdLst/>
              <a:ahLst/>
              <a:cxnLst/>
              <a:rect l="l" t="t" r="r" b="b"/>
              <a:pathLst>
                <a:path w="9105" h="15875" extrusionOk="0">
                  <a:moveTo>
                    <a:pt x="8061" y="1"/>
                  </a:moveTo>
                  <a:cubicBezTo>
                    <a:pt x="6625" y="1"/>
                    <a:pt x="2761" y="234"/>
                    <a:pt x="1" y="2562"/>
                  </a:cubicBezTo>
                  <a:lnTo>
                    <a:pt x="3285" y="8392"/>
                  </a:lnTo>
                  <a:lnTo>
                    <a:pt x="3326" y="9223"/>
                  </a:lnTo>
                  <a:lnTo>
                    <a:pt x="1560" y="15874"/>
                  </a:lnTo>
                  <a:lnTo>
                    <a:pt x="9105" y="15874"/>
                  </a:lnTo>
                  <a:lnTo>
                    <a:pt x="8627" y="15"/>
                  </a:lnTo>
                  <a:cubicBezTo>
                    <a:pt x="8627" y="15"/>
                    <a:pt x="8420"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1"/>
            <p:cNvSpPr/>
            <p:nvPr/>
          </p:nvSpPr>
          <p:spPr>
            <a:xfrm>
              <a:off x="6396050" y="1420241"/>
              <a:ext cx="250592" cy="436700"/>
            </a:xfrm>
            <a:custGeom>
              <a:avLst/>
              <a:gdLst/>
              <a:ahLst/>
              <a:cxnLst/>
              <a:rect l="l" t="t" r="r" b="b"/>
              <a:pathLst>
                <a:path w="9105" h="15867" extrusionOk="0">
                  <a:moveTo>
                    <a:pt x="7931" y="0"/>
                  </a:moveTo>
                  <a:cubicBezTo>
                    <a:pt x="7151" y="0"/>
                    <a:pt x="6368" y="66"/>
                    <a:pt x="5592" y="195"/>
                  </a:cubicBezTo>
                  <a:cubicBezTo>
                    <a:pt x="6548" y="3634"/>
                    <a:pt x="6247" y="6731"/>
                    <a:pt x="4864" y="7209"/>
                  </a:cubicBezTo>
                  <a:cubicBezTo>
                    <a:pt x="4768" y="7244"/>
                    <a:pt x="4665" y="7260"/>
                    <a:pt x="4556" y="7260"/>
                  </a:cubicBezTo>
                  <a:cubicBezTo>
                    <a:pt x="3316" y="7260"/>
                    <a:pt x="1338" y="5106"/>
                    <a:pt x="115" y="2460"/>
                  </a:cubicBezTo>
                  <a:lnTo>
                    <a:pt x="1" y="2554"/>
                  </a:lnTo>
                  <a:lnTo>
                    <a:pt x="3285" y="8384"/>
                  </a:lnTo>
                  <a:lnTo>
                    <a:pt x="3326" y="9215"/>
                  </a:lnTo>
                  <a:lnTo>
                    <a:pt x="1560" y="15866"/>
                  </a:lnTo>
                  <a:lnTo>
                    <a:pt x="1736" y="15866"/>
                  </a:lnTo>
                  <a:cubicBezTo>
                    <a:pt x="2401" y="12759"/>
                    <a:pt x="4095" y="9205"/>
                    <a:pt x="5353" y="9163"/>
                  </a:cubicBezTo>
                  <a:cubicBezTo>
                    <a:pt x="5358" y="9163"/>
                    <a:pt x="5364" y="9163"/>
                    <a:pt x="5369" y="9163"/>
                  </a:cubicBezTo>
                  <a:cubicBezTo>
                    <a:pt x="6624" y="9163"/>
                    <a:pt x="6983" y="12752"/>
                    <a:pt x="6631" y="15866"/>
                  </a:cubicBezTo>
                  <a:lnTo>
                    <a:pt x="9105" y="15866"/>
                  </a:lnTo>
                  <a:lnTo>
                    <a:pt x="8627" y="18"/>
                  </a:lnTo>
                  <a:cubicBezTo>
                    <a:pt x="8395" y="6"/>
                    <a:pt x="8163" y="0"/>
                    <a:pt x="7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1"/>
            <p:cNvSpPr/>
            <p:nvPr/>
          </p:nvSpPr>
          <p:spPr>
            <a:xfrm>
              <a:off x="6485581" y="1602358"/>
              <a:ext cx="154759" cy="69797"/>
            </a:xfrm>
            <a:custGeom>
              <a:avLst/>
              <a:gdLst/>
              <a:ahLst/>
              <a:cxnLst/>
              <a:rect l="l" t="t" r="r" b="b"/>
              <a:pathLst>
                <a:path w="5623" h="2536" extrusionOk="0">
                  <a:moveTo>
                    <a:pt x="5571" y="0"/>
                  </a:moveTo>
                  <a:cubicBezTo>
                    <a:pt x="2900" y="998"/>
                    <a:pt x="1040" y="1486"/>
                    <a:pt x="1" y="1715"/>
                  </a:cubicBezTo>
                  <a:lnTo>
                    <a:pt x="32" y="1767"/>
                  </a:lnTo>
                  <a:lnTo>
                    <a:pt x="73" y="2536"/>
                  </a:lnTo>
                  <a:cubicBezTo>
                    <a:pt x="1147" y="2212"/>
                    <a:pt x="3417" y="1630"/>
                    <a:pt x="5466" y="1630"/>
                  </a:cubicBezTo>
                  <a:cubicBezTo>
                    <a:pt x="5518" y="1630"/>
                    <a:pt x="5571" y="1631"/>
                    <a:pt x="5623" y="1632"/>
                  </a:cubicBezTo>
                  <a:lnTo>
                    <a:pt x="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1"/>
            <p:cNvSpPr/>
            <p:nvPr/>
          </p:nvSpPr>
          <p:spPr>
            <a:xfrm>
              <a:off x="6528764" y="1662687"/>
              <a:ext cx="30633" cy="194254"/>
            </a:xfrm>
            <a:custGeom>
              <a:avLst/>
              <a:gdLst/>
              <a:ahLst/>
              <a:cxnLst/>
              <a:rect l="l" t="t" r="r" b="b"/>
              <a:pathLst>
                <a:path w="1113" h="7058" extrusionOk="0">
                  <a:moveTo>
                    <a:pt x="1009" y="1"/>
                  </a:moveTo>
                  <a:lnTo>
                    <a:pt x="1" y="7057"/>
                  </a:lnTo>
                  <a:lnTo>
                    <a:pt x="541" y="7057"/>
                  </a:lnTo>
                  <a:cubicBezTo>
                    <a:pt x="676" y="5062"/>
                    <a:pt x="874" y="2401"/>
                    <a:pt x="1113" y="146"/>
                  </a:cubicBezTo>
                  <a:lnTo>
                    <a:pt x="1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1"/>
            <p:cNvSpPr/>
            <p:nvPr/>
          </p:nvSpPr>
          <p:spPr>
            <a:xfrm>
              <a:off x="6474132" y="1731356"/>
              <a:ext cx="32944" cy="125585"/>
            </a:xfrm>
            <a:custGeom>
              <a:avLst/>
              <a:gdLst/>
              <a:ahLst/>
              <a:cxnLst/>
              <a:rect l="l" t="t" r="r" b="b"/>
              <a:pathLst>
                <a:path w="1197" h="4563" extrusionOk="0">
                  <a:moveTo>
                    <a:pt x="1196" y="0"/>
                  </a:moveTo>
                  <a:lnTo>
                    <a:pt x="1" y="4562"/>
                  </a:lnTo>
                  <a:lnTo>
                    <a:pt x="469" y="4562"/>
                  </a:lnTo>
                  <a:lnTo>
                    <a:pt x="1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1"/>
            <p:cNvSpPr/>
            <p:nvPr/>
          </p:nvSpPr>
          <p:spPr>
            <a:xfrm>
              <a:off x="6602579" y="1690732"/>
              <a:ext cx="12881" cy="166208"/>
            </a:xfrm>
            <a:custGeom>
              <a:avLst/>
              <a:gdLst/>
              <a:ahLst/>
              <a:cxnLst/>
              <a:rect l="l" t="t" r="r" b="b"/>
              <a:pathLst>
                <a:path w="468" h="6039" extrusionOk="0">
                  <a:moveTo>
                    <a:pt x="83" y="0"/>
                  </a:moveTo>
                  <a:lnTo>
                    <a:pt x="0" y="6038"/>
                  </a:lnTo>
                  <a:lnTo>
                    <a:pt x="468" y="6038"/>
                  </a:lnTo>
                  <a:lnTo>
                    <a:pt x="83" y="0"/>
                  </a:lnTo>
                  <a:close/>
                </a:path>
              </a:pathLst>
            </a:custGeom>
            <a:solidFill>
              <a:srgbClr val="777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1"/>
            <p:cNvSpPr/>
            <p:nvPr/>
          </p:nvSpPr>
          <p:spPr>
            <a:xfrm>
              <a:off x="6431252" y="1456764"/>
              <a:ext cx="67513" cy="185089"/>
            </a:xfrm>
            <a:custGeom>
              <a:avLst/>
              <a:gdLst/>
              <a:ahLst/>
              <a:cxnLst/>
              <a:rect l="l" t="t" r="r" b="b"/>
              <a:pathLst>
                <a:path w="2453" h="6725" extrusionOk="0">
                  <a:moveTo>
                    <a:pt x="613" y="0"/>
                  </a:moveTo>
                  <a:cubicBezTo>
                    <a:pt x="405" y="104"/>
                    <a:pt x="198" y="219"/>
                    <a:pt x="0" y="333"/>
                  </a:cubicBezTo>
                  <a:cubicBezTo>
                    <a:pt x="655" y="2016"/>
                    <a:pt x="1694" y="4729"/>
                    <a:pt x="2338" y="6703"/>
                  </a:cubicBezTo>
                  <a:lnTo>
                    <a:pt x="2453" y="6724"/>
                  </a:lnTo>
                  <a:lnTo>
                    <a:pt x="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1"/>
            <p:cNvSpPr/>
            <p:nvPr/>
          </p:nvSpPr>
          <p:spPr>
            <a:xfrm>
              <a:off x="6491884" y="1436177"/>
              <a:ext cx="38064" cy="108714"/>
            </a:xfrm>
            <a:custGeom>
              <a:avLst/>
              <a:gdLst/>
              <a:ahLst/>
              <a:cxnLst/>
              <a:rect l="l" t="t" r="r" b="b"/>
              <a:pathLst>
                <a:path w="1383" h="3950" extrusionOk="0">
                  <a:moveTo>
                    <a:pt x="354" y="0"/>
                  </a:moveTo>
                  <a:cubicBezTo>
                    <a:pt x="239" y="42"/>
                    <a:pt x="115" y="73"/>
                    <a:pt x="0" y="114"/>
                  </a:cubicBezTo>
                  <a:cubicBezTo>
                    <a:pt x="458" y="1330"/>
                    <a:pt x="998" y="2796"/>
                    <a:pt x="1382" y="3949"/>
                  </a:cubicBezTo>
                  <a:lnTo>
                    <a:pt x="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1"/>
            <p:cNvSpPr/>
            <p:nvPr/>
          </p:nvSpPr>
          <p:spPr>
            <a:xfrm>
              <a:off x="6571093" y="1421590"/>
              <a:ext cx="15770" cy="141301"/>
            </a:xfrm>
            <a:custGeom>
              <a:avLst/>
              <a:gdLst/>
              <a:ahLst/>
              <a:cxnLst/>
              <a:rect l="l" t="t" r="r" b="b"/>
              <a:pathLst>
                <a:path w="573" h="5134" extrusionOk="0">
                  <a:moveTo>
                    <a:pt x="479" y="0"/>
                  </a:moveTo>
                  <a:cubicBezTo>
                    <a:pt x="323" y="10"/>
                    <a:pt x="167" y="21"/>
                    <a:pt x="1" y="42"/>
                  </a:cubicBezTo>
                  <a:cubicBezTo>
                    <a:pt x="178" y="1465"/>
                    <a:pt x="437" y="3585"/>
                    <a:pt x="573" y="5134"/>
                  </a:cubicBezTo>
                  <a:lnTo>
                    <a:pt x="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1"/>
            <p:cNvSpPr/>
            <p:nvPr/>
          </p:nvSpPr>
          <p:spPr>
            <a:xfrm>
              <a:off x="6563662" y="1602358"/>
              <a:ext cx="76678" cy="49485"/>
            </a:xfrm>
            <a:custGeom>
              <a:avLst/>
              <a:gdLst/>
              <a:ahLst/>
              <a:cxnLst/>
              <a:rect l="l" t="t" r="r" b="b"/>
              <a:pathLst>
                <a:path w="2786" h="1798" extrusionOk="0">
                  <a:moveTo>
                    <a:pt x="2734" y="0"/>
                  </a:moveTo>
                  <a:cubicBezTo>
                    <a:pt x="1705" y="385"/>
                    <a:pt x="791" y="696"/>
                    <a:pt x="1" y="946"/>
                  </a:cubicBezTo>
                  <a:cubicBezTo>
                    <a:pt x="261" y="1164"/>
                    <a:pt x="448" y="1465"/>
                    <a:pt x="520" y="1798"/>
                  </a:cubicBezTo>
                  <a:cubicBezTo>
                    <a:pt x="1269" y="1684"/>
                    <a:pt x="2027" y="1632"/>
                    <a:pt x="2786" y="1632"/>
                  </a:cubicBezTo>
                  <a:lnTo>
                    <a:pt x="2734" y="0"/>
                  </a:lnTo>
                  <a:close/>
                </a:path>
              </a:pathLst>
            </a:custGeom>
            <a:solidFill>
              <a:srgbClr val="AFA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1"/>
            <p:cNvSpPr/>
            <p:nvPr/>
          </p:nvSpPr>
          <p:spPr>
            <a:xfrm>
              <a:off x="6558818" y="1284858"/>
              <a:ext cx="532037" cy="572083"/>
            </a:xfrm>
            <a:custGeom>
              <a:avLst/>
              <a:gdLst/>
              <a:ahLst/>
              <a:cxnLst/>
              <a:rect l="l" t="t" r="r" b="b"/>
              <a:pathLst>
                <a:path w="19331" h="20786" extrusionOk="0">
                  <a:moveTo>
                    <a:pt x="8437" y="1"/>
                  </a:moveTo>
                  <a:cubicBezTo>
                    <a:pt x="6976" y="1"/>
                    <a:pt x="5317" y="111"/>
                    <a:pt x="3492" y="406"/>
                  </a:cubicBezTo>
                  <a:cubicBezTo>
                    <a:pt x="780" y="5062"/>
                    <a:pt x="21" y="12399"/>
                    <a:pt x="0" y="20785"/>
                  </a:cubicBezTo>
                  <a:lnTo>
                    <a:pt x="19330" y="20785"/>
                  </a:lnTo>
                  <a:cubicBezTo>
                    <a:pt x="19330" y="20785"/>
                    <a:pt x="18592" y="7379"/>
                    <a:pt x="15319" y="957"/>
                  </a:cubicBezTo>
                  <a:cubicBezTo>
                    <a:pt x="15319" y="957"/>
                    <a:pt x="12741" y="1"/>
                    <a:pt x="8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1"/>
            <p:cNvSpPr/>
            <p:nvPr/>
          </p:nvSpPr>
          <p:spPr>
            <a:xfrm>
              <a:off x="6598561" y="1284913"/>
              <a:ext cx="290913" cy="348820"/>
            </a:xfrm>
            <a:custGeom>
              <a:avLst/>
              <a:gdLst/>
              <a:ahLst/>
              <a:cxnLst/>
              <a:rect l="l" t="t" r="r" b="b"/>
              <a:pathLst>
                <a:path w="10570" h="12674" extrusionOk="0">
                  <a:moveTo>
                    <a:pt x="6896" y="0"/>
                  </a:moveTo>
                  <a:cubicBezTo>
                    <a:pt x="5323" y="0"/>
                    <a:pt x="3751" y="125"/>
                    <a:pt x="2193" y="373"/>
                  </a:cubicBezTo>
                  <a:cubicBezTo>
                    <a:pt x="1767" y="1246"/>
                    <a:pt x="1435" y="2160"/>
                    <a:pt x="1185" y="3095"/>
                  </a:cubicBezTo>
                  <a:cubicBezTo>
                    <a:pt x="1" y="7595"/>
                    <a:pt x="988" y="11835"/>
                    <a:pt x="3409" y="12563"/>
                  </a:cubicBezTo>
                  <a:cubicBezTo>
                    <a:pt x="3652" y="12637"/>
                    <a:pt x="3900" y="12673"/>
                    <a:pt x="4151" y="12673"/>
                  </a:cubicBezTo>
                  <a:cubicBezTo>
                    <a:pt x="6393" y="12673"/>
                    <a:pt x="8870" y="9803"/>
                    <a:pt x="9936" y="5756"/>
                  </a:cubicBezTo>
                  <a:cubicBezTo>
                    <a:pt x="10466" y="3761"/>
                    <a:pt x="10570" y="1807"/>
                    <a:pt x="10300" y="196"/>
                  </a:cubicBezTo>
                  <a:cubicBezTo>
                    <a:pt x="9167" y="65"/>
                    <a:pt x="8031" y="0"/>
                    <a:pt x="6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1"/>
            <p:cNvSpPr/>
            <p:nvPr/>
          </p:nvSpPr>
          <p:spPr>
            <a:xfrm>
              <a:off x="6558818" y="1306298"/>
              <a:ext cx="531735" cy="550643"/>
            </a:xfrm>
            <a:custGeom>
              <a:avLst/>
              <a:gdLst/>
              <a:ahLst/>
              <a:cxnLst/>
              <a:rect l="l" t="t" r="r" b="b"/>
              <a:pathLst>
                <a:path w="19320" h="20007" extrusionOk="0">
                  <a:moveTo>
                    <a:pt x="14768" y="1"/>
                  </a:moveTo>
                  <a:lnTo>
                    <a:pt x="14768" y="1"/>
                  </a:lnTo>
                  <a:cubicBezTo>
                    <a:pt x="14882" y="2620"/>
                    <a:pt x="14352" y="5686"/>
                    <a:pt x="13126" y="8731"/>
                  </a:cubicBezTo>
                  <a:cubicBezTo>
                    <a:pt x="10792" y="14507"/>
                    <a:pt x="6675" y="18367"/>
                    <a:pt x="3221" y="18367"/>
                  </a:cubicBezTo>
                  <a:cubicBezTo>
                    <a:pt x="2599" y="18367"/>
                    <a:pt x="1999" y="18241"/>
                    <a:pt x="1434" y="17980"/>
                  </a:cubicBezTo>
                  <a:cubicBezTo>
                    <a:pt x="904" y="17730"/>
                    <a:pt x="437" y="17377"/>
                    <a:pt x="42" y="16941"/>
                  </a:cubicBezTo>
                  <a:cubicBezTo>
                    <a:pt x="11" y="17949"/>
                    <a:pt x="0" y="18967"/>
                    <a:pt x="0" y="20006"/>
                  </a:cubicBezTo>
                  <a:lnTo>
                    <a:pt x="19320" y="20006"/>
                  </a:lnTo>
                  <a:cubicBezTo>
                    <a:pt x="19320" y="20006"/>
                    <a:pt x="18592" y="6600"/>
                    <a:pt x="15308" y="178"/>
                  </a:cubicBezTo>
                  <a:cubicBezTo>
                    <a:pt x="15308" y="178"/>
                    <a:pt x="15121" y="105"/>
                    <a:pt x="14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1"/>
            <p:cNvSpPr/>
            <p:nvPr/>
          </p:nvSpPr>
          <p:spPr>
            <a:xfrm>
              <a:off x="6624597" y="1289730"/>
              <a:ext cx="78109" cy="567211"/>
            </a:xfrm>
            <a:custGeom>
              <a:avLst/>
              <a:gdLst/>
              <a:ahLst/>
              <a:cxnLst/>
              <a:rect l="l" t="t" r="r" b="b"/>
              <a:pathLst>
                <a:path w="2838" h="20609" extrusionOk="0">
                  <a:moveTo>
                    <a:pt x="2838" y="0"/>
                  </a:moveTo>
                  <a:lnTo>
                    <a:pt x="2474" y="31"/>
                  </a:lnTo>
                  <a:cubicBezTo>
                    <a:pt x="925" y="6599"/>
                    <a:pt x="115" y="15246"/>
                    <a:pt x="0" y="20608"/>
                  </a:cubicBezTo>
                  <a:lnTo>
                    <a:pt x="333" y="20608"/>
                  </a:lnTo>
                  <a:cubicBezTo>
                    <a:pt x="458" y="15235"/>
                    <a:pt x="1279" y="6537"/>
                    <a:pt x="28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1"/>
            <p:cNvSpPr/>
            <p:nvPr/>
          </p:nvSpPr>
          <p:spPr>
            <a:xfrm>
              <a:off x="6740439" y="1285133"/>
              <a:ext cx="33495" cy="572083"/>
            </a:xfrm>
            <a:custGeom>
              <a:avLst/>
              <a:gdLst/>
              <a:ahLst/>
              <a:cxnLst/>
              <a:rect l="l" t="t" r="r" b="b"/>
              <a:pathLst>
                <a:path w="1217" h="20786" extrusionOk="0">
                  <a:moveTo>
                    <a:pt x="1216" y="1"/>
                  </a:moveTo>
                  <a:lnTo>
                    <a:pt x="884" y="11"/>
                  </a:lnTo>
                  <a:cubicBezTo>
                    <a:pt x="395" y="7328"/>
                    <a:pt x="135" y="16036"/>
                    <a:pt x="0" y="20775"/>
                  </a:cubicBezTo>
                  <a:lnTo>
                    <a:pt x="343" y="20786"/>
                  </a:lnTo>
                  <a:cubicBezTo>
                    <a:pt x="468" y="16026"/>
                    <a:pt x="738" y="7317"/>
                    <a:pt x="1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1"/>
            <p:cNvSpPr/>
            <p:nvPr/>
          </p:nvSpPr>
          <p:spPr>
            <a:xfrm>
              <a:off x="6840539" y="1286289"/>
              <a:ext cx="29504" cy="570652"/>
            </a:xfrm>
            <a:custGeom>
              <a:avLst/>
              <a:gdLst/>
              <a:ahLst/>
              <a:cxnLst/>
              <a:rect l="l" t="t" r="r" b="b"/>
              <a:pathLst>
                <a:path w="1072" h="20734" extrusionOk="0">
                  <a:moveTo>
                    <a:pt x="1" y="0"/>
                  </a:moveTo>
                  <a:lnTo>
                    <a:pt x="1" y="0"/>
                  </a:lnTo>
                  <a:cubicBezTo>
                    <a:pt x="614" y="6901"/>
                    <a:pt x="739" y="13822"/>
                    <a:pt x="385" y="20733"/>
                  </a:cubicBezTo>
                  <a:lnTo>
                    <a:pt x="718" y="20733"/>
                  </a:lnTo>
                  <a:cubicBezTo>
                    <a:pt x="1071" y="13833"/>
                    <a:pt x="946" y="6911"/>
                    <a:pt x="344" y="3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1"/>
            <p:cNvSpPr/>
            <p:nvPr/>
          </p:nvSpPr>
          <p:spPr>
            <a:xfrm>
              <a:off x="6914904" y="1295152"/>
              <a:ext cx="64375" cy="561789"/>
            </a:xfrm>
            <a:custGeom>
              <a:avLst/>
              <a:gdLst/>
              <a:ahLst/>
              <a:cxnLst/>
              <a:rect l="l" t="t" r="r" b="b"/>
              <a:pathLst>
                <a:path w="2339" h="20412" extrusionOk="0">
                  <a:moveTo>
                    <a:pt x="1" y="1"/>
                  </a:moveTo>
                  <a:lnTo>
                    <a:pt x="1" y="1"/>
                  </a:lnTo>
                  <a:cubicBezTo>
                    <a:pt x="832" y="3887"/>
                    <a:pt x="2006" y="11110"/>
                    <a:pt x="1747" y="20411"/>
                  </a:cubicBezTo>
                  <a:lnTo>
                    <a:pt x="2079" y="20411"/>
                  </a:lnTo>
                  <a:cubicBezTo>
                    <a:pt x="2339" y="11193"/>
                    <a:pt x="1206" y="4012"/>
                    <a:pt x="364" y="63"/>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1"/>
            <p:cNvSpPr/>
            <p:nvPr/>
          </p:nvSpPr>
          <p:spPr>
            <a:xfrm>
              <a:off x="6561681" y="1684733"/>
              <a:ext cx="515992" cy="60357"/>
            </a:xfrm>
            <a:custGeom>
              <a:avLst/>
              <a:gdLst/>
              <a:ahLst/>
              <a:cxnLst/>
              <a:rect l="l" t="t" r="r" b="b"/>
              <a:pathLst>
                <a:path w="18748" h="2193" extrusionOk="0">
                  <a:moveTo>
                    <a:pt x="18613" y="0"/>
                  </a:moveTo>
                  <a:cubicBezTo>
                    <a:pt x="15406" y="840"/>
                    <a:pt x="11991" y="1107"/>
                    <a:pt x="8940" y="1107"/>
                  </a:cubicBezTo>
                  <a:cubicBezTo>
                    <a:pt x="4893" y="1107"/>
                    <a:pt x="1486" y="636"/>
                    <a:pt x="52" y="405"/>
                  </a:cubicBezTo>
                  <a:cubicBezTo>
                    <a:pt x="31" y="769"/>
                    <a:pt x="10" y="1133"/>
                    <a:pt x="0" y="1497"/>
                  </a:cubicBezTo>
                  <a:cubicBezTo>
                    <a:pt x="2972" y="1954"/>
                    <a:pt x="5986" y="2193"/>
                    <a:pt x="9000" y="2193"/>
                  </a:cubicBezTo>
                  <a:cubicBezTo>
                    <a:pt x="12076" y="2193"/>
                    <a:pt x="15506" y="1923"/>
                    <a:pt x="18748" y="1091"/>
                  </a:cubicBezTo>
                  <a:cubicBezTo>
                    <a:pt x="18706" y="738"/>
                    <a:pt x="18665" y="374"/>
                    <a:pt x="18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1"/>
            <p:cNvSpPr/>
            <p:nvPr/>
          </p:nvSpPr>
          <p:spPr>
            <a:xfrm>
              <a:off x="6599992" y="1405847"/>
              <a:ext cx="434498" cy="65201"/>
            </a:xfrm>
            <a:custGeom>
              <a:avLst/>
              <a:gdLst/>
              <a:ahLst/>
              <a:cxnLst/>
              <a:rect l="l" t="t" r="r" b="b"/>
              <a:pathLst>
                <a:path w="15787" h="2369" extrusionOk="0">
                  <a:moveTo>
                    <a:pt x="302" y="0"/>
                  </a:moveTo>
                  <a:cubicBezTo>
                    <a:pt x="198" y="354"/>
                    <a:pt x="94" y="707"/>
                    <a:pt x="1" y="1081"/>
                  </a:cubicBezTo>
                  <a:cubicBezTo>
                    <a:pt x="1092" y="1102"/>
                    <a:pt x="2547" y="1310"/>
                    <a:pt x="4210" y="1559"/>
                  </a:cubicBezTo>
                  <a:cubicBezTo>
                    <a:pt x="6475" y="1902"/>
                    <a:pt x="9084" y="2287"/>
                    <a:pt x="11827" y="2360"/>
                  </a:cubicBezTo>
                  <a:cubicBezTo>
                    <a:pt x="12072" y="2365"/>
                    <a:pt x="12316" y="2368"/>
                    <a:pt x="12561" y="2368"/>
                  </a:cubicBezTo>
                  <a:cubicBezTo>
                    <a:pt x="13636" y="2368"/>
                    <a:pt x="14712" y="2312"/>
                    <a:pt x="15787" y="2193"/>
                  </a:cubicBezTo>
                  <a:cubicBezTo>
                    <a:pt x="15693" y="1830"/>
                    <a:pt x="15600" y="1476"/>
                    <a:pt x="15506" y="1133"/>
                  </a:cubicBezTo>
                  <a:cubicBezTo>
                    <a:pt x="14549" y="1236"/>
                    <a:pt x="13591" y="1280"/>
                    <a:pt x="12643" y="1280"/>
                  </a:cubicBezTo>
                  <a:cubicBezTo>
                    <a:pt x="9667" y="1280"/>
                    <a:pt x="6785" y="851"/>
                    <a:pt x="4334" y="489"/>
                  </a:cubicBezTo>
                  <a:cubicBezTo>
                    <a:pt x="2775" y="260"/>
                    <a:pt x="1414" y="52"/>
                    <a:pt x="302" y="0"/>
                  </a:cubicBezTo>
                  <a:close/>
                </a:path>
              </a:pathLst>
            </a:custGeom>
            <a:solidFill>
              <a:srgbClr val="F4B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1"/>
            <p:cNvSpPr/>
            <p:nvPr/>
          </p:nvSpPr>
          <p:spPr>
            <a:xfrm>
              <a:off x="6788769" y="1684733"/>
              <a:ext cx="288904" cy="60357"/>
            </a:xfrm>
            <a:custGeom>
              <a:avLst/>
              <a:gdLst/>
              <a:ahLst/>
              <a:cxnLst/>
              <a:rect l="l" t="t" r="r" b="b"/>
              <a:pathLst>
                <a:path w="10497" h="2193" extrusionOk="0">
                  <a:moveTo>
                    <a:pt x="10362" y="0"/>
                  </a:moveTo>
                  <a:cubicBezTo>
                    <a:pt x="7286" y="811"/>
                    <a:pt x="4022" y="1081"/>
                    <a:pt x="1061" y="1112"/>
                  </a:cubicBezTo>
                  <a:cubicBezTo>
                    <a:pt x="718" y="1497"/>
                    <a:pt x="364" y="1860"/>
                    <a:pt x="1" y="2193"/>
                  </a:cubicBezTo>
                  <a:lnTo>
                    <a:pt x="749" y="2193"/>
                  </a:lnTo>
                  <a:cubicBezTo>
                    <a:pt x="3825" y="2182"/>
                    <a:pt x="7255" y="1912"/>
                    <a:pt x="10497" y="1081"/>
                  </a:cubicBezTo>
                  <a:cubicBezTo>
                    <a:pt x="10455" y="738"/>
                    <a:pt x="10414" y="374"/>
                    <a:pt x="10362" y="0"/>
                  </a:cubicBezTo>
                  <a:close/>
                </a:path>
              </a:pathLst>
            </a:custGeom>
            <a:solidFill>
              <a:srgbClr val="E08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1"/>
            <p:cNvSpPr/>
            <p:nvPr/>
          </p:nvSpPr>
          <p:spPr>
            <a:xfrm>
              <a:off x="6945509" y="1437030"/>
              <a:ext cx="88980" cy="34045"/>
            </a:xfrm>
            <a:custGeom>
              <a:avLst/>
              <a:gdLst/>
              <a:ahLst/>
              <a:cxnLst/>
              <a:rect l="l" t="t" r="r" b="b"/>
              <a:pathLst>
                <a:path w="3233" h="1237" extrusionOk="0">
                  <a:moveTo>
                    <a:pt x="2942" y="0"/>
                  </a:moveTo>
                  <a:cubicBezTo>
                    <a:pt x="2058" y="94"/>
                    <a:pt x="1154" y="135"/>
                    <a:pt x="260" y="146"/>
                  </a:cubicBezTo>
                  <a:cubicBezTo>
                    <a:pt x="188" y="499"/>
                    <a:pt x="105" y="863"/>
                    <a:pt x="1" y="1237"/>
                  </a:cubicBezTo>
                  <a:cubicBezTo>
                    <a:pt x="1081" y="1237"/>
                    <a:pt x="2162" y="1185"/>
                    <a:pt x="3233" y="1060"/>
                  </a:cubicBezTo>
                  <a:cubicBezTo>
                    <a:pt x="3139" y="697"/>
                    <a:pt x="3046" y="343"/>
                    <a:pt x="2942" y="0"/>
                  </a:cubicBezTo>
                  <a:close/>
                </a:path>
              </a:pathLst>
            </a:custGeom>
            <a:solidFill>
              <a:srgbClr val="E08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1"/>
            <p:cNvSpPr/>
            <p:nvPr/>
          </p:nvSpPr>
          <p:spPr>
            <a:xfrm>
              <a:off x="6619148" y="1407003"/>
              <a:ext cx="254308" cy="60357"/>
            </a:xfrm>
            <a:custGeom>
              <a:avLst/>
              <a:gdLst/>
              <a:ahLst/>
              <a:cxnLst/>
              <a:rect l="l" t="t" r="r" b="b"/>
              <a:pathLst>
                <a:path w="9240" h="2193" extrusionOk="0">
                  <a:moveTo>
                    <a:pt x="146" y="0"/>
                  </a:moveTo>
                  <a:cubicBezTo>
                    <a:pt x="84" y="364"/>
                    <a:pt x="32" y="717"/>
                    <a:pt x="1" y="1070"/>
                  </a:cubicBezTo>
                  <a:cubicBezTo>
                    <a:pt x="988" y="1143"/>
                    <a:pt x="2183" y="1320"/>
                    <a:pt x="3514" y="1517"/>
                  </a:cubicBezTo>
                  <a:cubicBezTo>
                    <a:pt x="5166" y="1767"/>
                    <a:pt x="6995" y="2037"/>
                    <a:pt x="8928" y="2193"/>
                  </a:cubicBezTo>
                  <a:cubicBezTo>
                    <a:pt x="9022" y="1912"/>
                    <a:pt x="9115" y="1621"/>
                    <a:pt x="9188" y="1320"/>
                  </a:cubicBezTo>
                  <a:lnTo>
                    <a:pt x="9240" y="1133"/>
                  </a:lnTo>
                  <a:cubicBezTo>
                    <a:pt x="7244" y="977"/>
                    <a:pt x="5332" y="696"/>
                    <a:pt x="3638" y="447"/>
                  </a:cubicBezTo>
                  <a:cubicBezTo>
                    <a:pt x="2329" y="249"/>
                    <a:pt x="1154" y="73"/>
                    <a:pt x="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1"/>
            <p:cNvSpPr/>
            <p:nvPr/>
          </p:nvSpPr>
          <p:spPr>
            <a:xfrm>
              <a:off x="6794218" y="1545992"/>
              <a:ext cx="16596" cy="27495"/>
            </a:xfrm>
            <a:custGeom>
              <a:avLst/>
              <a:gdLst/>
              <a:ahLst/>
              <a:cxnLst/>
              <a:rect l="l" t="t" r="r" b="b"/>
              <a:pathLst>
                <a:path w="603" h="999" extrusionOk="0">
                  <a:moveTo>
                    <a:pt x="301" y="1"/>
                  </a:moveTo>
                  <a:cubicBezTo>
                    <a:pt x="125" y="1"/>
                    <a:pt x="0" y="229"/>
                    <a:pt x="0" y="500"/>
                  </a:cubicBezTo>
                  <a:cubicBezTo>
                    <a:pt x="0" y="780"/>
                    <a:pt x="125" y="998"/>
                    <a:pt x="301" y="998"/>
                  </a:cubicBezTo>
                  <a:cubicBezTo>
                    <a:pt x="468" y="998"/>
                    <a:pt x="603" y="780"/>
                    <a:pt x="603" y="500"/>
                  </a:cubicBezTo>
                  <a:cubicBezTo>
                    <a:pt x="603" y="229"/>
                    <a:pt x="468" y="1"/>
                    <a:pt x="301" y="1"/>
                  </a:cubicBezTo>
                  <a:close/>
                </a:path>
              </a:pathLst>
            </a:custGeom>
            <a:solidFill>
              <a:srgbClr val="352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1"/>
            <p:cNvSpPr/>
            <p:nvPr/>
          </p:nvSpPr>
          <p:spPr>
            <a:xfrm>
              <a:off x="6675211" y="1519405"/>
              <a:ext cx="290060" cy="337536"/>
            </a:xfrm>
            <a:custGeom>
              <a:avLst/>
              <a:gdLst/>
              <a:ahLst/>
              <a:cxnLst/>
              <a:rect l="l" t="t" r="r" b="b"/>
              <a:pathLst>
                <a:path w="10539" h="12264" extrusionOk="0">
                  <a:moveTo>
                    <a:pt x="7587" y="0"/>
                  </a:moveTo>
                  <a:cubicBezTo>
                    <a:pt x="4927" y="489"/>
                    <a:pt x="1" y="10372"/>
                    <a:pt x="94" y="12263"/>
                  </a:cubicBezTo>
                  <a:lnTo>
                    <a:pt x="10539" y="12263"/>
                  </a:lnTo>
                  <a:cubicBezTo>
                    <a:pt x="10539" y="12263"/>
                    <a:pt x="10237" y="1788"/>
                    <a:pt x="75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1"/>
            <p:cNvSpPr/>
            <p:nvPr/>
          </p:nvSpPr>
          <p:spPr>
            <a:xfrm>
              <a:off x="6661780" y="1822015"/>
              <a:ext cx="90687" cy="34926"/>
            </a:xfrm>
            <a:custGeom>
              <a:avLst/>
              <a:gdLst/>
              <a:ahLst/>
              <a:cxnLst/>
              <a:rect l="l" t="t" r="r" b="b"/>
              <a:pathLst>
                <a:path w="3295" h="1269" extrusionOk="0">
                  <a:moveTo>
                    <a:pt x="853" y="0"/>
                  </a:moveTo>
                  <a:cubicBezTo>
                    <a:pt x="458" y="1019"/>
                    <a:pt x="0" y="1268"/>
                    <a:pt x="0" y="1268"/>
                  </a:cubicBezTo>
                  <a:lnTo>
                    <a:pt x="3295" y="1268"/>
                  </a:lnTo>
                  <a:cubicBezTo>
                    <a:pt x="3295" y="1268"/>
                    <a:pt x="1060" y="42"/>
                    <a:pt x="8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1"/>
            <p:cNvSpPr/>
            <p:nvPr/>
          </p:nvSpPr>
          <p:spPr>
            <a:xfrm>
              <a:off x="6831098" y="1519405"/>
              <a:ext cx="134172" cy="337536"/>
            </a:xfrm>
            <a:custGeom>
              <a:avLst/>
              <a:gdLst/>
              <a:ahLst/>
              <a:cxnLst/>
              <a:rect l="l" t="t" r="r" b="b"/>
              <a:pathLst>
                <a:path w="4875" h="12264" extrusionOk="0">
                  <a:moveTo>
                    <a:pt x="1923" y="0"/>
                  </a:moveTo>
                  <a:cubicBezTo>
                    <a:pt x="1508" y="73"/>
                    <a:pt x="1040" y="385"/>
                    <a:pt x="541" y="842"/>
                  </a:cubicBezTo>
                  <a:cubicBezTo>
                    <a:pt x="1747" y="3024"/>
                    <a:pt x="1934" y="7992"/>
                    <a:pt x="500" y="11297"/>
                  </a:cubicBezTo>
                  <a:cubicBezTo>
                    <a:pt x="354" y="11629"/>
                    <a:pt x="188" y="11951"/>
                    <a:pt x="1" y="12263"/>
                  </a:cubicBezTo>
                  <a:lnTo>
                    <a:pt x="4875" y="12263"/>
                  </a:lnTo>
                  <a:cubicBezTo>
                    <a:pt x="4875" y="12263"/>
                    <a:pt x="4573" y="1788"/>
                    <a:pt x="1923" y="0"/>
                  </a:cubicBezTo>
                  <a:close/>
                </a:path>
              </a:pathLst>
            </a:custGeom>
            <a:solidFill>
              <a:srgbClr val="A35463">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1"/>
            <p:cNvSpPr/>
            <p:nvPr/>
          </p:nvSpPr>
          <p:spPr>
            <a:xfrm>
              <a:off x="6797356" y="1518139"/>
              <a:ext cx="81824" cy="186052"/>
            </a:xfrm>
            <a:custGeom>
              <a:avLst/>
              <a:gdLst/>
              <a:ahLst/>
              <a:cxnLst/>
              <a:rect l="l" t="t" r="r" b="b"/>
              <a:pathLst>
                <a:path w="2973" h="6760" extrusionOk="0">
                  <a:moveTo>
                    <a:pt x="2780" y="1"/>
                  </a:moveTo>
                  <a:cubicBezTo>
                    <a:pt x="2758" y="1"/>
                    <a:pt x="2735" y="5"/>
                    <a:pt x="2713" y="15"/>
                  </a:cubicBezTo>
                  <a:cubicBezTo>
                    <a:pt x="946" y="774"/>
                    <a:pt x="936" y="1605"/>
                    <a:pt x="936" y="3122"/>
                  </a:cubicBezTo>
                  <a:lnTo>
                    <a:pt x="936" y="3164"/>
                  </a:lnTo>
                  <a:cubicBezTo>
                    <a:pt x="905" y="4328"/>
                    <a:pt x="603" y="5461"/>
                    <a:pt x="52" y="6490"/>
                  </a:cubicBezTo>
                  <a:cubicBezTo>
                    <a:pt x="0" y="6573"/>
                    <a:pt x="21" y="6677"/>
                    <a:pt x="104" y="6739"/>
                  </a:cubicBezTo>
                  <a:cubicBezTo>
                    <a:pt x="125" y="6749"/>
                    <a:pt x="156" y="6760"/>
                    <a:pt x="187" y="6760"/>
                  </a:cubicBezTo>
                  <a:cubicBezTo>
                    <a:pt x="250" y="6760"/>
                    <a:pt x="302" y="6729"/>
                    <a:pt x="333" y="6677"/>
                  </a:cubicBezTo>
                  <a:cubicBezTo>
                    <a:pt x="925" y="5596"/>
                    <a:pt x="1247" y="4390"/>
                    <a:pt x="1279" y="3164"/>
                  </a:cubicBezTo>
                  <a:lnTo>
                    <a:pt x="1279" y="3122"/>
                  </a:lnTo>
                  <a:cubicBezTo>
                    <a:pt x="1279" y="1636"/>
                    <a:pt x="1279" y="1013"/>
                    <a:pt x="2838" y="348"/>
                  </a:cubicBezTo>
                  <a:cubicBezTo>
                    <a:pt x="2931" y="306"/>
                    <a:pt x="2973" y="202"/>
                    <a:pt x="2931" y="119"/>
                  </a:cubicBezTo>
                  <a:cubicBezTo>
                    <a:pt x="2915" y="48"/>
                    <a:pt x="2851" y="1"/>
                    <a:pt x="2780" y="1"/>
                  </a:cubicBezTo>
                  <a:close/>
                </a:path>
              </a:pathLst>
            </a:custGeom>
            <a:solidFill>
              <a:srgbClr val="896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1"/>
            <p:cNvSpPr/>
            <p:nvPr/>
          </p:nvSpPr>
          <p:spPr>
            <a:xfrm>
              <a:off x="6858566" y="1501102"/>
              <a:ext cx="60082" cy="44779"/>
            </a:xfrm>
            <a:custGeom>
              <a:avLst/>
              <a:gdLst/>
              <a:ahLst/>
              <a:cxnLst/>
              <a:rect l="l" t="t" r="r" b="b"/>
              <a:pathLst>
                <a:path w="2183" h="1627" extrusionOk="0">
                  <a:moveTo>
                    <a:pt x="856" y="1"/>
                  </a:moveTo>
                  <a:cubicBezTo>
                    <a:pt x="696" y="1"/>
                    <a:pt x="560" y="20"/>
                    <a:pt x="499" y="73"/>
                  </a:cubicBezTo>
                  <a:cubicBezTo>
                    <a:pt x="354" y="208"/>
                    <a:pt x="0" y="1081"/>
                    <a:pt x="84" y="1393"/>
                  </a:cubicBezTo>
                  <a:cubicBezTo>
                    <a:pt x="136" y="1585"/>
                    <a:pt x="617" y="1627"/>
                    <a:pt x="1053" y="1627"/>
                  </a:cubicBezTo>
                  <a:cubicBezTo>
                    <a:pt x="1397" y="1627"/>
                    <a:pt x="1712" y="1601"/>
                    <a:pt x="1767" y="1601"/>
                  </a:cubicBezTo>
                  <a:cubicBezTo>
                    <a:pt x="2183" y="1601"/>
                    <a:pt x="1871" y="166"/>
                    <a:pt x="1590" y="94"/>
                  </a:cubicBezTo>
                  <a:cubicBezTo>
                    <a:pt x="1419" y="49"/>
                    <a:pt x="1107" y="1"/>
                    <a:pt x="856" y="1"/>
                  </a:cubicBezTo>
                  <a:close/>
                </a:path>
              </a:pathLst>
            </a:custGeom>
            <a:solidFill>
              <a:srgbClr val="896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1"/>
            <p:cNvSpPr/>
            <p:nvPr/>
          </p:nvSpPr>
          <p:spPr>
            <a:xfrm>
              <a:off x="6841227" y="1515689"/>
              <a:ext cx="133209" cy="134778"/>
            </a:xfrm>
            <a:custGeom>
              <a:avLst/>
              <a:gdLst/>
              <a:ahLst/>
              <a:cxnLst/>
              <a:rect l="l" t="t" r="r" b="b"/>
              <a:pathLst>
                <a:path w="4840" h="4897" extrusionOk="0">
                  <a:moveTo>
                    <a:pt x="1472" y="1"/>
                  </a:moveTo>
                  <a:cubicBezTo>
                    <a:pt x="1411" y="1"/>
                    <a:pt x="1358" y="18"/>
                    <a:pt x="1316" y="63"/>
                  </a:cubicBezTo>
                  <a:cubicBezTo>
                    <a:pt x="1131" y="258"/>
                    <a:pt x="1" y="4897"/>
                    <a:pt x="298" y="4897"/>
                  </a:cubicBezTo>
                  <a:cubicBezTo>
                    <a:pt x="301" y="4897"/>
                    <a:pt x="305" y="4896"/>
                    <a:pt x="308" y="4895"/>
                  </a:cubicBezTo>
                  <a:cubicBezTo>
                    <a:pt x="641" y="4801"/>
                    <a:pt x="2719" y="3887"/>
                    <a:pt x="4694" y="3658"/>
                  </a:cubicBezTo>
                  <a:cubicBezTo>
                    <a:pt x="4839" y="3637"/>
                    <a:pt x="3291" y="1019"/>
                    <a:pt x="3114" y="624"/>
                  </a:cubicBezTo>
                  <a:cubicBezTo>
                    <a:pt x="2927" y="229"/>
                    <a:pt x="2470" y="302"/>
                    <a:pt x="2168" y="229"/>
                  </a:cubicBezTo>
                  <a:cubicBezTo>
                    <a:pt x="1939" y="181"/>
                    <a:pt x="1666" y="1"/>
                    <a:pt x="14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1"/>
            <p:cNvSpPr/>
            <p:nvPr/>
          </p:nvSpPr>
          <p:spPr>
            <a:xfrm>
              <a:off x="6941794" y="1834565"/>
              <a:ext cx="62944" cy="22376"/>
            </a:xfrm>
            <a:custGeom>
              <a:avLst/>
              <a:gdLst/>
              <a:ahLst/>
              <a:cxnLst/>
              <a:rect l="l" t="t" r="r" b="b"/>
              <a:pathLst>
                <a:path w="2287" h="813" extrusionOk="0">
                  <a:moveTo>
                    <a:pt x="1208" y="1"/>
                  </a:moveTo>
                  <a:cubicBezTo>
                    <a:pt x="1042" y="1"/>
                    <a:pt x="1" y="812"/>
                    <a:pt x="1" y="812"/>
                  </a:cubicBezTo>
                  <a:lnTo>
                    <a:pt x="2287" y="812"/>
                  </a:lnTo>
                  <a:cubicBezTo>
                    <a:pt x="2287" y="812"/>
                    <a:pt x="1352" y="33"/>
                    <a:pt x="1216" y="2"/>
                  </a:cubicBezTo>
                  <a:cubicBezTo>
                    <a:pt x="1214" y="1"/>
                    <a:pt x="1211" y="1"/>
                    <a:pt x="1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1"/>
            <p:cNvSpPr/>
            <p:nvPr/>
          </p:nvSpPr>
          <p:spPr>
            <a:xfrm>
              <a:off x="6774485" y="1720182"/>
              <a:ext cx="74393" cy="136759"/>
            </a:xfrm>
            <a:custGeom>
              <a:avLst/>
              <a:gdLst/>
              <a:ahLst/>
              <a:cxnLst/>
              <a:rect l="l" t="t" r="r" b="b"/>
              <a:pathLst>
                <a:path w="2703" h="4969" extrusionOk="0">
                  <a:moveTo>
                    <a:pt x="2702" y="1"/>
                  </a:moveTo>
                  <a:lnTo>
                    <a:pt x="2702" y="1"/>
                  </a:lnTo>
                  <a:cubicBezTo>
                    <a:pt x="2702" y="2"/>
                    <a:pt x="1943" y="2994"/>
                    <a:pt x="0" y="4968"/>
                  </a:cubicBezTo>
                  <a:lnTo>
                    <a:pt x="966" y="4968"/>
                  </a:lnTo>
                  <a:cubicBezTo>
                    <a:pt x="1850" y="3441"/>
                    <a:pt x="2442" y="1747"/>
                    <a:pt x="2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1"/>
            <p:cNvSpPr/>
            <p:nvPr/>
          </p:nvSpPr>
          <p:spPr>
            <a:xfrm>
              <a:off x="6851410" y="1682999"/>
              <a:ext cx="50366" cy="173942"/>
            </a:xfrm>
            <a:custGeom>
              <a:avLst/>
              <a:gdLst/>
              <a:ahLst/>
              <a:cxnLst/>
              <a:rect l="l" t="t" r="r" b="b"/>
              <a:pathLst>
                <a:path w="1830" h="6320" extrusionOk="0">
                  <a:moveTo>
                    <a:pt x="1715" y="1"/>
                  </a:moveTo>
                  <a:lnTo>
                    <a:pt x="1715" y="1"/>
                  </a:lnTo>
                  <a:cubicBezTo>
                    <a:pt x="1715" y="2"/>
                    <a:pt x="1549" y="3805"/>
                    <a:pt x="1" y="6319"/>
                  </a:cubicBezTo>
                  <a:lnTo>
                    <a:pt x="1320" y="6319"/>
                  </a:lnTo>
                  <a:cubicBezTo>
                    <a:pt x="1830" y="3555"/>
                    <a:pt x="1715" y="2"/>
                    <a:pt x="17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1"/>
            <p:cNvSpPr/>
            <p:nvPr/>
          </p:nvSpPr>
          <p:spPr>
            <a:xfrm>
              <a:off x="6877446" y="1515689"/>
              <a:ext cx="96989" cy="118154"/>
            </a:xfrm>
            <a:custGeom>
              <a:avLst/>
              <a:gdLst/>
              <a:ahLst/>
              <a:cxnLst/>
              <a:rect l="l" t="t" r="r" b="b"/>
              <a:pathLst>
                <a:path w="3524" h="4293" extrusionOk="0">
                  <a:moveTo>
                    <a:pt x="160" y="1"/>
                  </a:moveTo>
                  <a:cubicBezTo>
                    <a:pt x="99" y="1"/>
                    <a:pt x="45" y="18"/>
                    <a:pt x="0" y="63"/>
                  </a:cubicBezTo>
                  <a:cubicBezTo>
                    <a:pt x="20" y="60"/>
                    <a:pt x="40" y="58"/>
                    <a:pt x="61" y="58"/>
                  </a:cubicBezTo>
                  <a:cubicBezTo>
                    <a:pt x="117" y="58"/>
                    <a:pt x="176" y="68"/>
                    <a:pt x="229" y="83"/>
                  </a:cubicBezTo>
                  <a:cubicBezTo>
                    <a:pt x="1019" y="322"/>
                    <a:pt x="1237" y="2120"/>
                    <a:pt x="717" y="4105"/>
                  </a:cubicBezTo>
                  <a:cubicBezTo>
                    <a:pt x="707" y="4168"/>
                    <a:pt x="686" y="4230"/>
                    <a:pt x="665" y="4292"/>
                  </a:cubicBezTo>
                  <a:cubicBezTo>
                    <a:pt x="1549" y="3991"/>
                    <a:pt x="2453" y="3783"/>
                    <a:pt x="3378" y="3658"/>
                  </a:cubicBezTo>
                  <a:cubicBezTo>
                    <a:pt x="3523" y="3637"/>
                    <a:pt x="1975" y="1019"/>
                    <a:pt x="1798" y="624"/>
                  </a:cubicBezTo>
                  <a:cubicBezTo>
                    <a:pt x="1611" y="218"/>
                    <a:pt x="1143" y="291"/>
                    <a:pt x="842" y="229"/>
                  </a:cubicBezTo>
                  <a:cubicBezTo>
                    <a:pt x="620" y="181"/>
                    <a:pt x="356" y="1"/>
                    <a:pt x="160" y="1"/>
                  </a:cubicBezTo>
                  <a:close/>
                </a:path>
              </a:pathLst>
            </a:custGeom>
            <a:solidFill>
              <a:srgbClr val="A35463">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1"/>
            <p:cNvSpPr/>
            <p:nvPr/>
          </p:nvSpPr>
          <p:spPr>
            <a:xfrm>
              <a:off x="6849704" y="1605413"/>
              <a:ext cx="130457" cy="55073"/>
            </a:xfrm>
            <a:custGeom>
              <a:avLst/>
              <a:gdLst/>
              <a:ahLst/>
              <a:cxnLst/>
              <a:rect l="l" t="t" r="r" b="b"/>
              <a:pathLst>
                <a:path w="4740" h="2001" extrusionOk="0">
                  <a:moveTo>
                    <a:pt x="3571" y="1"/>
                  </a:moveTo>
                  <a:cubicBezTo>
                    <a:pt x="2633" y="1"/>
                    <a:pt x="1132" y="413"/>
                    <a:pt x="748" y="689"/>
                  </a:cubicBezTo>
                  <a:cubicBezTo>
                    <a:pt x="416" y="928"/>
                    <a:pt x="166" y="1261"/>
                    <a:pt x="0" y="1645"/>
                  </a:cubicBezTo>
                  <a:cubicBezTo>
                    <a:pt x="539" y="1817"/>
                    <a:pt x="1964" y="2000"/>
                    <a:pt x="2842" y="2000"/>
                  </a:cubicBezTo>
                  <a:cubicBezTo>
                    <a:pt x="3184" y="2000"/>
                    <a:pt x="3443" y="1972"/>
                    <a:pt x="3534" y="1905"/>
                  </a:cubicBezTo>
                  <a:cubicBezTo>
                    <a:pt x="3856" y="1677"/>
                    <a:pt x="3596" y="1354"/>
                    <a:pt x="3814" y="1126"/>
                  </a:cubicBezTo>
                  <a:cubicBezTo>
                    <a:pt x="4032" y="887"/>
                    <a:pt x="4739" y="658"/>
                    <a:pt x="4282" y="180"/>
                  </a:cubicBezTo>
                  <a:cubicBezTo>
                    <a:pt x="4165" y="52"/>
                    <a:pt x="3903" y="1"/>
                    <a:pt x="3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1"/>
            <p:cNvSpPr/>
            <p:nvPr/>
          </p:nvSpPr>
          <p:spPr>
            <a:xfrm>
              <a:off x="6897180" y="1619257"/>
              <a:ext cx="52375" cy="37265"/>
            </a:xfrm>
            <a:custGeom>
              <a:avLst/>
              <a:gdLst/>
              <a:ahLst/>
              <a:cxnLst/>
              <a:rect l="l" t="t" r="r" b="b"/>
              <a:pathLst>
                <a:path w="1903" h="1354" extrusionOk="0">
                  <a:moveTo>
                    <a:pt x="704" y="0"/>
                  </a:moveTo>
                  <a:cubicBezTo>
                    <a:pt x="633" y="0"/>
                    <a:pt x="564" y="13"/>
                    <a:pt x="499" y="41"/>
                  </a:cubicBezTo>
                  <a:cubicBezTo>
                    <a:pt x="177" y="176"/>
                    <a:pt x="0" y="654"/>
                    <a:pt x="0" y="1298"/>
                  </a:cubicBezTo>
                  <a:cubicBezTo>
                    <a:pt x="373" y="1333"/>
                    <a:pt x="739" y="1353"/>
                    <a:pt x="1039" y="1353"/>
                  </a:cubicBezTo>
                  <a:cubicBezTo>
                    <a:pt x="1374" y="1353"/>
                    <a:pt x="1627" y="1327"/>
                    <a:pt x="1715" y="1267"/>
                  </a:cubicBezTo>
                  <a:cubicBezTo>
                    <a:pt x="1840" y="1184"/>
                    <a:pt x="1902" y="1049"/>
                    <a:pt x="1902" y="903"/>
                  </a:cubicBezTo>
                  <a:cubicBezTo>
                    <a:pt x="1494" y="339"/>
                    <a:pt x="1065" y="0"/>
                    <a:pt x="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1"/>
            <p:cNvSpPr/>
            <p:nvPr/>
          </p:nvSpPr>
          <p:spPr>
            <a:xfrm>
              <a:off x="6839410" y="1519818"/>
              <a:ext cx="34348" cy="65393"/>
            </a:xfrm>
            <a:custGeom>
              <a:avLst/>
              <a:gdLst/>
              <a:ahLst/>
              <a:cxnLst/>
              <a:rect l="l" t="t" r="r" b="b"/>
              <a:pathLst>
                <a:path w="1248" h="2376" extrusionOk="0">
                  <a:moveTo>
                    <a:pt x="1048" y="0"/>
                  </a:moveTo>
                  <a:cubicBezTo>
                    <a:pt x="1012" y="0"/>
                    <a:pt x="975" y="12"/>
                    <a:pt x="946" y="37"/>
                  </a:cubicBezTo>
                  <a:cubicBezTo>
                    <a:pt x="301" y="567"/>
                    <a:pt x="0" y="1419"/>
                    <a:pt x="177" y="2240"/>
                  </a:cubicBezTo>
                  <a:cubicBezTo>
                    <a:pt x="198" y="2324"/>
                    <a:pt x="260" y="2376"/>
                    <a:pt x="343" y="2376"/>
                  </a:cubicBezTo>
                  <a:lnTo>
                    <a:pt x="385" y="2376"/>
                  </a:lnTo>
                  <a:cubicBezTo>
                    <a:pt x="478" y="2334"/>
                    <a:pt x="530" y="2240"/>
                    <a:pt x="509" y="2147"/>
                  </a:cubicBezTo>
                  <a:cubicBezTo>
                    <a:pt x="364" y="1471"/>
                    <a:pt x="613" y="765"/>
                    <a:pt x="1154" y="328"/>
                  </a:cubicBezTo>
                  <a:cubicBezTo>
                    <a:pt x="1237" y="266"/>
                    <a:pt x="1247" y="152"/>
                    <a:pt x="1185" y="68"/>
                  </a:cubicBezTo>
                  <a:cubicBezTo>
                    <a:pt x="1154" y="25"/>
                    <a:pt x="1101" y="0"/>
                    <a:pt x="1048" y="0"/>
                  </a:cubicBezTo>
                  <a:close/>
                </a:path>
              </a:pathLst>
            </a:custGeom>
            <a:solidFill>
              <a:srgbClr val="896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1"/>
            <p:cNvSpPr/>
            <p:nvPr/>
          </p:nvSpPr>
          <p:spPr>
            <a:xfrm>
              <a:off x="6616588" y="1819400"/>
              <a:ext cx="103567" cy="37541"/>
            </a:xfrm>
            <a:custGeom>
              <a:avLst/>
              <a:gdLst/>
              <a:ahLst/>
              <a:cxnLst/>
              <a:rect l="l" t="t" r="r" b="b"/>
              <a:pathLst>
                <a:path w="3763" h="1364" extrusionOk="0">
                  <a:moveTo>
                    <a:pt x="1787" y="0"/>
                  </a:moveTo>
                  <a:cubicBezTo>
                    <a:pt x="1554" y="0"/>
                    <a:pt x="0" y="1363"/>
                    <a:pt x="0" y="1363"/>
                  </a:cubicBezTo>
                  <a:lnTo>
                    <a:pt x="3762" y="1363"/>
                  </a:lnTo>
                  <a:cubicBezTo>
                    <a:pt x="3762" y="1363"/>
                    <a:pt x="1985" y="54"/>
                    <a:pt x="1798" y="2"/>
                  </a:cubicBezTo>
                  <a:cubicBezTo>
                    <a:pt x="1795" y="1"/>
                    <a:pt x="1791"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a:extLst>
              <a:ext uri="{FF2B5EF4-FFF2-40B4-BE49-F238E27FC236}">
                <a16:creationId xmlns:a16="http://schemas.microsoft.com/office/drawing/2014/main" id="{4BF26466-45B2-05A6-C158-167341A283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2197" y="2772863"/>
            <a:ext cx="389147" cy="389147"/>
          </a:xfrm>
          <a:prstGeom prst="rect">
            <a:avLst/>
          </a:prstGeom>
        </p:spPr>
      </p:pic>
      <p:grpSp>
        <p:nvGrpSpPr>
          <p:cNvPr id="8" name="Group 7">
            <a:extLst>
              <a:ext uri="{FF2B5EF4-FFF2-40B4-BE49-F238E27FC236}">
                <a16:creationId xmlns:a16="http://schemas.microsoft.com/office/drawing/2014/main" id="{32EC32B7-46A1-7348-00C7-D007970B0ADD}"/>
              </a:ext>
            </a:extLst>
          </p:cNvPr>
          <p:cNvGrpSpPr/>
          <p:nvPr/>
        </p:nvGrpSpPr>
        <p:grpSpPr>
          <a:xfrm>
            <a:off x="4568711" y="2132733"/>
            <a:ext cx="2725938" cy="666388"/>
            <a:chOff x="2777931" y="2082814"/>
            <a:chExt cx="2725938" cy="666388"/>
          </a:xfrm>
        </p:grpSpPr>
        <p:pic>
          <p:nvPicPr>
            <p:cNvPr id="2" name="Graphic 1">
              <a:extLst>
                <a:ext uri="{FF2B5EF4-FFF2-40B4-BE49-F238E27FC236}">
                  <a16:creationId xmlns:a16="http://schemas.microsoft.com/office/drawing/2014/main" id="{8B298A4A-BA5D-7A75-299F-AC94BC8578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7931" y="2176774"/>
              <a:ext cx="382633" cy="394976"/>
            </a:xfrm>
            <a:prstGeom prst="rect">
              <a:avLst/>
            </a:prstGeom>
          </p:spPr>
        </p:pic>
        <p:sp>
          <p:nvSpPr>
            <p:cNvPr id="3" name="Google Shape;2126;p49">
              <a:extLst>
                <a:ext uri="{FF2B5EF4-FFF2-40B4-BE49-F238E27FC236}">
                  <a16:creationId xmlns:a16="http://schemas.microsoft.com/office/drawing/2014/main" id="{EDD18161-66DE-4869-A667-7369CFD8B571}"/>
                </a:ext>
              </a:extLst>
            </p:cNvPr>
            <p:cNvSpPr txBox="1">
              <a:spLocks/>
            </p:cNvSpPr>
            <p:nvPr/>
          </p:nvSpPr>
          <p:spPr>
            <a:xfrm>
              <a:off x="3210785" y="2260265"/>
              <a:ext cx="2293084" cy="488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hlinkClick r:id="rId7"/>
                </a:rPr>
                <a:t>github.com/ThiagoPanini</a:t>
              </a:r>
              <a:endParaRPr lang="pt-BR" sz="1200" dirty="0"/>
            </a:p>
          </p:txBody>
        </p:sp>
        <p:sp>
          <p:nvSpPr>
            <p:cNvPr id="7" name="Google Shape;2126;p49">
              <a:extLst>
                <a:ext uri="{FF2B5EF4-FFF2-40B4-BE49-F238E27FC236}">
                  <a16:creationId xmlns:a16="http://schemas.microsoft.com/office/drawing/2014/main" id="{56346D05-185D-7BE9-6F7F-A439725AAD5B}"/>
                </a:ext>
              </a:extLst>
            </p:cNvPr>
            <p:cNvSpPr txBox="1">
              <a:spLocks/>
            </p:cNvSpPr>
            <p:nvPr/>
          </p:nvSpPr>
          <p:spPr>
            <a:xfrm>
              <a:off x="3210785" y="2082814"/>
              <a:ext cx="1113122" cy="327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b="1" dirty="0"/>
                <a:t>GitHub</a:t>
              </a:r>
            </a:p>
          </p:txBody>
        </p:sp>
      </p:grpSp>
      <p:grpSp>
        <p:nvGrpSpPr>
          <p:cNvPr id="9" name="Group 8">
            <a:extLst>
              <a:ext uri="{FF2B5EF4-FFF2-40B4-BE49-F238E27FC236}">
                <a16:creationId xmlns:a16="http://schemas.microsoft.com/office/drawing/2014/main" id="{0468DED9-958E-D210-217D-796FB0E62841}"/>
              </a:ext>
            </a:extLst>
          </p:cNvPr>
          <p:cNvGrpSpPr/>
          <p:nvPr/>
        </p:nvGrpSpPr>
        <p:grpSpPr>
          <a:xfrm>
            <a:off x="5001565" y="2668722"/>
            <a:ext cx="2293084" cy="666388"/>
            <a:chOff x="3210785" y="2082814"/>
            <a:chExt cx="2293084" cy="666388"/>
          </a:xfrm>
        </p:grpSpPr>
        <p:sp>
          <p:nvSpPr>
            <p:cNvPr id="11" name="Google Shape;2126;p49">
              <a:extLst>
                <a:ext uri="{FF2B5EF4-FFF2-40B4-BE49-F238E27FC236}">
                  <a16:creationId xmlns:a16="http://schemas.microsoft.com/office/drawing/2014/main" id="{86CC4124-D3FC-871D-D187-D95BF012D6C4}"/>
                </a:ext>
              </a:extLst>
            </p:cNvPr>
            <p:cNvSpPr txBox="1">
              <a:spLocks/>
            </p:cNvSpPr>
            <p:nvPr/>
          </p:nvSpPr>
          <p:spPr>
            <a:xfrm>
              <a:off x="3210785" y="2260265"/>
              <a:ext cx="2293084" cy="488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hlinkClick r:id="rId8"/>
                </a:rPr>
                <a:t>panini-tech-lab</a:t>
              </a:r>
              <a:endParaRPr lang="pt-BR" sz="1200" dirty="0"/>
            </a:p>
          </p:txBody>
        </p:sp>
        <p:sp>
          <p:nvSpPr>
            <p:cNvPr id="12" name="Google Shape;2126;p49">
              <a:extLst>
                <a:ext uri="{FF2B5EF4-FFF2-40B4-BE49-F238E27FC236}">
                  <a16:creationId xmlns:a16="http://schemas.microsoft.com/office/drawing/2014/main" id="{6D51783A-7F74-FAEA-EDAF-5640F8D92C46}"/>
                </a:ext>
              </a:extLst>
            </p:cNvPr>
            <p:cNvSpPr txBox="1">
              <a:spLocks/>
            </p:cNvSpPr>
            <p:nvPr/>
          </p:nvSpPr>
          <p:spPr>
            <a:xfrm>
              <a:off x="3210785" y="2082814"/>
              <a:ext cx="1113122" cy="327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b="1" dirty="0"/>
                <a:t>Hashnode</a:t>
              </a:r>
            </a:p>
          </p:txBody>
        </p:sp>
      </p:grpSp>
      <p:grpSp>
        <p:nvGrpSpPr>
          <p:cNvPr id="13" name="Group 12">
            <a:extLst>
              <a:ext uri="{FF2B5EF4-FFF2-40B4-BE49-F238E27FC236}">
                <a16:creationId xmlns:a16="http://schemas.microsoft.com/office/drawing/2014/main" id="{971E7F55-9A44-A8EE-C26A-FE135C2AD20D}"/>
              </a:ext>
            </a:extLst>
          </p:cNvPr>
          <p:cNvGrpSpPr/>
          <p:nvPr/>
        </p:nvGrpSpPr>
        <p:grpSpPr>
          <a:xfrm>
            <a:off x="5006311" y="3162010"/>
            <a:ext cx="2293084" cy="666388"/>
            <a:chOff x="3210785" y="2082814"/>
            <a:chExt cx="2293084" cy="666388"/>
          </a:xfrm>
        </p:grpSpPr>
        <p:sp>
          <p:nvSpPr>
            <p:cNvPr id="14" name="Google Shape;2126;p49">
              <a:extLst>
                <a:ext uri="{FF2B5EF4-FFF2-40B4-BE49-F238E27FC236}">
                  <a16:creationId xmlns:a16="http://schemas.microsoft.com/office/drawing/2014/main" id="{754BA33D-D44A-35CB-4994-50C364BF75DF}"/>
                </a:ext>
              </a:extLst>
            </p:cNvPr>
            <p:cNvSpPr txBox="1">
              <a:spLocks/>
            </p:cNvSpPr>
            <p:nvPr/>
          </p:nvSpPr>
          <p:spPr>
            <a:xfrm>
              <a:off x="3210785" y="2260265"/>
              <a:ext cx="2293084" cy="488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sz="1200" dirty="0">
                  <a:hlinkClick r:id="rId9"/>
                </a:rPr>
                <a:t>ThiagoPanini</a:t>
              </a:r>
              <a:endParaRPr lang="pt-BR" sz="1200" dirty="0"/>
            </a:p>
          </p:txBody>
        </p:sp>
        <p:sp>
          <p:nvSpPr>
            <p:cNvPr id="15" name="Google Shape;2126;p49">
              <a:extLst>
                <a:ext uri="{FF2B5EF4-FFF2-40B4-BE49-F238E27FC236}">
                  <a16:creationId xmlns:a16="http://schemas.microsoft.com/office/drawing/2014/main" id="{25EBECE6-F6CF-FDF0-F832-157B1E78F1F9}"/>
                </a:ext>
              </a:extLst>
            </p:cNvPr>
            <p:cNvSpPr txBox="1">
              <a:spLocks/>
            </p:cNvSpPr>
            <p:nvPr/>
          </p:nvSpPr>
          <p:spPr>
            <a:xfrm>
              <a:off x="3210785" y="2082814"/>
              <a:ext cx="1113122" cy="327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1pPr>
              <a:lvl2pPr marL="914400" marR="0" lvl="1"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2pPr>
              <a:lvl3pPr marL="1371600" marR="0" lvl="2"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3pPr>
              <a:lvl4pPr marL="1828800" marR="0" lvl="3"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4pPr>
              <a:lvl5pPr marL="2286000" marR="0" lvl="4"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5pPr>
              <a:lvl6pPr marL="2743200" marR="0" lvl="5"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6pPr>
              <a:lvl7pPr marL="3200400" marR="0" lvl="6"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7pPr>
              <a:lvl8pPr marL="3657600" marR="0" lvl="7" indent="-317500" algn="l" rtl="0">
                <a:lnSpc>
                  <a:spcPct val="115000"/>
                </a:lnSpc>
                <a:spcBef>
                  <a:spcPts val="1600"/>
                </a:spcBef>
                <a:spcAft>
                  <a:spcPts val="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accent3"/>
                </a:buClr>
                <a:buSzPts val="1400"/>
                <a:buFont typeface="Barlow"/>
                <a:buChar char="■"/>
                <a:defRPr sz="1400" b="0" i="0" u="none" strike="noStrike" cap="none">
                  <a:solidFill>
                    <a:schemeClr val="accent3"/>
                  </a:solidFill>
                  <a:latin typeface="Barlow"/>
                  <a:ea typeface="Barlow"/>
                  <a:cs typeface="Barlow"/>
                  <a:sym typeface="Barlow"/>
                </a:defRPr>
              </a:lvl9pPr>
            </a:lstStyle>
            <a:p>
              <a:pPr marL="0" indent="0">
                <a:lnSpc>
                  <a:spcPct val="100000"/>
                </a:lnSpc>
                <a:spcAft>
                  <a:spcPts val="1600"/>
                </a:spcAft>
                <a:buFont typeface="Barlow"/>
                <a:buNone/>
              </a:pPr>
              <a:r>
                <a:rPr lang="pt-BR" b="1" dirty="0"/>
                <a:t>LinkedIn</a:t>
              </a:r>
            </a:p>
          </p:txBody>
        </p:sp>
      </p:grpSp>
      <p:pic>
        <p:nvPicPr>
          <p:cNvPr id="17" name="Graphic 16">
            <a:extLst>
              <a:ext uri="{FF2B5EF4-FFF2-40B4-BE49-F238E27FC236}">
                <a16:creationId xmlns:a16="http://schemas.microsoft.com/office/drawing/2014/main" id="{48DC1241-176A-0BBB-BDAD-00124AF221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9030" y="3278011"/>
            <a:ext cx="333017" cy="380591"/>
          </a:xfrm>
          <a:prstGeom prst="rect">
            <a:avLst/>
          </a:prstGeom>
        </p:spPr>
      </p:pic>
      <p:pic>
        <p:nvPicPr>
          <p:cNvPr id="1026" name="Picture 2">
            <a:extLst>
              <a:ext uri="{FF2B5EF4-FFF2-40B4-BE49-F238E27FC236}">
                <a16:creationId xmlns:a16="http://schemas.microsoft.com/office/drawing/2014/main" id="{4756F7BD-191B-161B-1DC3-2A4100DF86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3164" y="2118985"/>
            <a:ext cx="1696906" cy="169690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3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5" name="Google Shape;1750;p40">
            <a:extLst>
              <a:ext uri="{FF2B5EF4-FFF2-40B4-BE49-F238E27FC236}">
                <a16:creationId xmlns:a16="http://schemas.microsoft.com/office/drawing/2014/main" id="{E5D8BF85-8A9F-1F3A-461D-2931D8DE3105}"/>
              </a:ext>
            </a:extLst>
          </p:cNvPr>
          <p:cNvSpPr/>
          <p:nvPr/>
        </p:nvSpPr>
        <p:spPr>
          <a:xfrm>
            <a:off x="2133707" y="1808003"/>
            <a:ext cx="1077299" cy="773427"/>
          </a:xfrm>
          <a:custGeom>
            <a:avLst/>
            <a:gdLst/>
            <a:ahLst/>
            <a:cxnLst/>
            <a:rect l="l" t="t" r="r" b="b"/>
            <a:pathLst>
              <a:path w="22287" h="22265" extrusionOk="0">
                <a:moveTo>
                  <a:pt x="11143" y="0"/>
                </a:moveTo>
                <a:cubicBezTo>
                  <a:pt x="4983" y="0"/>
                  <a:pt x="1" y="4121"/>
                  <a:pt x="1" y="9188"/>
                </a:cubicBezTo>
                <a:cubicBezTo>
                  <a:pt x="1" y="13708"/>
                  <a:pt x="3974" y="17450"/>
                  <a:pt x="9209" y="18207"/>
                </a:cubicBezTo>
                <a:cubicBezTo>
                  <a:pt x="9335" y="19700"/>
                  <a:pt x="8831" y="21151"/>
                  <a:pt x="7843" y="22265"/>
                </a:cubicBezTo>
                <a:cubicBezTo>
                  <a:pt x="10324" y="22265"/>
                  <a:pt x="12468" y="20604"/>
                  <a:pt x="13099" y="18207"/>
                </a:cubicBezTo>
                <a:cubicBezTo>
                  <a:pt x="18313" y="17450"/>
                  <a:pt x="22286" y="13687"/>
                  <a:pt x="22286" y="9188"/>
                </a:cubicBezTo>
                <a:cubicBezTo>
                  <a:pt x="22265" y="4121"/>
                  <a:pt x="17283" y="0"/>
                  <a:pt x="1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0;p37">
            <a:extLst>
              <a:ext uri="{FF2B5EF4-FFF2-40B4-BE49-F238E27FC236}">
                <a16:creationId xmlns:a16="http://schemas.microsoft.com/office/drawing/2014/main" id="{A5CC20AD-5473-9C06-85DF-E290561D9920}"/>
              </a:ext>
            </a:extLst>
          </p:cNvPr>
          <p:cNvSpPr txBox="1">
            <a:spLocks/>
          </p:cNvSpPr>
          <p:nvPr/>
        </p:nvSpPr>
        <p:spPr>
          <a:xfrm>
            <a:off x="2195216" y="1990672"/>
            <a:ext cx="969602" cy="4167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3"/>
              </a:buClr>
              <a:buSzPts val="1400"/>
              <a:buFont typeface="Barlow"/>
              <a:buNone/>
              <a:defRPr sz="16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lgn="ctr">
              <a:spcAft>
                <a:spcPts val="1600"/>
              </a:spcAft>
            </a:pPr>
            <a:r>
              <a:rPr lang="pt-BR" sz="1400" i="1" dirty="0">
                <a:solidFill>
                  <a:schemeClr val="accent4">
                    <a:lumMod val="50000"/>
                  </a:schemeClr>
                </a:solidFill>
              </a:rPr>
              <a:t>Por onde começar?</a:t>
            </a:r>
          </a:p>
        </p:txBody>
      </p:sp>
      <p:pic>
        <p:nvPicPr>
          <p:cNvPr id="1421" name="Picture 1420">
            <a:extLst>
              <a:ext uri="{FF2B5EF4-FFF2-40B4-BE49-F238E27FC236}">
                <a16:creationId xmlns:a16="http://schemas.microsoft.com/office/drawing/2014/main" id="{A80A4CA7-B24B-8592-9B49-475666BCEDDF}"/>
              </a:ext>
            </a:extLst>
          </p:cNvPr>
          <p:cNvPicPr>
            <a:picLocks noChangeAspect="1"/>
          </p:cNvPicPr>
          <p:nvPr/>
        </p:nvPicPr>
        <p:blipFill>
          <a:blip r:embed="rId3"/>
          <a:stretch>
            <a:fillRect/>
          </a:stretch>
        </p:blipFill>
        <p:spPr>
          <a:xfrm>
            <a:off x="795204" y="2324749"/>
            <a:ext cx="2066723" cy="2597121"/>
          </a:xfrm>
          <a:prstGeom prst="rect">
            <a:avLst/>
          </a:prstGeom>
        </p:spPr>
      </p:pic>
      <p:pic>
        <p:nvPicPr>
          <p:cNvPr id="1408" name="Picture 1407">
            <a:extLst>
              <a:ext uri="{FF2B5EF4-FFF2-40B4-BE49-F238E27FC236}">
                <a16:creationId xmlns:a16="http://schemas.microsoft.com/office/drawing/2014/main" id="{C781100A-5801-A841-CBF2-6BAF779F4308}"/>
              </a:ext>
            </a:extLst>
          </p:cNvPr>
          <p:cNvPicPr>
            <a:picLocks noChangeAspect="1"/>
          </p:cNvPicPr>
          <p:nvPr/>
        </p:nvPicPr>
        <p:blipFill>
          <a:blip r:embed="rId4"/>
          <a:stretch>
            <a:fillRect/>
          </a:stretch>
        </p:blipFill>
        <p:spPr>
          <a:xfrm>
            <a:off x="3621828" y="1763868"/>
            <a:ext cx="1792379" cy="3158002"/>
          </a:xfrm>
          <a:prstGeom prst="rect">
            <a:avLst/>
          </a:prstGeom>
        </p:spPr>
      </p:pic>
      <p:sp>
        <p:nvSpPr>
          <p:cNvPr id="1409" name="Google Shape;1750;p40">
            <a:extLst>
              <a:ext uri="{FF2B5EF4-FFF2-40B4-BE49-F238E27FC236}">
                <a16:creationId xmlns:a16="http://schemas.microsoft.com/office/drawing/2014/main" id="{A31F8F4F-8810-F464-B929-6EEC753F27CA}"/>
              </a:ext>
            </a:extLst>
          </p:cNvPr>
          <p:cNvSpPr/>
          <p:nvPr/>
        </p:nvSpPr>
        <p:spPr>
          <a:xfrm>
            <a:off x="4436861" y="742757"/>
            <a:ext cx="2099209" cy="1139283"/>
          </a:xfrm>
          <a:custGeom>
            <a:avLst/>
            <a:gdLst/>
            <a:ahLst/>
            <a:cxnLst/>
            <a:rect l="l" t="t" r="r" b="b"/>
            <a:pathLst>
              <a:path w="22287" h="22265" extrusionOk="0">
                <a:moveTo>
                  <a:pt x="11143" y="0"/>
                </a:moveTo>
                <a:cubicBezTo>
                  <a:pt x="4983" y="0"/>
                  <a:pt x="1" y="4121"/>
                  <a:pt x="1" y="9188"/>
                </a:cubicBezTo>
                <a:cubicBezTo>
                  <a:pt x="1" y="13708"/>
                  <a:pt x="3974" y="17450"/>
                  <a:pt x="9209" y="18207"/>
                </a:cubicBezTo>
                <a:cubicBezTo>
                  <a:pt x="9335" y="19700"/>
                  <a:pt x="8831" y="21151"/>
                  <a:pt x="7843" y="22265"/>
                </a:cubicBezTo>
                <a:cubicBezTo>
                  <a:pt x="10324" y="22265"/>
                  <a:pt x="12468" y="20604"/>
                  <a:pt x="13099" y="18207"/>
                </a:cubicBezTo>
                <a:cubicBezTo>
                  <a:pt x="18313" y="17450"/>
                  <a:pt x="22286" y="13687"/>
                  <a:pt x="22286" y="9188"/>
                </a:cubicBezTo>
                <a:cubicBezTo>
                  <a:pt x="22265" y="4121"/>
                  <a:pt x="17283" y="0"/>
                  <a:pt x="1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60;p37">
            <a:extLst>
              <a:ext uri="{FF2B5EF4-FFF2-40B4-BE49-F238E27FC236}">
                <a16:creationId xmlns:a16="http://schemas.microsoft.com/office/drawing/2014/main" id="{F5E7F854-9EA6-BA91-CCD3-779C3A2CC5B0}"/>
              </a:ext>
            </a:extLst>
          </p:cNvPr>
          <p:cNvSpPr txBox="1">
            <a:spLocks/>
          </p:cNvSpPr>
          <p:nvPr/>
        </p:nvSpPr>
        <p:spPr>
          <a:xfrm>
            <a:off x="4444963" y="925184"/>
            <a:ext cx="2099209" cy="657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3"/>
              </a:buClr>
              <a:buSzPts val="1400"/>
              <a:buFont typeface="Barlow"/>
              <a:buNone/>
              <a:defRPr sz="16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lgn="ctr">
              <a:spcAft>
                <a:spcPts val="1600"/>
              </a:spcAft>
            </a:pPr>
            <a:r>
              <a:rPr lang="pt-BR" sz="1400" i="1" dirty="0">
                <a:solidFill>
                  <a:schemeClr val="accent4">
                    <a:lumMod val="50000"/>
                  </a:schemeClr>
                </a:solidFill>
              </a:rPr>
              <a:t>Que tal analisar o caminho trilhado pela empresa onde trabalho?</a:t>
            </a:r>
          </a:p>
        </p:txBody>
      </p:sp>
      <p:cxnSp>
        <p:nvCxnSpPr>
          <p:cNvPr id="1411" name="Straight Arrow Connector 1410">
            <a:extLst>
              <a:ext uri="{FF2B5EF4-FFF2-40B4-BE49-F238E27FC236}">
                <a16:creationId xmlns:a16="http://schemas.microsoft.com/office/drawing/2014/main" id="{BFEC0660-0A5B-C48C-355F-529EFB43E3C5}"/>
              </a:ext>
            </a:extLst>
          </p:cNvPr>
          <p:cNvCxnSpPr/>
          <p:nvPr/>
        </p:nvCxnSpPr>
        <p:spPr>
          <a:xfrm>
            <a:off x="2617058" y="3288242"/>
            <a:ext cx="98046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17" name="Google Shape;1722;p40">
            <a:extLst>
              <a:ext uri="{FF2B5EF4-FFF2-40B4-BE49-F238E27FC236}">
                <a16:creationId xmlns:a16="http://schemas.microsoft.com/office/drawing/2014/main" id="{9D379E9C-7AF4-7B44-2F90-464C58A98840}"/>
              </a:ext>
            </a:extLst>
          </p:cNvPr>
          <p:cNvSpPr txBox="1">
            <a:spLocks/>
          </p:cNvSpPr>
          <p:nvPr/>
        </p:nvSpPr>
        <p:spPr>
          <a:xfrm>
            <a:off x="6027524" y="1731577"/>
            <a:ext cx="2375720" cy="300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algn="l"/>
            <a:r>
              <a:rPr lang="pt-BR" sz="1400" dirty="0">
                <a:solidFill>
                  <a:schemeClr val="accent3"/>
                </a:solidFill>
                <a:latin typeface="Barlow" panose="00000500000000000000" pitchFamily="2" charset="0"/>
              </a:rPr>
              <a:t>O mundo de Analytics no</a:t>
            </a:r>
            <a:endParaRPr lang="en-US" sz="1400" dirty="0">
              <a:solidFill>
                <a:schemeClr val="accent3"/>
              </a:solidFill>
              <a:latin typeface="Barlow" panose="00000500000000000000" pitchFamily="2" charset="0"/>
            </a:endParaRPr>
          </a:p>
        </p:txBody>
      </p:sp>
      <p:grpSp>
        <p:nvGrpSpPr>
          <p:cNvPr id="1418" name="Google Shape;2519;p60">
            <a:extLst>
              <a:ext uri="{FF2B5EF4-FFF2-40B4-BE49-F238E27FC236}">
                <a16:creationId xmlns:a16="http://schemas.microsoft.com/office/drawing/2014/main" id="{51D4F5AD-2D16-1467-6D68-CFB6F4C27C0D}"/>
              </a:ext>
            </a:extLst>
          </p:cNvPr>
          <p:cNvGrpSpPr/>
          <p:nvPr/>
        </p:nvGrpSpPr>
        <p:grpSpPr>
          <a:xfrm>
            <a:off x="6027524" y="2127279"/>
            <a:ext cx="2498868" cy="1832248"/>
            <a:chOff x="202800" y="84075"/>
            <a:chExt cx="1793875" cy="1315325"/>
          </a:xfrm>
        </p:grpSpPr>
        <p:sp>
          <p:nvSpPr>
            <p:cNvPr id="1419" name="Google Shape;2520;p60">
              <a:extLst>
                <a:ext uri="{FF2B5EF4-FFF2-40B4-BE49-F238E27FC236}">
                  <a16:creationId xmlns:a16="http://schemas.microsoft.com/office/drawing/2014/main" id="{B03F2E0E-575C-3B88-0C0E-5D038FAE8643}"/>
                </a:ext>
              </a:extLst>
            </p:cNvPr>
            <p:cNvSpPr/>
            <p:nvPr/>
          </p:nvSpPr>
          <p:spPr>
            <a:xfrm>
              <a:off x="202800" y="84075"/>
              <a:ext cx="1793875" cy="1285350"/>
            </a:xfrm>
            <a:custGeom>
              <a:avLst/>
              <a:gdLst/>
              <a:ahLst/>
              <a:cxnLst/>
              <a:rect l="l" t="t" r="r" b="b"/>
              <a:pathLst>
                <a:path w="71755" h="51414" extrusionOk="0">
                  <a:moveTo>
                    <a:pt x="71535" y="0"/>
                  </a:moveTo>
                  <a:lnTo>
                    <a:pt x="240" y="1179"/>
                  </a:lnTo>
                  <a:lnTo>
                    <a:pt x="0" y="51413"/>
                  </a:lnTo>
                  <a:lnTo>
                    <a:pt x="71755" y="51293"/>
                  </a:lnTo>
                  <a:lnTo>
                    <a:pt x="71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2521;p60">
              <a:extLst>
                <a:ext uri="{FF2B5EF4-FFF2-40B4-BE49-F238E27FC236}">
                  <a16:creationId xmlns:a16="http://schemas.microsoft.com/office/drawing/2014/main" id="{B0947135-561D-CE5C-AC94-A45A6AE7894C}"/>
                </a:ext>
              </a:extLst>
            </p:cNvPr>
            <p:cNvSpPr/>
            <p:nvPr/>
          </p:nvSpPr>
          <p:spPr>
            <a:xfrm>
              <a:off x="205775" y="85050"/>
              <a:ext cx="1735950" cy="627925"/>
            </a:xfrm>
            <a:custGeom>
              <a:avLst/>
              <a:gdLst/>
              <a:ahLst/>
              <a:cxnLst/>
              <a:rect l="l" t="t" r="r" b="b"/>
              <a:pathLst>
                <a:path w="69438" h="25117" extrusionOk="0">
                  <a:moveTo>
                    <a:pt x="69438" y="1"/>
                  </a:moveTo>
                  <a:lnTo>
                    <a:pt x="121" y="1140"/>
                  </a:lnTo>
                  <a:lnTo>
                    <a:pt x="121" y="1140"/>
                  </a:lnTo>
                  <a:lnTo>
                    <a:pt x="1" y="24938"/>
                  </a:lnTo>
                  <a:cubicBezTo>
                    <a:pt x="1743" y="25057"/>
                    <a:pt x="3549" y="25117"/>
                    <a:pt x="5411" y="25117"/>
                  </a:cubicBezTo>
                  <a:cubicBezTo>
                    <a:pt x="12347" y="25117"/>
                    <a:pt x="20048" y="24281"/>
                    <a:pt x="28035" y="22501"/>
                  </a:cubicBezTo>
                  <a:cubicBezTo>
                    <a:pt x="48097" y="18045"/>
                    <a:pt x="64083" y="8993"/>
                    <a:pt x="69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2522;p60">
              <a:extLst>
                <a:ext uri="{FF2B5EF4-FFF2-40B4-BE49-F238E27FC236}">
                  <a16:creationId xmlns:a16="http://schemas.microsoft.com/office/drawing/2014/main" id="{C435FA75-4FBE-711C-6632-A3CF65567DC4}"/>
                </a:ext>
              </a:extLst>
            </p:cNvPr>
            <p:cNvSpPr/>
            <p:nvPr/>
          </p:nvSpPr>
          <p:spPr>
            <a:xfrm>
              <a:off x="249750" y="128025"/>
              <a:ext cx="1693975" cy="1194450"/>
            </a:xfrm>
            <a:custGeom>
              <a:avLst/>
              <a:gdLst/>
              <a:ahLst/>
              <a:cxnLst/>
              <a:rect l="l" t="t" r="r" b="b"/>
              <a:pathLst>
                <a:path w="67759" h="47778" extrusionOk="0">
                  <a:moveTo>
                    <a:pt x="67759" y="0"/>
                  </a:moveTo>
                  <a:lnTo>
                    <a:pt x="0" y="720"/>
                  </a:lnTo>
                  <a:lnTo>
                    <a:pt x="0" y="720"/>
                  </a:lnTo>
                  <a:lnTo>
                    <a:pt x="360" y="47777"/>
                  </a:lnTo>
                  <a:lnTo>
                    <a:pt x="67059" y="46838"/>
                  </a:lnTo>
                  <a:lnTo>
                    <a:pt x="67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2523;p60">
              <a:extLst>
                <a:ext uri="{FF2B5EF4-FFF2-40B4-BE49-F238E27FC236}">
                  <a16:creationId xmlns:a16="http://schemas.microsoft.com/office/drawing/2014/main" id="{61EA3010-D499-97A8-C112-74F0792ED55F}"/>
                </a:ext>
              </a:extLst>
            </p:cNvPr>
            <p:cNvSpPr/>
            <p:nvPr/>
          </p:nvSpPr>
          <p:spPr>
            <a:xfrm>
              <a:off x="249750" y="128025"/>
              <a:ext cx="1693975" cy="1194450"/>
            </a:xfrm>
            <a:custGeom>
              <a:avLst/>
              <a:gdLst/>
              <a:ahLst/>
              <a:cxnLst/>
              <a:rect l="l" t="t" r="r" b="b"/>
              <a:pathLst>
                <a:path w="67759" h="47778" extrusionOk="0">
                  <a:moveTo>
                    <a:pt x="67759" y="0"/>
                  </a:moveTo>
                  <a:lnTo>
                    <a:pt x="0" y="720"/>
                  </a:lnTo>
                  <a:lnTo>
                    <a:pt x="0" y="720"/>
                  </a:lnTo>
                  <a:lnTo>
                    <a:pt x="360" y="47777"/>
                  </a:lnTo>
                  <a:lnTo>
                    <a:pt x="1279" y="47757"/>
                  </a:lnTo>
                  <a:lnTo>
                    <a:pt x="939" y="1659"/>
                  </a:lnTo>
                  <a:lnTo>
                    <a:pt x="939" y="1659"/>
                  </a:lnTo>
                  <a:lnTo>
                    <a:pt x="66700" y="940"/>
                  </a:lnTo>
                  <a:lnTo>
                    <a:pt x="66700" y="940"/>
                  </a:lnTo>
                  <a:lnTo>
                    <a:pt x="66040" y="46858"/>
                  </a:lnTo>
                  <a:lnTo>
                    <a:pt x="66040" y="46858"/>
                  </a:lnTo>
                  <a:lnTo>
                    <a:pt x="67059" y="46838"/>
                  </a:lnTo>
                  <a:lnTo>
                    <a:pt x="677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2524;p60">
              <a:extLst>
                <a:ext uri="{FF2B5EF4-FFF2-40B4-BE49-F238E27FC236}">
                  <a16:creationId xmlns:a16="http://schemas.microsoft.com/office/drawing/2014/main" id="{8E05D530-3B4E-1C8D-E9D5-6AA5D7DA8956}"/>
                </a:ext>
              </a:extLst>
            </p:cNvPr>
            <p:cNvSpPr/>
            <p:nvPr/>
          </p:nvSpPr>
          <p:spPr>
            <a:xfrm>
              <a:off x="409100" y="392350"/>
              <a:ext cx="594475" cy="513000"/>
            </a:xfrm>
            <a:custGeom>
              <a:avLst/>
              <a:gdLst/>
              <a:ahLst/>
              <a:cxnLst/>
              <a:rect l="l" t="t" r="r" b="b"/>
              <a:pathLst>
                <a:path w="23779" h="20520" extrusionOk="0">
                  <a:moveTo>
                    <a:pt x="12350" y="1"/>
                  </a:moveTo>
                  <a:cubicBezTo>
                    <a:pt x="11121" y="1"/>
                    <a:pt x="9922" y="170"/>
                    <a:pt x="8832" y="517"/>
                  </a:cubicBezTo>
                  <a:cubicBezTo>
                    <a:pt x="3537" y="2216"/>
                    <a:pt x="0" y="8870"/>
                    <a:pt x="1199" y="14744"/>
                  </a:cubicBezTo>
                  <a:cubicBezTo>
                    <a:pt x="1699" y="17162"/>
                    <a:pt x="2798" y="19001"/>
                    <a:pt x="4536" y="20359"/>
                  </a:cubicBezTo>
                  <a:cubicBezTo>
                    <a:pt x="4656" y="20459"/>
                    <a:pt x="4816" y="20519"/>
                    <a:pt x="4956" y="20519"/>
                  </a:cubicBezTo>
                  <a:cubicBezTo>
                    <a:pt x="5615" y="20519"/>
                    <a:pt x="5915" y="19700"/>
                    <a:pt x="5396" y="19280"/>
                  </a:cubicBezTo>
                  <a:cubicBezTo>
                    <a:pt x="3897" y="18121"/>
                    <a:pt x="2998" y="16583"/>
                    <a:pt x="2558" y="14465"/>
                  </a:cubicBezTo>
                  <a:cubicBezTo>
                    <a:pt x="1479" y="9229"/>
                    <a:pt x="4596" y="3335"/>
                    <a:pt x="9252" y="1836"/>
                  </a:cubicBezTo>
                  <a:cubicBezTo>
                    <a:pt x="10196" y="1539"/>
                    <a:pt x="11245" y="1394"/>
                    <a:pt x="12326" y="1394"/>
                  </a:cubicBezTo>
                  <a:cubicBezTo>
                    <a:pt x="14583" y="1394"/>
                    <a:pt x="16978" y="2026"/>
                    <a:pt x="18843" y="3215"/>
                  </a:cubicBezTo>
                  <a:cubicBezTo>
                    <a:pt x="20162" y="4054"/>
                    <a:pt x="21781" y="5533"/>
                    <a:pt x="22080" y="7911"/>
                  </a:cubicBezTo>
                  <a:cubicBezTo>
                    <a:pt x="22380" y="10089"/>
                    <a:pt x="21761" y="14545"/>
                    <a:pt x="19043" y="15404"/>
                  </a:cubicBezTo>
                  <a:cubicBezTo>
                    <a:pt x="18242" y="15641"/>
                    <a:pt x="18503" y="16756"/>
                    <a:pt x="19220" y="16756"/>
                  </a:cubicBezTo>
                  <a:cubicBezTo>
                    <a:pt x="19290" y="16756"/>
                    <a:pt x="19365" y="16746"/>
                    <a:pt x="19443" y="16723"/>
                  </a:cubicBezTo>
                  <a:cubicBezTo>
                    <a:pt x="23219" y="15564"/>
                    <a:pt x="23779" y="10149"/>
                    <a:pt x="23459" y="7731"/>
                  </a:cubicBezTo>
                  <a:cubicBezTo>
                    <a:pt x="23179" y="5433"/>
                    <a:pt x="21841" y="3475"/>
                    <a:pt x="19583" y="2036"/>
                  </a:cubicBezTo>
                  <a:cubicBezTo>
                    <a:pt x="17503" y="707"/>
                    <a:pt x="14864" y="1"/>
                    <a:pt x="1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2525;p60">
              <a:extLst>
                <a:ext uri="{FF2B5EF4-FFF2-40B4-BE49-F238E27FC236}">
                  <a16:creationId xmlns:a16="http://schemas.microsoft.com/office/drawing/2014/main" id="{D3C442B3-32D4-E93D-2097-B6DC0E7CAE0B}"/>
                </a:ext>
              </a:extLst>
            </p:cNvPr>
            <p:cNvSpPr/>
            <p:nvPr/>
          </p:nvSpPr>
          <p:spPr>
            <a:xfrm>
              <a:off x="682350" y="294125"/>
              <a:ext cx="35000" cy="201600"/>
            </a:xfrm>
            <a:custGeom>
              <a:avLst/>
              <a:gdLst/>
              <a:ahLst/>
              <a:cxnLst/>
              <a:rect l="l" t="t" r="r" b="b"/>
              <a:pathLst>
                <a:path w="1400" h="8064" extrusionOk="0">
                  <a:moveTo>
                    <a:pt x="700" y="0"/>
                  </a:moveTo>
                  <a:cubicBezTo>
                    <a:pt x="350" y="0"/>
                    <a:pt x="1" y="230"/>
                    <a:pt x="1" y="690"/>
                  </a:cubicBezTo>
                  <a:lnTo>
                    <a:pt x="1" y="7364"/>
                  </a:lnTo>
                  <a:cubicBezTo>
                    <a:pt x="1" y="7743"/>
                    <a:pt x="320" y="8063"/>
                    <a:pt x="700" y="8063"/>
                  </a:cubicBezTo>
                  <a:cubicBezTo>
                    <a:pt x="1080" y="8063"/>
                    <a:pt x="1399" y="7743"/>
                    <a:pt x="1399" y="7364"/>
                  </a:cubicBezTo>
                  <a:lnTo>
                    <a:pt x="1399" y="690"/>
                  </a:lnTo>
                  <a:cubicBezTo>
                    <a:pt x="1399" y="230"/>
                    <a:pt x="1050" y="0"/>
                    <a:pt x="7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2526;p60">
              <a:extLst>
                <a:ext uri="{FF2B5EF4-FFF2-40B4-BE49-F238E27FC236}">
                  <a16:creationId xmlns:a16="http://schemas.microsoft.com/office/drawing/2014/main" id="{4294A05E-C187-A437-3579-672FB0229155}"/>
                </a:ext>
              </a:extLst>
            </p:cNvPr>
            <p:cNvSpPr/>
            <p:nvPr/>
          </p:nvSpPr>
          <p:spPr>
            <a:xfrm>
              <a:off x="554975" y="266900"/>
              <a:ext cx="325725" cy="34500"/>
            </a:xfrm>
            <a:custGeom>
              <a:avLst/>
              <a:gdLst/>
              <a:ahLst/>
              <a:cxnLst/>
              <a:rect l="l" t="t" r="r" b="b"/>
              <a:pathLst>
                <a:path w="13029" h="1380" extrusionOk="0">
                  <a:moveTo>
                    <a:pt x="939" y="0"/>
                  </a:moveTo>
                  <a:cubicBezTo>
                    <a:pt x="0" y="0"/>
                    <a:pt x="0" y="1379"/>
                    <a:pt x="939" y="1379"/>
                  </a:cubicBezTo>
                  <a:lnTo>
                    <a:pt x="12089" y="1379"/>
                  </a:lnTo>
                  <a:cubicBezTo>
                    <a:pt x="13028" y="1379"/>
                    <a:pt x="13028" y="0"/>
                    <a:pt x="120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2527;p60">
              <a:extLst>
                <a:ext uri="{FF2B5EF4-FFF2-40B4-BE49-F238E27FC236}">
                  <a16:creationId xmlns:a16="http://schemas.microsoft.com/office/drawing/2014/main" id="{AB7A019D-4E94-88E5-466C-D5B5944E46CA}"/>
                </a:ext>
              </a:extLst>
            </p:cNvPr>
            <p:cNvSpPr/>
            <p:nvPr/>
          </p:nvSpPr>
          <p:spPr>
            <a:xfrm>
              <a:off x="783475" y="725925"/>
              <a:ext cx="233100" cy="140450"/>
            </a:xfrm>
            <a:custGeom>
              <a:avLst/>
              <a:gdLst/>
              <a:ahLst/>
              <a:cxnLst/>
              <a:rect l="l" t="t" r="r" b="b"/>
              <a:pathLst>
                <a:path w="9324" h="5618" extrusionOk="0">
                  <a:moveTo>
                    <a:pt x="1001" y="0"/>
                  </a:moveTo>
                  <a:cubicBezTo>
                    <a:pt x="377" y="0"/>
                    <a:pt x="1" y="908"/>
                    <a:pt x="651" y="1302"/>
                  </a:cubicBezTo>
                  <a:cubicBezTo>
                    <a:pt x="1491" y="1781"/>
                    <a:pt x="2310" y="2321"/>
                    <a:pt x="3109" y="2880"/>
                  </a:cubicBezTo>
                  <a:cubicBezTo>
                    <a:pt x="4688" y="3979"/>
                    <a:pt x="6326" y="5118"/>
                    <a:pt x="8184" y="5598"/>
                  </a:cubicBezTo>
                  <a:cubicBezTo>
                    <a:pt x="8244" y="5618"/>
                    <a:pt x="8304" y="5618"/>
                    <a:pt x="8364" y="5618"/>
                  </a:cubicBezTo>
                  <a:cubicBezTo>
                    <a:pt x="9164" y="5618"/>
                    <a:pt x="9323" y="4459"/>
                    <a:pt x="8544" y="4259"/>
                  </a:cubicBezTo>
                  <a:cubicBezTo>
                    <a:pt x="6886" y="3839"/>
                    <a:pt x="5367" y="2780"/>
                    <a:pt x="3888" y="1741"/>
                  </a:cubicBezTo>
                  <a:cubicBezTo>
                    <a:pt x="3069" y="1162"/>
                    <a:pt x="2210" y="602"/>
                    <a:pt x="1331" y="83"/>
                  </a:cubicBezTo>
                  <a:cubicBezTo>
                    <a:pt x="1216" y="25"/>
                    <a:pt x="1105"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2528;p60">
              <a:extLst>
                <a:ext uri="{FF2B5EF4-FFF2-40B4-BE49-F238E27FC236}">
                  <a16:creationId xmlns:a16="http://schemas.microsoft.com/office/drawing/2014/main" id="{BCDF9137-01E5-4E46-AD96-603449EF20CD}"/>
                </a:ext>
              </a:extLst>
            </p:cNvPr>
            <p:cNvSpPr/>
            <p:nvPr/>
          </p:nvSpPr>
          <p:spPr>
            <a:xfrm>
              <a:off x="848750" y="700225"/>
              <a:ext cx="161325" cy="94225"/>
            </a:xfrm>
            <a:custGeom>
              <a:avLst/>
              <a:gdLst/>
              <a:ahLst/>
              <a:cxnLst/>
              <a:rect l="l" t="t" r="r" b="b"/>
              <a:pathLst>
                <a:path w="6453" h="3769" extrusionOk="0">
                  <a:moveTo>
                    <a:pt x="1001" y="0"/>
                  </a:moveTo>
                  <a:cubicBezTo>
                    <a:pt x="410" y="0"/>
                    <a:pt x="0" y="819"/>
                    <a:pt x="598" y="1251"/>
                  </a:cubicBezTo>
                  <a:cubicBezTo>
                    <a:pt x="2336" y="2449"/>
                    <a:pt x="4095" y="3369"/>
                    <a:pt x="5294" y="3748"/>
                  </a:cubicBezTo>
                  <a:cubicBezTo>
                    <a:pt x="5354" y="3768"/>
                    <a:pt x="5434" y="3768"/>
                    <a:pt x="5494" y="3768"/>
                  </a:cubicBezTo>
                  <a:cubicBezTo>
                    <a:pt x="6273" y="3768"/>
                    <a:pt x="6453" y="2649"/>
                    <a:pt x="5693" y="2429"/>
                  </a:cubicBezTo>
                  <a:cubicBezTo>
                    <a:pt x="4614" y="2090"/>
                    <a:pt x="3016" y="1231"/>
                    <a:pt x="1377" y="112"/>
                  </a:cubicBezTo>
                  <a:cubicBezTo>
                    <a:pt x="1249" y="34"/>
                    <a:pt x="1122"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2529;p60">
              <a:extLst>
                <a:ext uri="{FF2B5EF4-FFF2-40B4-BE49-F238E27FC236}">
                  <a16:creationId xmlns:a16="http://schemas.microsoft.com/office/drawing/2014/main" id="{AE082F37-B923-0658-2E3A-52BD8CE85845}"/>
                </a:ext>
              </a:extLst>
            </p:cNvPr>
            <p:cNvSpPr/>
            <p:nvPr/>
          </p:nvSpPr>
          <p:spPr>
            <a:xfrm>
              <a:off x="900550" y="662600"/>
              <a:ext cx="148000" cy="75400"/>
            </a:xfrm>
            <a:custGeom>
              <a:avLst/>
              <a:gdLst/>
              <a:ahLst/>
              <a:cxnLst/>
              <a:rect l="l" t="t" r="r" b="b"/>
              <a:pathLst>
                <a:path w="5920" h="3016" extrusionOk="0">
                  <a:moveTo>
                    <a:pt x="945" y="1"/>
                  </a:moveTo>
                  <a:cubicBezTo>
                    <a:pt x="211" y="1"/>
                    <a:pt x="0" y="1151"/>
                    <a:pt x="804" y="1357"/>
                  </a:cubicBezTo>
                  <a:cubicBezTo>
                    <a:pt x="1703" y="1597"/>
                    <a:pt x="2562" y="1936"/>
                    <a:pt x="3382" y="2376"/>
                  </a:cubicBezTo>
                  <a:cubicBezTo>
                    <a:pt x="3841" y="2596"/>
                    <a:pt x="4281" y="2795"/>
                    <a:pt x="4700" y="2975"/>
                  </a:cubicBezTo>
                  <a:cubicBezTo>
                    <a:pt x="4780" y="2995"/>
                    <a:pt x="4860" y="3015"/>
                    <a:pt x="4960" y="3015"/>
                  </a:cubicBezTo>
                  <a:cubicBezTo>
                    <a:pt x="5719" y="3015"/>
                    <a:pt x="5919" y="1976"/>
                    <a:pt x="5220" y="1696"/>
                  </a:cubicBezTo>
                  <a:cubicBezTo>
                    <a:pt x="4820" y="1537"/>
                    <a:pt x="4421" y="1337"/>
                    <a:pt x="3961" y="1117"/>
                  </a:cubicBezTo>
                  <a:cubicBezTo>
                    <a:pt x="3062" y="657"/>
                    <a:pt x="2103" y="278"/>
                    <a:pt x="1104" y="18"/>
                  </a:cubicBezTo>
                  <a:cubicBezTo>
                    <a:pt x="1048" y="6"/>
                    <a:pt x="995" y="1"/>
                    <a:pt x="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2530;p60">
              <a:extLst>
                <a:ext uri="{FF2B5EF4-FFF2-40B4-BE49-F238E27FC236}">
                  <a16:creationId xmlns:a16="http://schemas.microsoft.com/office/drawing/2014/main" id="{8A349B33-74E6-4F3F-4308-F6D25ECCBCF9}"/>
                </a:ext>
              </a:extLst>
            </p:cNvPr>
            <p:cNvSpPr/>
            <p:nvPr/>
          </p:nvSpPr>
          <p:spPr>
            <a:xfrm>
              <a:off x="437575" y="779375"/>
              <a:ext cx="217625" cy="208400"/>
            </a:xfrm>
            <a:custGeom>
              <a:avLst/>
              <a:gdLst/>
              <a:ahLst/>
              <a:cxnLst/>
              <a:rect l="l" t="t" r="r" b="b"/>
              <a:pathLst>
                <a:path w="8705" h="8336" extrusionOk="0">
                  <a:moveTo>
                    <a:pt x="7700" y="1"/>
                  </a:moveTo>
                  <a:cubicBezTo>
                    <a:pt x="7515" y="1"/>
                    <a:pt x="7326" y="83"/>
                    <a:pt x="7174" y="283"/>
                  </a:cubicBezTo>
                  <a:cubicBezTo>
                    <a:pt x="6555" y="1002"/>
                    <a:pt x="5875" y="1701"/>
                    <a:pt x="5196" y="2381"/>
                  </a:cubicBezTo>
                  <a:cubicBezTo>
                    <a:pt x="4616" y="2960"/>
                    <a:pt x="4017" y="3580"/>
                    <a:pt x="3437" y="4219"/>
                  </a:cubicBezTo>
                  <a:cubicBezTo>
                    <a:pt x="3238" y="4439"/>
                    <a:pt x="3038" y="4679"/>
                    <a:pt x="2838" y="4938"/>
                  </a:cubicBezTo>
                  <a:cubicBezTo>
                    <a:pt x="2158" y="5738"/>
                    <a:pt x="1459" y="6577"/>
                    <a:pt x="640" y="7036"/>
                  </a:cubicBezTo>
                  <a:cubicBezTo>
                    <a:pt x="0" y="7376"/>
                    <a:pt x="240" y="8335"/>
                    <a:pt x="960" y="8335"/>
                  </a:cubicBezTo>
                  <a:cubicBezTo>
                    <a:pt x="1079" y="8335"/>
                    <a:pt x="1179" y="8295"/>
                    <a:pt x="1279" y="8255"/>
                  </a:cubicBezTo>
                  <a:cubicBezTo>
                    <a:pt x="2338" y="7676"/>
                    <a:pt x="3158" y="6697"/>
                    <a:pt x="3897" y="5818"/>
                  </a:cubicBezTo>
                  <a:cubicBezTo>
                    <a:pt x="4077" y="5578"/>
                    <a:pt x="4277" y="5358"/>
                    <a:pt x="4476" y="5138"/>
                  </a:cubicBezTo>
                  <a:cubicBezTo>
                    <a:pt x="5016" y="4519"/>
                    <a:pt x="5595" y="3939"/>
                    <a:pt x="6175" y="3360"/>
                  </a:cubicBezTo>
                  <a:cubicBezTo>
                    <a:pt x="6874" y="2680"/>
                    <a:pt x="7574" y="1941"/>
                    <a:pt x="8233" y="1182"/>
                  </a:cubicBezTo>
                  <a:cubicBezTo>
                    <a:pt x="8705" y="651"/>
                    <a:pt x="8220" y="1"/>
                    <a:pt x="7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2531;p60">
              <a:extLst>
                <a:ext uri="{FF2B5EF4-FFF2-40B4-BE49-F238E27FC236}">
                  <a16:creationId xmlns:a16="http://schemas.microsoft.com/office/drawing/2014/main" id="{BD56A83E-EFF8-946E-2C9B-2E21401C8ED8}"/>
                </a:ext>
              </a:extLst>
            </p:cNvPr>
            <p:cNvSpPr/>
            <p:nvPr/>
          </p:nvSpPr>
          <p:spPr>
            <a:xfrm>
              <a:off x="607925" y="1008425"/>
              <a:ext cx="109425" cy="144200"/>
            </a:xfrm>
            <a:custGeom>
              <a:avLst/>
              <a:gdLst/>
              <a:ahLst/>
              <a:cxnLst/>
              <a:rect l="l" t="t" r="r" b="b"/>
              <a:pathLst>
                <a:path w="4377" h="5768" extrusionOk="0">
                  <a:moveTo>
                    <a:pt x="2355" y="0"/>
                  </a:moveTo>
                  <a:cubicBezTo>
                    <a:pt x="1713" y="0"/>
                    <a:pt x="1182" y="317"/>
                    <a:pt x="979" y="892"/>
                  </a:cubicBezTo>
                  <a:cubicBezTo>
                    <a:pt x="865" y="1249"/>
                    <a:pt x="1149" y="1500"/>
                    <a:pt x="1432" y="1500"/>
                  </a:cubicBezTo>
                  <a:cubicBezTo>
                    <a:pt x="1592" y="1500"/>
                    <a:pt x="1752" y="1419"/>
                    <a:pt x="1839" y="1231"/>
                  </a:cubicBezTo>
                  <a:cubicBezTo>
                    <a:pt x="1928" y="978"/>
                    <a:pt x="2161" y="914"/>
                    <a:pt x="2365" y="914"/>
                  </a:cubicBezTo>
                  <a:cubicBezTo>
                    <a:pt x="2435" y="914"/>
                    <a:pt x="2502" y="921"/>
                    <a:pt x="2558" y="932"/>
                  </a:cubicBezTo>
                  <a:cubicBezTo>
                    <a:pt x="2998" y="1032"/>
                    <a:pt x="3457" y="1371"/>
                    <a:pt x="3457" y="1791"/>
                  </a:cubicBezTo>
                  <a:cubicBezTo>
                    <a:pt x="3437" y="3110"/>
                    <a:pt x="2838" y="3190"/>
                    <a:pt x="1479" y="3210"/>
                  </a:cubicBezTo>
                  <a:cubicBezTo>
                    <a:pt x="1119" y="3230"/>
                    <a:pt x="760" y="3250"/>
                    <a:pt x="420" y="3289"/>
                  </a:cubicBezTo>
                  <a:lnTo>
                    <a:pt x="40" y="3349"/>
                  </a:lnTo>
                  <a:lnTo>
                    <a:pt x="0" y="3729"/>
                  </a:lnTo>
                  <a:cubicBezTo>
                    <a:pt x="0" y="4049"/>
                    <a:pt x="20" y="4369"/>
                    <a:pt x="40" y="4668"/>
                  </a:cubicBezTo>
                  <a:cubicBezTo>
                    <a:pt x="80" y="4888"/>
                    <a:pt x="80" y="5168"/>
                    <a:pt x="80" y="5268"/>
                  </a:cubicBezTo>
                  <a:cubicBezTo>
                    <a:pt x="40" y="5507"/>
                    <a:pt x="240" y="5727"/>
                    <a:pt x="480" y="5767"/>
                  </a:cubicBezTo>
                  <a:lnTo>
                    <a:pt x="540" y="5767"/>
                  </a:lnTo>
                  <a:cubicBezTo>
                    <a:pt x="780" y="5767"/>
                    <a:pt x="979" y="5567"/>
                    <a:pt x="979" y="5328"/>
                  </a:cubicBezTo>
                  <a:cubicBezTo>
                    <a:pt x="999" y="5068"/>
                    <a:pt x="999" y="4828"/>
                    <a:pt x="959" y="4588"/>
                  </a:cubicBezTo>
                  <a:cubicBezTo>
                    <a:pt x="959" y="4448"/>
                    <a:pt x="939" y="4289"/>
                    <a:pt x="939" y="4149"/>
                  </a:cubicBezTo>
                  <a:cubicBezTo>
                    <a:pt x="1119" y="4129"/>
                    <a:pt x="1299" y="4129"/>
                    <a:pt x="1479" y="4129"/>
                  </a:cubicBezTo>
                  <a:cubicBezTo>
                    <a:pt x="2698" y="4109"/>
                    <a:pt x="4336" y="4049"/>
                    <a:pt x="4376" y="1791"/>
                  </a:cubicBezTo>
                  <a:cubicBezTo>
                    <a:pt x="4376" y="852"/>
                    <a:pt x="3517" y="192"/>
                    <a:pt x="2718" y="32"/>
                  </a:cubicBezTo>
                  <a:cubicBezTo>
                    <a:pt x="2594" y="11"/>
                    <a:pt x="2473" y="0"/>
                    <a:pt x="23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2532;p60">
              <a:extLst>
                <a:ext uri="{FF2B5EF4-FFF2-40B4-BE49-F238E27FC236}">
                  <a16:creationId xmlns:a16="http://schemas.microsoft.com/office/drawing/2014/main" id="{F2465359-0821-F446-AD5D-30F1DC49FE50}"/>
                </a:ext>
              </a:extLst>
            </p:cNvPr>
            <p:cNvSpPr/>
            <p:nvPr/>
          </p:nvSpPr>
          <p:spPr>
            <a:xfrm>
              <a:off x="491350" y="1058650"/>
              <a:ext cx="113100" cy="23100"/>
            </a:xfrm>
            <a:custGeom>
              <a:avLst/>
              <a:gdLst/>
              <a:ahLst/>
              <a:cxnLst/>
              <a:rect l="l" t="t" r="r" b="b"/>
              <a:pathLst>
                <a:path w="4524" h="924" extrusionOk="0">
                  <a:moveTo>
                    <a:pt x="610" y="1"/>
                  </a:moveTo>
                  <a:cubicBezTo>
                    <a:pt x="6" y="1"/>
                    <a:pt x="0" y="923"/>
                    <a:pt x="592" y="923"/>
                  </a:cubicBezTo>
                  <a:cubicBezTo>
                    <a:pt x="610" y="923"/>
                    <a:pt x="628" y="923"/>
                    <a:pt x="647" y="921"/>
                  </a:cubicBezTo>
                  <a:lnTo>
                    <a:pt x="3944" y="921"/>
                  </a:lnTo>
                  <a:cubicBezTo>
                    <a:pt x="4523" y="881"/>
                    <a:pt x="4523" y="42"/>
                    <a:pt x="3944" y="2"/>
                  </a:cubicBezTo>
                  <a:lnTo>
                    <a:pt x="647" y="2"/>
                  </a:lnTo>
                  <a:cubicBezTo>
                    <a:pt x="634" y="1"/>
                    <a:pt x="622" y="1"/>
                    <a:pt x="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2533;p60">
              <a:extLst>
                <a:ext uri="{FF2B5EF4-FFF2-40B4-BE49-F238E27FC236}">
                  <a16:creationId xmlns:a16="http://schemas.microsoft.com/office/drawing/2014/main" id="{A72000F9-F345-B175-E86E-10F1034EBC26}"/>
                </a:ext>
              </a:extLst>
            </p:cNvPr>
            <p:cNvSpPr/>
            <p:nvPr/>
          </p:nvSpPr>
          <p:spPr>
            <a:xfrm>
              <a:off x="742125" y="1060650"/>
              <a:ext cx="93600" cy="23100"/>
            </a:xfrm>
            <a:custGeom>
              <a:avLst/>
              <a:gdLst/>
              <a:ahLst/>
              <a:cxnLst/>
              <a:rect l="l" t="t" r="r" b="b"/>
              <a:pathLst>
                <a:path w="3744" h="924" extrusionOk="0">
                  <a:moveTo>
                    <a:pt x="628" y="0"/>
                  </a:moveTo>
                  <a:cubicBezTo>
                    <a:pt x="6" y="0"/>
                    <a:pt x="0" y="923"/>
                    <a:pt x="610" y="923"/>
                  </a:cubicBezTo>
                  <a:cubicBezTo>
                    <a:pt x="628" y="923"/>
                    <a:pt x="647" y="922"/>
                    <a:pt x="667" y="921"/>
                  </a:cubicBezTo>
                  <a:lnTo>
                    <a:pt x="3184" y="921"/>
                  </a:lnTo>
                  <a:cubicBezTo>
                    <a:pt x="3744" y="881"/>
                    <a:pt x="3744" y="42"/>
                    <a:pt x="3184" y="2"/>
                  </a:cubicBezTo>
                  <a:lnTo>
                    <a:pt x="667" y="2"/>
                  </a:lnTo>
                  <a:cubicBezTo>
                    <a:pt x="654" y="1"/>
                    <a:pt x="641" y="0"/>
                    <a:pt x="6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2534;p60">
              <a:extLst>
                <a:ext uri="{FF2B5EF4-FFF2-40B4-BE49-F238E27FC236}">
                  <a16:creationId xmlns:a16="http://schemas.microsoft.com/office/drawing/2014/main" id="{FE18D6E7-3798-3B2C-EAE9-9CCEFA6EEF43}"/>
                </a:ext>
              </a:extLst>
            </p:cNvPr>
            <p:cNvSpPr/>
            <p:nvPr/>
          </p:nvSpPr>
          <p:spPr>
            <a:xfrm>
              <a:off x="772275" y="1036650"/>
              <a:ext cx="28550" cy="75000"/>
            </a:xfrm>
            <a:custGeom>
              <a:avLst/>
              <a:gdLst/>
              <a:ahLst/>
              <a:cxnLst/>
              <a:rect l="l" t="t" r="r" b="b"/>
              <a:pathLst>
                <a:path w="1142" h="3000" extrusionOk="0">
                  <a:moveTo>
                    <a:pt x="633" y="1"/>
                  </a:moveTo>
                  <a:cubicBezTo>
                    <a:pt x="410" y="1"/>
                    <a:pt x="189" y="142"/>
                    <a:pt x="180" y="442"/>
                  </a:cubicBezTo>
                  <a:cubicBezTo>
                    <a:pt x="160" y="622"/>
                    <a:pt x="140" y="822"/>
                    <a:pt x="100" y="1022"/>
                  </a:cubicBezTo>
                  <a:cubicBezTo>
                    <a:pt x="40" y="1521"/>
                    <a:pt x="0" y="2041"/>
                    <a:pt x="20" y="2560"/>
                  </a:cubicBezTo>
                  <a:cubicBezTo>
                    <a:pt x="20" y="2800"/>
                    <a:pt x="240" y="2980"/>
                    <a:pt x="480" y="2980"/>
                  </a:cubicBezTo>
                  <a:lnTo>
                    <a:pt x="500" y="3000"/>
                  </a:lnTo>
                  <a:cubicBezTo>
                    <a:pt x="760" y="2980"/>
                    <a:pt x="959" y="2760"/>
                    <a:pt x="939" y="2500"/>
                  </a:cubicBezTo>
                  <a:cubicBezTo>
                    <a:pt x="919" y="2041"/>
                    <a:pt x="959" y="1581"/>
                    <a:pt x="1019" y="1121"/>
                  </a:cubicBezTo>
                  <a:cubicBezTo>
                    <a:pt x="1059" y="922"/>
                    <a:pt x="1079" y="722"/>
                    <a:pt x="1099" y="522"/>
                  </a:cubicBezTo>
                  <a:cubicBezTo>
                    <a:pt x="1142" y="182"/>
                    <a:pt x="885" y="1"/>
                    <a:pt x="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2535;p60">
              <a:extLst>
                <a:ext uri="{FF2B5EF4-FFF2-40B4-BE49-F238E27FC236}">
                  <a16:creationId xmlns:a16="http://schemas.microsoft.com/office/drawing/2014/main" id="{D7DA62E3-0141-0012-F650-5A92C5101F9D}"/>
                </a:ext>
              </a:extLst>
            </p:cNvPr>
            <p:cNvSpPr/>
            <p:nvPr/>
          </p:nvSpPr>
          <p:spPr>
            <a:xfrm>
              <a:off x="840300" y="1015475"/>
              <a:ext cx="133300" cy="112175"/>
            </a:xfrm>
            <a:custGeom>
              <a:avLst/>
              <a:gdLst/>
              <a:ahLst/>
              <a:cxnLst/>
              <a:rect l="l" t="t" r="r" b="b"/>
              <a:pathLst>
                <a:path w="5332" h="4487" extrusionOk="0">
                  <a:moveTo>
                    <a:pt x="2830" y="928"/>
                  </a:moveTo>
                  <a:cubicBezTo>
                    <a:pt x="3289" y="928"/>
                    <a:pt x="3724" y="1165"/>
                    <a:pt x="3973" y="1549"/>
                  </a:cubicBezTo>
                  <a:cubicBezTo>
                    <a:pt x="4273" y="1988"/>
                    <a:pt x="4353" y="2548"/>
                    <a:pt x="4153" y="3047"/>
                  </a:cubicBezTo>
                  <a:cubicBezTo>
                    <a:pt x="4040" y="3293"/>
                    <a:pt x="3820" y="3449"/>
                    <a:pt x="3560" y="3449"/>
                  </a:cubicBezTo>
                  <a:cubicBezTo>
                    <a:pt x="3545" y="3449"/>
                    <a:pt x="3529" y="3448"/>
                    <a:pt x="3514" y="3447"/>
                  </a:cubicBezTo>
                  <a:lnTo>
                    <a:pt x="3414" y="3467"/>
                  </a:lnTo>
                  <a:cubicBezTo>
                    <a:pt x="3188" y="3534"/>
                    <a:pt x="2984" y="3562"/>
                    <a:pt x="2803" y="3562"/>
                  </a:cubicBezTo>
                  <a:cubicBezTo>
                    <a:pt x="2232" y="3562"/>
                    <a:pt x="1877" y="3285"/>
                    <a:pt x="1695" y="3087"/>
                  </a:cubicBezTo>
                  <a:cubicBezTo>
                    <a:pt x="1336" y="2708"/>
                    <a:pt x="1216" y="2148"/>
                    <a:pt x="1396" y="1669"/>
                  </a:cubicBezTo>
                  <a:cubicBezTo>
                    <a:pt x="1595" y="1229"/>
                    <a:pt x="2015" y="969"/>
                    <a:pt x="2654" y="929"/>
                  </a:cubicBezTo>
                  <a:lnTo>
                    <a:pt x="2774" y="929"/>
                  </a:lnTo>
                  <a:cubicBezTo>
                    <a:pt x="2793" y="929"/>
                    <a:pt x="2811" y="928"/>
                    <a:pt x="2830" y="928"/>
                  </a:cubicBezTo>
                  <a:close/>
                  <a:moveTo>
                    <a:pt x="2812" y="0"/>
                  </a:moveTo>
                  <a:cubicBezTo>
                    <a:pt x="2740" y="0"/>
                    <a:pt x="2667" y="3"/>
                    <a:pt x="2594" y="10"/>
                  </a:cubicBezTo>
                  <a:cubicBezTo>
                    <a:pt x="1615" y="70"/>
                    <a:pt x="876" y="550"/>
                    <a:pt x="576" y="1309"/>
                  </a:cubicBezTo>
                  <a:cubicBezTo>
                    <a:pt x="0" y="2858"/>
                    <a:pt x="1142" y="4486"/>
                    <a:pt x="2784" y="4486"/>
                  </a:cubicBezTo>
                  <a:cubicBezTo>
                    <a:pt x="2794" y="4486"/>
                    <a:pt x="2804" y="4486"/>
                    <a:pt x="2814" y="4486"/>
                  </a:cubicBezTo>
                  <a:cubicBezTo>
                    <a:pt x="3094" y="4486"/>
                    <a:pt x="3374" y="4446"/>
                    <a:pt x="3653" y="4366"/>
                  </a:cubicBezTo>
                  <a:cubicBezTo>
                    <a:pt x="4233" y="4346"/>
                    <a:pt x="4752" y="3987"/>
                    <a:pt x="4992" y="3467"/>
                  </a:cubicBezTo>
                  <a:cubicBezTo>
                    <a:pt x="5332" y="2668"/>
                    <a:pt x="5252" y="1769"/>
                    <a:pt x="4772" y="1049"/>
                  </a:cubicBezTo>
                  <a:cubicBezTo>
                    <a:pt x="4333" y="391"/>
                    <a:pt x="3593" y="0"/>
                    <a:pt x="2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2536;p60">
              <a:extLst>
                <a:ext uri="{FF2B5EF4-FFF2-40B4-BE49-F238E27FC236}">
                  <a16:creationId xmlns:a16="http://schemas.microsoft.com/office/drawing/2014/main" id="{D79858F5-A3EC-EA16-56D7-F8C82D9FA706}"/>
                </a:ext>
              </a:extLst>
            </p:cNvPr>
            <p:cNvSpPr/>
            <p:nvPr/>
          </p:nvSpPr>
          <p:spPr>
            <a:xfrm>
              <a:off x="1017050" y="1012950"/>
              <a:ext cx="35975" cy="100200"/>
            </a:xfrm>
            <a:custGeom>
              <a:avLst/>
              <a:gdLst/>
              <a:ahLst/>
              <a:cxnLst/>
              <a:rect l="l" t="t" r="r" b="b"/>
              <a:pathLst>
                <a:path w="1439" h="4008" extrusionOk="0">
                  <a:moveTo>
                    <a:pt x="865" y="1"/>
                  </a:moveTo>
                  <a:cubicBezTo>
                    <a:pt x="674" y="1"/>
                    <a:pt x="489" y="112"/>
                    <a:pt x="440" y="371"/>
                  </a:cubicBezTo>
                  <a:cubicBezTo>
                    <a:pt x="140" y="1410"/>
                    <a:pt x="0" y="2489"/>
                    <a:pt x="20" y="3568"/>
                  </a:cubicBezTo>
                  <a:cubicBezTo>
                    <a:pt x="40" y="3828"/>
                    <a:pt x="240" y="4008"/>
                    <a:pt x="480" y="4008"/>
                  </a:cubicBezTo>
                  <a:lnTo>
                    <a:pt x="520" y="4008"/>
                  </a:lnTo>
                  <a:cubicBezTo>
                    <a:pt x="760" y="3988"/>
                    <a:pt x="960" y="3768"/>
                    <a:pt x="940" y="3528"/>
                  </a:cubicBezTo>
                  <a:cubicBezTo>
                    <a:pt x="920" y="2529"/>
                    <a:pt x="1059" y="1550"/>
                    <a:pt x="1319" y="611"/>
                  </a:cubicBezTo>
                  <a:cubicBezTo>
                    <a:pt x="1438" y="242"/>
                    <a:pt x="1146" y="1"/>
                    <a:pt x="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2537;p60">
              <a:extLst>
                <a:ext uri="{FF2B5EF4-FFF2-40B4-BE49-F238E27FC236}">
                  <a16:creationId xmlns:a16="http://schemas.microsoft.com/office/drawing/2014/main" id="{45A65F2D-B9EF-1387-482F-ED28519C9209}"/>
                </a:ext>
              </a:extLst>
            </p:cNvPr>
            <p:cNvSpPr/>
            <p:nvPr/>
          </p:nvSpPr>
          <p:spPr>
            <a:xfrm>
              <a:off x="931300" y="956275"/>
              <a:ext cx="79275" cy="86450"/>
            </a:xfrm>
            <a:custGeom>
              <a:avLst/>
              <a:gdLst/>
              <a:ahLst/>
              <a:cxnLst/>
              <a:rect l="l" t="t" r="r" b="b"/>
              <a:pathLst>
                <a:path w="3171" h="3458" extrusionOk="0">
                  <a:moveTo>
                    <a:pt x="3111" y="0"/>
                  </a:moveTo>
                  <a:lnTo>
                    <a:pt x="613" y="100"/>
                  </a:lnTo>
                  <a:cubicBezTo>
                    <a:pt x="0" y="120"/>
                    <a:pt x="13" y="1020"/>
                    <a:pt x="613" y="1020"/>
                  </a:cubicBezTo>
                  <a:cubicBezTo>
                    <a:pt x="620" y="1020"/>
                    <a:pt x="626" y="1020"/>
                    <a:pt x="633" y="1019"/>
                  </a:cubicBezTo>
                  <a:lnTo>
                    <a:pt x="653" y="1019"/>
                  </a:lnTo>
                  <a:lnTo>
                    <a:pt x="2211" y="959"/>
                  </a:lnTo>
                  <a:lnTo>
                    <a:pt x="2211" y="959"/>
                  </a:lnTo>
                  <a:cubicBezTo>
                    <a:pt x="2231" y="1679"/>
                    <a:pt x="2192" y="2558"/>
                    <a:pt x="2092" y="2838"/>
                  </a:cubicBezTo>
                  <a:cubicBezTo>
                    <a:pt x="1992" y="3058"/>
                    <a:pt x="2112" y="3337"/>
                    <a:pt x="2351" y="3417"/>
                  </a:cubicBezTo>
                  <a:cubicBezTo>
                    <a:pt x="2391" y="3437"/>
                    <a:pt x="2451" y="3457"/>
                    <a:pt x="2511" y="3457"/>
                  </a:cubicBezTo>
                  <a:cubicBezTo>
                    <a:pt x="2691" y="3457"/>
                    <a:pt x="2871" y="3337"/>
                    <a:pt x="2931" y="3158"/>
                  </a:cubicBezTo>
                  <a:cubicBezTo>
                    <a:pt x="3171" y="2518"/>
                    <a:pt x="3131" y="800"/>
                    <a:pt x="3131" y="460"/>
                  </a:cubicBezTo>
                  <a:lnTo>
                    <a:pt x="3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2538;p60">
              <a:extLst>
                <a:ext uri="{FF2B5EF4-FFF2-40B4-BE49-F238E27FC236}">
                  <a16:creationId xmlns:a16="http://schemas.microsoft.com/office/drawing/2014/main" id="{F055DE52-CAE0-6802-C80F-972FD7BD6BFC}"/>
                </a:ext>
              </a:extLst>
            </p:cNvPr>
            <p:cNvSpPr/>
            <p:nvPr/>
          </p:nvSpPr>
          <p:spPr>
            <a:xfrm>
              <a:off x="1218375" y="418975"/>
              <a:ext cx="155375" cy="232100"/>
            </a:xfrm>
            <a:custGeom>
              <a:avLst/>
              <a:gdLst/>
              <a:ahLst/>
              <a:cxnLst/>
              <a:rect l="l" t="t" r="r" b="b"/>
              <a:pathLst>
                <a:path w="6215" h="9284" extrusionOk="0">
                  <a:moveTo>
                    <a:pt x="1165" y="1"/>
                  </a:moveTo>
                  <a:cubicBezTo>
                    <a:pt x="1117" y="1"/>
                    <a:pt x="1069" y="4"/>
                    <a:pt x="1019" y="12"/>
                  </a:cubicBezTo>
                  <a:cubicBezTo>
                    <a:pt x="100" y="172"/>
                    <a:pt x="100" y="1391"/>
                    <a:pt x="100" y="2290"/>
                  </a:cubicBezTo>
                  <a:cubicBezTo>
                    <a:pt x="100" y="2410"/>
                    <a:pt x="100" y="2510"/>
                    <a:pt x="100" y="2609"/>
                  </a:cubicBezTo>
                  <a:cubicBezTo>
                    <a:pt x="0" y="3808"/>
                    <a:pt x="20" y="5007"/>
                    <a:pt x="120" y="6206"/>
                  </a:cubicBezTo>
                  <a:cubicBezTo>
                    <a:pt x="180" y="6986"/>
                    <a:pt x="220" y="7805"/>
                    <a:pt x="220" y="8584"/>
                  </a:cubicBezTo>
                  <a:cubicBezTo>
                    <a:pt x="220" y="8964"/>
                    <a:pt x="520" y="9263"/>
                    <a:pt x="899" y="9283"/>
                  </a:cubicBezTo>
                  <a:cubicBezTo>
                    <a:pt x="1279" y="9283"/>
                    <a:pt x="1599" y="8984"/>
                    <a:pt x="1619" y="8604"/>
                  </a:cubicBezTo>
                  <a:cubicBezTo>
                    <a:pt x="1619" y="7765"/>
                    <a:pt x="1579" y="6926"/>
                    <a:pt x="1519" y="6106"/>
                  </a:cubicBezTo>
                  <a:cubicBezTo>
                    <a:pt x="1419" y="4987"/>
                    <a:pt x="1419" y="3868"/>
                    <a:pt x="1499" y="2749"/>
                  </a:cubicBezTo>
                  <a:lnTo>
                    <a:pt x="1499" y="2290"/>
                  </a:lnTo>
                  <a:lnTo>
                    <a:pt x="1499" y="1830"/>
                  </a:lnTo>
                  <a:cubicBezTo>
                    <a:pt x="1579" y="1930"/>
                    <a:pt x="1659" y="2010"/>
                    <a:pt x="1718" y="2070"/>
                  </a:cubicBezTo>
                  <a:cubicBezTo>
                    <a:pt x="2458" y="2809"/>
                    <a:pt x="3177" y="3609"/>
                    <a:pt x="3837" y="4428"/>
                  </a:cubicBezTo>
                  <a:lnTo>
                    <a:pt x="4056" y="4728"/>
                  </a:lnTo>
                  <a:cubicBezTo>
                    <a:pt x="4456" y="5267"/>
                    <a:pt x="4776" y="5647"/>
                    <a:pt x="5095" y="5847"/>
                  </a:cubicBezTo>
                  <a:cubicBezTo>
                    <a:pt x="5197" y="5894"/>
                    <a:pt x="5304" y="5917"/>
                    <a:pt x="5409" y="5917"/>
                  </a:cubicBezTo>
                  <a:cubicBezTo>
                    <a:pt x="5656" y="5917"/>
                    <a:pt x="5894" y="5791"/>
                    <a:pt x="6035" y="5567"/>
                  </a:cubicBezTo>
                  <a:cubicBezTo>
                    <a:pt x="6214" y="5227"/>
                    <a:pt x="6095" y="4807"/>
                    <a:pt x="5755" y="4628"/>
                  </a:cubicBezTo>
                  <a:cubicBezTo>
                    <a:pt x="5535" y="4408"/>
                    <a:pt x="5335" y="4168"/>
                    <a:pt x="5155" y="3908"/>
                  </a:cubicBezTo>
                  <a:cubicBezTo>
                    <a:pt x="5075" y="3768"/>
                    <a:pt x="4976" y="3649"/>
                    <a:pt x="4896" y="3569"/>
                  </a:cubicBezTo>
                  <a:cubicBezTo>
                    <a:pt x="4196" y="2709"/>
                    <a:pt x="3457" y="1870"/>
                    <a:pt x="2678" y="1091"/>
                  </a:cubicBezTo>
                  <a:cubicBezTo>
                    <a:pt x="2638" y="1051"/>
                    <a:pt x="2598" y="991"/>
                    <a:pt x="2538" y="931"/>
                  </a:cubicBezTo>
                  <a:cubicBezTo>
                    <a:pt x="2205" y="543"/>
                    <a:pt x="1753"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2539;p60">
              <a:extLst>
                <a:ext uri="{FF2B5EF4-FFF2-40B4-BE49-F238E27FC236}">
                  <a16:creationId xmlns:a16="http://schemas.microsoft.com/office/drawing/2014/main" id="{ADF64EC1-E756-D854-1EAE-FFFC9AD59E85}"/>
                </a:ext>
              </a:extLst>
            </p:cNvPr>
            <p:cNvSpPr/>
            <p:nvPr/>
          </p:nvSpPr>
          <p:spPr>
            <a:xfrm>
              <a:off x="1436675" y="430650"/>
              <a:ext cx="36975" cy="110025"/>
            </a:xfrm>
            <a:custGeom>
              <a:avLst/>
              <a:gdLst/>
              <a:ahLst/>
              <a:cxnLst/>
              <a:rect l="l" t="t" r="r" b="b"/>
              <a:pathLst>
                <a:path w="1479" h="4401" extrusionOk="0">
                  <a:moveTo>
                    <a:pt x="764" y="1"/>
                  </a:moveTo>
                  <a:cubicBezTo>
                    <a:pt x="395" y="1"/>
                    <a:pt x="28" y="257"/>
                    <a:pt x="80" y="744"/>
                  </a:cubicBezTo>
                  <a:cubicBezTo>
                    <a:pt x="100" y="1303"/>
                    <a:pt x="80" y="1863"/>
                    <a:pt x="40" y="2462"/>
                  </a:cubicBezTo>
                  <a:cubicBezTo>
                    <a:pt x="40" y="2862"/>
                    <a:pt x="20" y="3281"/>
                    <a:pt x="20" y="3701"/>
                  </a:cubicBezTo>
                  <a:cubicBezTo>
                    <a:pt x="0" y="4081"/>
                    <a:pt x="320" y="4400"/>
                    <a:pt x="699" y="4400"/>
                  </a:cubicBezTo>
                  <a:cubicBezTo>
                    <a:pt x="1079" y="4400"/>
                    <a:pt x="1379" y="4101"/>
                    <a:pt x="1399" y="3721"/>
                  </a:cubicBezTo>
                  <a:cubicBezTo>
                    <a:pt x="1399" y="3321"/>
                    <a:pt x="1419" y="2922"/>
                    <a:pt x="1439" y="2522"/>
                  </a:cubicBezTo>
                  <a:cubicBezTo>
                    <a:pt x="1459" y="1923"/>
                    <a:pt x="1479" y="1303"/>
                    <a:pt x="1459" y="684"/>
                  </a:cubicBezTo>
                  <a:cubicBezTo>
                    <a:pt x="1449" y="222"/>
                    <a:pt x="1106"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2540;p60">
              <a:extLst>
                <a:ext uri="{FF2B5EF4-FFF2-40B4-BE49-F238E27FC236}">
                  <a16:creationId xmlns:a16="http://schemas.microsoft.com/office/drawing/2014/main" id="{E0AAABB2-9CAB-D455-653B-891527D49BBC}"/>
                </a:ext>
              </a:extLst>
            </p:cNvPr>
            <p:cNvSpPr/>
            <p:nvPr/>
          </p:nvSpPr>
          <p:spPr>
            <a:xfrm>
              <a:off x="1393275" y="469175"/>
              <a:ext cx="125000" cy="41025"/>
            </a:xfrm>
            <a:custGeom>
              <a:avLst/>
              <a:gdLst/>
              <a:ahLst/>
              <a:cxnLst/>
              <a:rect l="l" t="t" r="r" b="b"/>
              <a:pathLst>
                <a:path w="5000" h="1641" extrusionOk="0">
                  <a:moveTo>
                    <a:pt x="974" y="1"/>
                  </a:moveTo>
                  <a:cubicBezTo>
                    <a:pt x="297" y="1"/>
                    <a:pt x="1" y="1018"/>
                    <a:pt x="737" y="1341"/>
                  </a:cubicBezTo>
                  <a:cubicBezTo>
                    <a:pt x="1316" y="1541"/>
                    <a:pt x="1936" y="1641"/>
                    <a:pt x="2555" y="1641"/>
                  </a:cubicBezTo>
                  <a:cubicBezTo>
                    <a:pt x="3115" y="1641"/>
                    <a:pt x="3654" y="1561"/>
                    <a:pt x="4174" y="1401"/>
                  </a:cubicBezTo>
                  <a:cubicBezTo>
                    <a:pt x="5000" y="1185"/>
                    <a:pt x="4745" y="35"/>
                    <a:pt x="4033" y="35"/>
                  </a:cubicBezTo>
                  <a:cubicBezTo>
                    <a:pt x="3952" y="35"/>
                    <a:pt x="3866" y="49"/>
                    <a:pt x="3774" y="82"/>
                  </a:cubicBezTo>
                  <a:cubicBezTo>
                    <a:pt x="3373" y="185"/>
                    <a:pt x="2967" y="235"/>
                    <a:pt x="2564" y="235"/>
                  </a:cubicBezTo>
                  <a:cubicBezTo>
                    <a:pt x="2106" y="235"/>
                    <a:pt x="1653" y="170"/>
                    <a:pt x="1217" y="42"/>
                  </a:cubicBezTo>
                  <a:cubicBezTo>
                    <a:pt x="1131" y="14"/>
                    <a:pt x="1050" y="1"/>
                    <a:pt x="9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2541;p60">
              <a:extLst>
                <a:ext uri="{FF2B5EF4-FFF2-40B4-BE49-F238E27FC236}">
                  <a16:creationId xmlns:a16="http://schemas.microsoft.com/office/drawing/2014/main" id="{45C35F30-E6C0-A907-5B8A-4065127B6BAE}"/>
                </a:ext>
              </a:extLst>
            </p:cNvPr>
            <p:cNvSpPr/>
            <p:nvPr/>
          </p:nvSpPr>
          <p:spPr>
            <a:xfrm>
              <a:off x="1384225" y="247400"/>
              <a:ext cx="122900" cy="145900"/>
            </a:xfrm>
            <a:custGeom>
              <a:avLst/>
              <a:gdLst/>
              <a:ahLst/>
              <a:cxnLst/>
              <a:rect l="l" t="t" r="r" b="b"/>
              <a:pathLst>
                <a:path w="4916" h="5836" extrusionOk="0">
                  <a:moveTo>
                    <a:pt x="4154" y="1"/>
                  </a:moveTo>
                  <a:cubicBezTo>
                    <a:pt x="3812" y="1"/>
                    <a:pt x="3467" y="231"/>
                    <a:pt x="3457" y="680"/>
                  </a:cubicBezTo>
                  <a:lnTo>
                    <a:pt x="3457" y="940"/>
                  </a:lnTo>
                  <a:cubicBezTo>
                    <a:pt x="3497" y="1560"/>
                    <a:pt x="3497" y="2199"/>
                    <a:pt x="3457" y="2819"/>
                  </a:cubicBezTo>
                  <a:cubicBezTo>
                    <a:pt x="2660" y="2225"/>
                    <a:pt x="1899" y="1655"/>
                    <a:pt x="1243" y="1655"/>
                  </a:cubicBezTo>
                  <a:cubicBezTo>
                    <a:pt x="1060" y="1655"/>
                    <a:pt x="885" y="1699"/>
                    <a:pt x="719" y="1799"/>
                  </a:cubicBezTo>
                  <a:cubicBezTo>
                    <a:pt x="480" y="1939"/>
                    <a:pt x="320" y="2159"/>
                    <a:pt x="260" y="2419"/>
                  </a:cubicBezTo>
                  <a:cubicBezTo>
                    <a:pt x="0" y="3458"/>
                    <a:pt x="1079" y="5496"/>
                    <a:pt x="1099" y="5516"/>
                  </a:cubicBezTo>
                  <a:cubicBezTo>
                    <a:pt x="1219" y="5716"/>
                    <a:pt x="1439" y="5836"/>
                    <a:pt x="1678" y="5836"/>
                  </a:cubicBezTo>
                  <a:cubicBezTo>
                    <a:pt x="1798" y="5836"/>
                    <a:pt x="1918" y="5796"/>
                    <a:pt x="2018" y="5736"/>
                  </a:cubicBezTo>
                  <a:cubicBezTo>
                    <a:pt x="2358" y="5536"/>
                    <a:pt x="2458" y="5116"/>
                    <a:pt x="2278" y="4797"/>
                  </a:cubicBezTo>
                  <a:cubicBezTo>
                    <a:pt x="2018" y="4297"/>
                    <a:pt x="1818" y="3778"/>
                    <a:pt x="1659" y="3238"/>
                  </a:cubicBezTo>
                  <a:lnTo>
                    <a:pt x="1659" y="3238"/>
                  </a:lnTo>
                  <a:cubicBezTo>
                    <a:pt x="1978" y="3458"/>
                    <a:pt x="2378" y="3738"/>
                    <a:pt x="2598" y="3918"/>
                  </a:cubicBezTo>
                  <a:cubicBezTo>
                    <a:pt x="2937" y="4197"/>
                    <a:pt x="3297" y="4437"/>
                    <a:pt x="3677" y="4617"/>
                  </a:cubicBezTo>
                  <a:lnTo>
                    <a:pt x="4336" y="4877"/>
                  </a:lnTo>
                  <a:lnTo>
                    <a:pt x="4576" y="4197"/>
                  </a:lnTo>
                  <a:cubicBezTo>
                    <a:pt x="4916" y="3218"/>
                    <a:pt x="4876" y="1919"/>
                    <a:pt x="4836" y="900"/>
                  </a:cubicBezTo>
                  <a:lnTo>
                    <a:pt x="4836" y="640"/>
                  </a:lnTo>
                  <a:cubicBezTo>
                    <a:pt x="4806" y="211"/>
                    <a:pt x="4481" y="1"/>
                    <a:pt x="4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542;p60">
              <a:extLst>
                <a:ext uri="{FF2B5EF4-FFF2-40B4-BE49-F238E27FC236}">
                  <a16:creationId xmlns:a16="http://schemas.microsoft.com/office/drawing/2014/main" id="{A3EDF26F-8E04-FD7E-497F-2933ACA66668}"/>
                </a:ext>
              </a:extLst>
            </p:cNvPr>
            <p:cNvSpPr/>
            <p:nvPr/>
          </p:nvSpPr>
          <p:spPr>
            <a:xfrm>
              <a:off x="1676950" y="667275"/>
              <a:ext cx="151375" cy="209225"/>
            </a:xfrm>
            <a:custGeom>
              <a:avLst/>
              <a:gdLst/>
              <a:ahLst/>
              <a:cxnLst/>
              <a:rect l="l" t="t" r="r" b="b"/>
              <a:pathLst>
                <a:path w="6055" h="8369" extrusionOk="0">
                  <a:moveTo>
                    <a:pt x="3750" y="2954"/>
                  </a:moveTo>
                  <a:cubicBezTo>
                    <a:pt x="4026" y="2954"/>
                    <a:pt x="4303" y="3007"/>
                    <a:pt x="4556" y="3108"/>
                  </a:cubicBezTo>
                  <a:cubicBezTo>
                    <a:pt x="4696" y="3148"/>
                    <a:pt x="4816" y="3228"/>
                    <a:pt x="4896" y="3328"/>
                  </a:cubicBezTo>
                  <a:cubicBezTo>
                    <a:pt x="4896" y="3462"/>
                    <a:pt x="4566" y="3669"/>
                    <a:pt x="4310" y="3669"/>
                  </a:cubicBezTo>
                  <a:cubicBezTo>
                    <a:pt x="4299" y="3669"/>
                    <a:pt x="4288" y="3668"/>
                    <a:pt x="4276" y="3668"/>
                  </a:cubicBezTo>
                  <a:cubicBezTo>
                    <a:pt x="4017" y="3628"/>
                    <a:pt x="3737" y="3568"/>
                    <a:pt x="3497" y="3468"/>
                  </a:cubicBezTo>
                  <a:cubicBezTo>
                    <a:pt x="3257" y="3368"/>
                    <a:pt x="2998" y="3308"/>
                    <a:pt x="2738" y="3248"/>
                  </a:cubicBezTo>
                  <a:lnTo>
                    <a:pt x="3277" y="3008"/>
                  </a:lnTo>
                  <a:cubicBezTo>
                    <a:pt x="3431" y="2971"/>
                    <a:pt x="3591" y="2954"/>
                    <a:pt x="3750" y="2954"/>
                  </a:cubicBezTo>
                  <a:close/>
                  <a:moveTo>
                    <a:pt x="1259" y="6245"/>
                  </a:moveTo>
                  <a:cubicBezTo>
                    <a:pt x="1359" y="6328"/>
                    <a:pt x="1487" y="6370"/>
                    <a:pt x="1619" y="6370"/>
                  </a:cubicBezTo>
                  <a:cubicBezTo>
                    <a:pt x="1646" y="6370"/>
                    <a:pt x="1672" y="6368"/>
                    <a:pt x="1699" y="6365"/>
                  </a:cubicBezTo>
                  <a:cubicBezTo>
                    <a:pt x="1859" y="6405"/>
                    <a:pt x="1999" y="6505"/>
                    <a:pt x="2098" y="6645"/>
                  </a:cubicBezTo>
                  <a:cubicBezTo>
                    <a:pt x="2258" y="6805"/>
                    <a:pt x="2358" y="6985"/>
                    <a:pt x="2418" y="7204"/>
                  </a:cubicBezTo>
                  <a:cubicBezTo>
                    <a:pt x="2358" y="7214"/>
                    <a:pt x="2298" y="7219"/>
                    <a:pt x="2238" y="7219"/>
                  </a:cubicBezTo>
                  <a:cubicBezTo>
                    <a:pt x="2178" y="7219"/>
                    <a:pt x="2118" y="7214"/>
                    <a:pt x="2059" y="7204"/>
                  </a:cubicBezTo>
                  <a:cubicBezTo>
                    <a:pt x="1599" y="7124"/>
                    <a:pt x="1339" y="6705"/>
                    <a:pt x="1259" y="6245"/>
                  </a:cubicBezTo>
                  <a:close/>
                  <a:moveTo>
                    <a:pt x="3633" y="1"/>
                  </a:moveTo>
                  <a:cubicBezTo>
                    <a:pt x="3406" y="1"/>
                    <a:pt x="3181" y="128"/>
                    <a:pt x="3098" y="410"/>
                  </a:cubicBezTo>
                  <a:cubicBezTo>
                    <a:pt x="3038" y="630"/>
                    <a:pt x="2958" y="830"/>
                    <a:pt x="2838" y="1030"/>
                  </a:cubicBezTo>
                  <a:cubicBezTo>
                    <a:pt x="2558" y="1489"/>
                    <a:pt x="2418" y="2029"/>
                    <a:pt x="2458" y="2569"/>
                  </a:cubicBezTo>
                  <a:lnTo>
                    <a:pt x="2558" y="3248"/>
                  </a:lnTo>
                  <a:cubicBezTo>
                    <a:pt x="2455" y="3236"/>
                    <a:pt x="2354" y="3229"/>
                    <a:pt x="2255" y="3229"/>
                  </a:cubicBezTo>
                  <a:cubicBezTo>
                    <a:pt x="2027" y="3229"/>
                    <a:pt x="1808" y="3264"/>
                    <a:pt x="1599" y="3348"/>
                  </a:cubicBezTo>
                  <a:cubicBezTo>
                    <a:pt x="420" y="3747"/>
                    <a:pt x="0" y="5086"/>
                    <a:pt x="100" y="6165"/>
                  </a:cubicBezTo>
                  <a:cubicBezTo>
                    <a:pt x="200" y="7344"/>
                    <a:pt x="900" y="8183"/>
                    <a:pt x="1879" y="8343"/>
                  </a:cubicBezTo>
                  <a:cubicBezTo>
                    <a:pt x="2019" y="8363"/>
                    <a:pt x="2158" y="8363"/>
                    <a:pt x="2278" y="8363"/>
                  </a:cubicBezTo>
                  <a:cubicBezTo>
                    <a:pt x="2319" y="8367"/>
                    <a:pt x="2359" y="8369"/>
                    <a:pt x="2399" y="8369"/>
                  </a:cubicBezTo>
                  <a:cubicBezTo>
                    <a:pt x="2793" y="8369"/>
                    <a:pt x="3160" y="8190"/>
                    <a:pt x="3377" y="7864"/>
                  </a:cubicBezTo>
                  <a:cubicBezTo>
                    <a:pt x="3657" y="7444"/>
                    <a:pt x="3597" y="6845"/>
                    <a:pt x="3217" y="6245"/>
                  </a:cubicBezTo>
                  <a:cubicBezTo>
                    <a:pt x="2905" y="5748"/>
                    <a:pt x="2337" y="5234"/>
                    <a:pt x="1688" y="5234"/>
                  </a:cubicBezTo>
                  <a:cubicBezTo>
                    <a:pt x="1632" y="5234"/>
                    <a:pt x="1576" y="5238"/>
                    <a:pt x="1519" y="5246"/>
                  </a:cubicBezTo>
                  <a:cubicBezTo>
                    <a:pt x="1439" y="5266"/>
                    <a:pt x="1339" y="5286"/>
                    <a:pt x="1279" y="5346"/>
                  </a:cubicBezTo>
                  <a:cubicBezTo>
                    <a:pt x="1339" y="4946"/>
                    <a:pt x="1599" y="4587"/>
                    <a:pt x="1959" y="4427"/>
                  </a:cubicBezTo>
                  <a:cubicBezTo>
                    <a:pt x="2076" y="4388"/>
                    <a:pt x="2189" y="4370"/>
                    <a:pt x="2305" y="4370"/>
                  </a:cubicBezTo>
                  <a:cubicBezTo>
                    <a:pt x="2544" y="4370"/>
                    <a:pt x="2795" y="4446"/>
                    <a:pt x="3118" y="4567"/>
                  </a:cubicBezTo>
                  <a:cubicBezTo>
                    <a:pt x="3457" y="4687"/>
                    <a:pt x="3817" y="4767"/>
                    <a:pt x="4197" y="4806"/>
                  </a:cubicBezTo>
                  <a:cubicBezTo>
                    <a:pt x="4223" y="4808"/>
                    <a:pt x="4250" y="4809"/>
                    <a:pt x="4278" y="4809"/>
                  </a:cubicBezTo>
                  <a:cubicBezTo>
                    <a:pt x="4992" y="4809"/>
                    <a:pt x="5958" y="4312"/>
                    <a:pt x="6035" y="3408"/>
                  </a:cubicBezTo>
                  <a:cubicBezTo>
                    <a:pt x="6055" y="2968"/>
                    <a:pt x="5835" y="2529"/>
                    <a:pt x="5455" y="2289"/>
                  </a:cubicBezTo>
                  <a:cubicBezTo>
                    <a:pt x="4936" y="1989"/>
                    <a:pt x="4336" y="1809"/>
                    <a:pt x="3717" y="1809"/>
                  </a:cubicBezTo>
                  <a:cubicBezTo>
                    <a:pt x="3757" y="1729"/>
                    <a:pt x="3817" y="1649"/>
                    <a:pt x="3857" y="1549"/>
                  </a:cubicBezTo>
                  <a:cubicBezTo>
                    <a:pt x="4017" y="1270"/>
                    <a:pt x="4137" y="970"/>
                    <a:pt x="4217" y="670"/>
                  </a:cubicBezTo>
                  <a:cubicBezTo>
                    <a:pt x="4275" y="250"/>
                    <a:pt x="3952" y="1"/>
                    <a:pt x="3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543;p60">
              <a:extLst>
                <a:ext uri="{FF2B5EF4-FFF2-40B4-BE49-F238E27FC236}">
                  <a16:creationId xmlns:a16="http://schemas.microsoft.com/office/drawing/2014/main" id="{D0AA4F8F-08D2-E2B5-C561-78476A7FEFFC}"/>
                </a:ext>
              </a:extLst>
            </p:cNvPr>
            <p:cNvSpPr/>
            <p:nvPr/>
          </p:nvSpPr>
          <p:spPr>
            <a:xfrm>
              <a:off x="1149925" y="519250"/>
              <a:ext cx="140475" cy="55400"/>
            </a:xfrm>
            <a:custGeom>
              <a:avLst/>
              <a:gdLst/>
              <a:ahLst/>
              <a:cxnLst/>
              <a:rect l="l" t="t" r="r" b="b"/>
              <a:pathLst>
                <a:path w="5619" h="2216" extrusionOk="0">
                  <a:moveTo>
                    <a:pt x="4676" y="1"/>
                  </a:moveTo>
                  <a:cubicBezTo>
                    <a:pt x="4625" y="1"/>
                    <a:pt x="4572" y="6"/>
                    <a:pt x="4516" y="17"/>
                  </a:cubicBezTo>
                  <a:cubicBezTo>
                    <a:pt x="3997" y="117"/>
                    <a:pt x="3497" y="237"/>
                    <a:pt x="3018" y="397"/>
                  </a:cubicBezTo>
                  <a:cubicBezTo>
                    <a:pt x="2338" y="657"/>
                    <a:pt x="1619" y="796"/>
                    <a:pt x="900" y="816"/>
                  </a:cubicBezTo>
                  <a:lnTo>
                    <a:pt x="880" y="816"/>
                  </a:lnTo>
                  <a:cubicBezTo>
                    <a:pt x="1" y="876"/>
                    <a:pt x="1" y="2155"/>
                    <a:pt x="880" y="2215"/>
                  </a:cubicBezTo>
                  <a:lnTo>
                    <a:pt x="900" y="2215"/>
                  </a:lnTo>
                  <a:cubicBezTo>
                    <a:pt x="1759" y="2175"/>
                    <a:pt x="2598" y="2015"/>
                    <a:pt x="3417" y="1736"/>
                  </a:cubicBezTo>
                  <a:cubicBezTo>
                    <a:pt x="3857" y="1576"/>
                    <a:pt x="4297" y="1456"/>
                    <a:pt x="4756" y="1376"/>
                  </a:cubicBezTo>
                  <a:cubicBezTo>
                    <a:pt x="5619" y="1207"/>
                    <a:pt x="5443" y="1"/>
                    <a:pt x="46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2544;p60">
              <a:extLst>
                <a:ext uri="{FF2B5EF4-FFF2-40B4-BE49-F238E27FC236}">
                  <a16:creationId xmlns:a16="http://schemas.microsoft.com/office/drawing/2014/main" id="{5F65BE8C-84A0-15EB-1F84-A4A8A40B65CD}"/>
                </a:ext>
              </a:extLst>
            </p:cNvPr>
            <p:cNvSpPr/>
            <p:nvPr/>
          </p:nvSpPr>
          <p:spPr>
            <a:xfrm>
              <a:off x="1584525" y="249325"/>
              <a:ext cx="80450" cy="37250"/>
            </a:xfrm>
            <a:custGeom>
              <a:avLst/>
              <a:gdLst/>
              <a:ahLst/>
              <a:cxnLst/>
              <a:rect l="l" t="t" r="r" b="b"/>
              <a:pathLst>
                <a:path w="3218" h="1490" extrusionOk="0">
                  <a:moveTo>
                    <a:pt x="2559" y="1"/>
                  </a:moveTo>
                  <a:cubicBezTo>
                    <a:pt x="2539" y="1"/>
                    <a:pt x="2519" y="2"/>
                    <a:pt x="2498" y="4"/>
                  </a:cubicBezTo>
                  <a:cubicBezTo>
                    <a:pt x="2049" y="49"/>
                    <a:pt x="1599" y="71"/>
                    <a:pt x="1150" y="71"/>
                  </a:cubicBezTo>
                  <a:cubicBezTo>
                    <a:pt x="1000" y="71"/>
                    <a:pt x="850" y="69"/>
                    <a:pt x="700" y="64"/>
                  </a:cubicBezTo>
                  <a:cubicBezTo>
                    <a:pt x="320" y="64"/>
                    <a:pt x="1" y="384"/>
                    <a:pt x="1" y="763"/>
                  </a:cubicBezTo>
                  <a:cubicBezTo>
                    <a:pt x="1" y="1143"/>
                    <a:pt x="320" y="1463"/>
                    <a:pt x="700" y="1463"/>
                  </a:cubicBezTo>
                  <a:lnTo>
                    <a:pt x="700" y="1483"/>
                  </a:lnTo>
                  <a:cubicBezTo>
                    <a:pt x="842" y="1487"/>
                    <a:pt x="983" y="1490"/>
                    <a:pt x="1125" y="1490"/>
                  </a:cubicBezTo>
                  <a:cubicBezTo>
                    <a:pt x="1583" y="1490"/>
                    <a:pt x="2041" y="1464"/>
                    <a:pt x="2498" y="1403"/>
                  </a:cubicBezTo>
                  <a:cubicBezTo>
                    <a:pt x="2698" y="1403"/>
                    <a:pt x="2858" y="1323"/>
                    <a:pt x="2998" y="1203"/>
                  </a:cubicBezTo>
                  <a:cubicBezTo>
                    <a:pt x="3138" y="1063"/>
                    <a:pt x="3218" y="883"/>
                    <a:pt x="3218" y="703"/>
                  </a:cubicBezTo>
                  <a:cubicBezTo>
                    <a:pt x="3218" y="524"/>
                    <a:pt x="3138" y="344"/>
                    <a:pt x="2998" y="204"/>
                  </a:cubicBezTo>
                  <a:cubicBezTo>
                    <a:pt x="2890" y="78"/>
                    <a:pt x="2734" y="1"/>
                    <a:pt x="2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2545;p60">
              <a:extLst>
                <a:ext uri="{FF2B5EF4-FFF2-40B4-BE49-F238E27FC236}">
                  <a16:creationId xmlns:a16="http://schemas.microsoft.com/office/drawing/2014/main" id="{2500CD85-AB55-C438-FF2A-1AB1ABA02BC1}"/>
                </a:ext>
              </a:extLst>
            </p:cNvPr>
            <p:cNvSpPr/>
            <p:nvPr/>
          </p:nvSpPr>
          <p:spPr>
            <a:xfrm>
              <a:off x="1572050" y="323050"/>
              <a:ext cx="272275" cy="232925"/>
            </a:xfrm>
            <a:custGeom>
              <a:avLst/>
              <a:gdLst/>
              <a:ahLst/>
              <a:cxnLst/>
              <a:rect l="l" t="t" r="r" b="b"/>
              <a:pathLst>
                <a:path w="10891" h="9317" extrusionOk="0">
                  <a:moveTo>
                    <a:pt x="7253" y="0"/>
                  </a:moveTo>
                  <a:cubicBezTo>
                    <a:pt x="6080" y="0"/>
                    <a:pt x="4833" y="318"/>
                    <a:pt x="3837" y="752"/>
                  </a:cubicBezTo>
                  <a:cubicBezTo>
                    <a:pt x="2398" y="1371"/>
                    <a:pt x="1259" y="2530"/>
                    <a:pt x="680" y="3969"/>
                  </a:cubicBezTo>
                  <a:cubicBezTo>
                    <a:pt x="0" y="5747"/>
                    <a:pt x="640" y="7545"/>
                    <a:pt x="1639" y="9064"/>
                  </a:cubicBezTo>
                  <a:cubicBezTo>
                    <a:pt x="1758" y="9243"/>
                    <a:pt x="1928" y="9317"/>
                    <a:pt x="2098" y="9317"/>
                  </a:cubicBezTo>
                  <a:cubicBezTo>
                    <a:pt x="2499" y="9317"/>
                    <a:pt x="2898" y="8906"/>
                    <a:pt x="2618" y="8485"/>
                  </a:cubicBezTo>
                  <a:lnTo>
                    <a:pt x="2598" y="8485"/>
                  </a:lnTo>
                  <a:cubicBezTo>
                    <a:pt x="1898" y="7406"/>
                    <a:pt x="1299" y="6147"/>
                    <a:pt x="1599" y="4828"/>
                  </a:cubicBezTo>
                  <a:cubicBezTo>
                    <a:pt x="1938" y="3609"/>
                    <a:pt x="2738" y="2590"/>
                    <a:pt x="3857" y="2011"/>
                  </a:cubicBezTo>
                  <a:cubicBezTo>
                    <a:pt x="4904" y="1469"/>
                    <a:pt x="6058" y="1172"/>
                    <a:pt x="7225" y="1172"/>
                  </a:cubicBezTo>
                  <a:cubicBezTo>
                    <a:pt x="7394" y="1172"/>
                    <a:pt x="7564" y="1179"/>
                    <a:pt x="7733" y="1191"/>
                  </a:cubicBezTo>
                  <a:cubicBezTo>
                    <a:pt x="8313" y="1211"/>
                    <a:pt x="8872" y="1391"/>
                    <a:pt x="9212" y="1871"/>
                  </a:cubicBezTo>
                  <a:cubicBezTo>
                    <a:pt x="9472" y="2330"/>
                    <a:pt x="9631" y="2850"/>
                    <a:pt x="9631" y="3369"/>
                  </a:cubicBezTo>
                  <a:cubicBezTo>
                    <a:pt x="9740" y="4819"/>
                    <a:pt x="9520" y="6318"/>
                    <a:pt x="9225" y="7732"/>
                  </a:cubicBezTo>
                  <a:lnTo>
                    <a:pt x="9225" y="7732"/>
                  </a:lnTo>
                  <a:lnTo>
                    <a:pt x="8293" y="7705"/>
                  </a:lnTo>
                  <a:cubicBezTo>
                    <a:pt x="8286" y="7705"/>
                    <a:pt x="8280" y="7705"/>
                    <a:pt x="8274" y="7705"/>
                  </a:cubicBezTo>
                  <a:cubicBezTo>
                    <a:pt x="7553" y="7705"/>
                    <a:pt x="7560" y="8825"/>
                    <a:pt x="8293" y="8844"/>
                  </a:cubicBezTo>
                  <a:lnTo>
                    <a:pt x="9691" y="8884"/>
                  </a:lnTo>
                  <a:cubicBezTo>
                    <a:pt x="9931" y="8884"/>
                    <a:pt x="10171" y="8704"/>
                    <a:pt x="10231" y="8465"/>
                  </a:cubicBezTo>
                  <a:cubicBezTo>
                    <a:pt x="10591" y="6806"/>
                    <a:pt x="10890" y="5008"/>
                    <a:pt x="10770" y="3309"/>
                  </a:cubicBezTo>
                  <a:cubicBezTo>
                    <a:pt x="10651" y="1911"/>
                    <a:pt x="10051" y="512"/>
                    <a:pt x="8552" y="152"/>
                  </a:cubicBezTo>
                  <a:cubicBezTo>
                    <a:pt x="8142" y="47"/>
                    <a:pt x="7703" y="0"/>
                    <a:pt x="7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2546;p60">
              <a:extLst>
                <a:ext uri="{FF2B5EF4-FFF2-40B4-BE49-F238E27FC236}">
                  <a16:creationId xmlns:a16="http://schemas.microsoft.com/office/drawing/2014/main" id="{342E838C-2A80-8E19-C27F-EE87F6497C51}"/>
                </a:ext>
              </a:extLst>
            </p:cNvPr>
            <p:cNvSpPr/>
            <p:nvPr/>
          </p:nvSpPr>
          <p:spPr>
            <a:xfrm>
              <a:off x="1639975" y="529650"/>
              <a:ext cx="143400" cy="70350"/>
            </a:xfrm>
            <a:custGeom>
              <a:avLst/>
              <a:gdLst/>
              <a:ahLst/>
              <a:cxnLst/>
              <a:rect l="l" t="t" r="r" b="b"/>
              <a:pathLst>
                <a:path w="5736" h="2814" extrusionOk="0">
                  <a:moveTo>
                    <a:pt x="4936" y="1"/>
                  </a:moveTo>
                  <a:cubicBezTo>
                    <a:pt x="4637" y="1"/>
                    <a:pt x="4377" y="241"/>
                    <a:pt x="4377" y="560"/>
                  </a:cubicBezTo>
                  <a:cubicBezTo>
                    <a:pt x="4329" y="922"/>
                    <a:pt x="4331" y="1298"/>
                    <a:pt x="4385" y="1667"/>
                  </a:cubicBezTo>
                  <a:lnTo>
                    <a:pt x="4385" y="1667"/>
                  </a:lnTo>
                  <a:cubicBezTo>
                    <a:pt x="3880" y="1672"/>
                    <a:pt x="3374" y="1674"/>
                    <a:pt x="2868" y="1674"/>
                  </a:cubicBezTo>
                  <a:cubicBezTo>
                    <a:pt x="2371" y="1674"/>
                    <a:pt x="1875" y="1672"/>
                    <a:pt x="1380" y="1668"/>
                  </a:cubicBezTo>
                  <a:lnTo>
                    <a:pt x="1380" y="1668"/>
                  </a:lnTo>
                  <a:cubicBezTo>
                    <a:pt x="1459" y="1304"/>
                    <a:pt x="1507" y="932"/>
                    <a:pt x="1519" y="560"/>
                  </a:cubicBezTo>
                  <a:cubicBezTo>
                    <a:pt x="1489" y="211"/>
                    <a:pt x="1215" y="36"/>
                    <a:pt x="942" y="36"/>
                  </a:cubicBezTo>
                  <a:cubicBezTo>
                    <a:pt x="670" y="36"/>
                    <a:pt x="400" y="211"/>
                    <a:pt x="380" y="560"/>
                  </a:cubicBezTo>
                  <a:lnTo>
                    <a:pt x="380" y="580"/>
                  </a:lnTo>
                  <a:cubicBezTo>
                    <a:pt x="360" y="1080"/>
                    <a:pt x="260" y="1599"/>
                    <a:pt x="81" y="2079"/>
                  </a:cubicBezTo>
                  <a:cubicBezTo>
                    <a:pt x="1" y="2439"/>
                    <a:pt x="260" y="2778"/>
                    <a:pt x="640" y="2798"/>
                  </a:cubicBezTo>
                  <a:cubicBezTo>
                    <a:pt x="1379" y="2808"/>
                    <a:pt x="2124" y="2813"/>
                    <a:pt x="2868" y="2813"/>
                  </a:cubicBezTo>
                  <a:cubicBezTo>
                    <a:pt x="3612" y="2813"/>
                    <a:pt x="4357" y="2808"/>
                    <a:pt x="5096" y="2798"/>
                  </a:cubicBezTo>
                  <a:cubicBezTo>
                    <a:pt x="5476" y="2798"/>
                    <a:pt x="5736" y="2439"/>
                    <a:pt x="5636" y="2079"/>
                  </a:cubicBezTo>
                  <a:cubicBezTo>
                    <a:pt x="5476" y="1579"/>
                    <a:pt x="5436" y="1060"/>
                    <a:pt x="5516" y="560"/>
                  </a:cubicBezTo>
                  <a:cubicBezTo>
                    <a:pt x="5496" y="241"/>
                    <a:pt x="5256" y="1"/>
                    <a:pt x="4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2547;p60">
              <a:extLst>
                <a:ext uri="{FF2B5EF4-FFF2-40B4-BE49-F238E27FC236}">
                  <a16:creationId xmlns:a16="http://schemas.microsoft.com/office/drawing/2014/main" id="{6E63F21B-69FE-2584-D219-704EAE0A33FE}"/>
                </a:ext>
              </a:extLst>
            </p:cNvPr>
            <p:cNvSpPr/>
            <p:nvPr/>
          </p:nvSpPr>
          <p:spPr>
            <a:xfrm>
              <a:off x="1639475" y="418250"/>
              <a:ext cx="62475" cy="85450"/>
            </a:xfrm>
            <a:custGeom>
              <a:avLst/>
              <a:gdLst/>
              <a:ahLst/>
              <a:cxnLst/>
              <a:rect l="l" t="t" r="r" b="b"/>
              <a:pathLst>
                <a:path w="2499" h="3418" extrusionOk="0">
                  <a:moveTo>
                    <a:pt x="1240" y="1"/>
                  </a:moveTo>
                  <a:cubicBezTo>
                    <a:pt x="560" y="1"/>
                    <a:pt x="1" y="780"/>
                    <a:pt x="1" y="1719"/>
                  </a:cubicBezTo>
                  <a:cubicBezTo>
                    <a:pt x="1" y="2658"/>
                    <a:pt x="560" y="3418"/>
                    <a:pt x="1240" y="3418"/>
                  </a:cubicBezTo>
                  <a:cubicBezTo>
                    <a:pt x="1939" y="3418"/>
                    <a:pt x="2498" y="2658"/>
                    <a:pt x="2498" y="1719"/>
                  </a:cubicBezTo>
                  <a:cubicBezTo>
                    <a:pt x="2498" y="780"/>
                    <a:pt x="1939" y="1"/>
                    <a:pt x="1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2548;p60">
              <a:extLst>
                <a:ext uri="{FF2B5EF4-FFF2-40B4-BE49-F238E27FC236}">
                  <a16:creationId xmlns:a16="http://schemas.microsoft.com/office/drawing/2014/main" id="{EBBABD37-EF67-52E2-D97D-250EF6396B9D}"/>
                </a:ext>
              </a:extLst>
            </p:cNvPr>
            <p:cNvSpPr/>
            <p:nvPr/>
          </p:nvSpPr>
          <p:spPr>
            <a:xfrm>
              <a:off x="1725400" y="412100"/>
              <a:ext cx="62975" cy="79650"/>
            </a:xfrm>
            <a:custGeom>
              <a:avLst/>
              <a:gdLst/>
              <a:ahLst/>
              <a:cxnLst/>
              <a:rect l="l" t="t" r="r" b="b"/>
              <a:pathLst>
                <a:path w="2519" h="3186" extrusionOk="0">
                  <a:moveTo>
                    <a:pt x="1463" y="1"/>
                  </a:moveTo>
                  <a:cubicBezTo>
                    <a:pt x="942" y="1"/>
                    <a:pt x="416" y="545"/>
                    <a:pt x="220" y="1326"/>
                  </a:cubicBezTo>
                  <a:cubicBezTo>
                    <a:pt x="1" y="2185"/>
                    <a:pt x="280" y="3004"/>
                    <a:pt x="840" y="3164"/>
                  </a:cubicBezTo>
                  <a:cubicBezTo>
                    <a:pt x="899" y="3179"/>
                    <a:pt x="960" y="3186"/>
                    <a:pt x="1021" y="3186"/>
                  </a:cubicBezTo>
                  <a:cubicBezTo>
                    <a:pt x="1550" y="3186"/>
                    <a:pt x="2101" y="2654"/>
                    <a:pt x="2299" y="1865"/>
                  </a:cubicBezTo>
                  <a:cubicBezTo>
                    <a:pt x="2518" y="1006"/>
                    <a:pt x="2219" y="167"/>
                    <a:pt x="1659" y="27"/>
                  </a:cubicBezTo>
                  <a:cubicBezTo>
                    <a:pt x="1594" y="9"/>
                    <a:pt x="1529" y="1"/>
                    <a:pt x="1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2549;p60">
              <a:extLst>
                <a:ext uri="{FF2B5EF4-FFF2-40B4-BE49-F238E27FC236}">
                  <a16:creationId xmlns:a16="http://schemas.microsoft.com/office/drawing/2014/main" id="{098C20F6-C6CD-1C63-1DA1-FDDA7E155FEA}"/>
                </a:ext>
              </a:extLst>
            </p:cNvPr>
            <p:cNvSpPr/>
            <p:nvPr/>
          </p:nvSpPr>
          <p:spPr>
            <a:xfrm>
              <a:off x="1196100" y="722900"/>
              <a:ext cx="556800" cy="423850"/>
            </a:xfrm>
            <a:custGeom>
              <a:avLst/>
              <a:gdLst/>
              <a:ahLst/>
              <a:cxnLst/>
              <a:rect l="l" t="t" r="r" b="b"/>
              <a:pathLst>
                <a:path w="22272" h="16954" extrusionOk="0">
                  <a:moveTo>
                    <a:pt x="11517" y="1307"/>
                  </a:moveTo>
                  <a:cubicBezTo>
                    <a:pt x="11531" y="1326"/>
                    <a:pt x="11566" y="1358"/>
                    <a:pt x="11641" y="1403"/>
                  </a:cubicBezTo>
                  <a:cubicBezTo>
                    <a:pt x="11981" y="1602"/>
                    <a:pt x="12281" y="2162"/>
                    <a:pt x="12481" y="2482"/>
                  </a:cubicBezTo>
                  <a:cubicBezTo>
                    <a:pt x="12780" y="2921"/>
                    <a:pt x="13020" y="3381"/>
                    <a:pt x="13280" y="3820"/>
                  </a:cubicBezTo>
                  <a:cubicBezTo>
                    <a:pt x="14379" y="5779"/>
                    <a:pt x="15538" y="7717"/>
                    <a:pt x="16697" y="9615"/>
                  </a:cubicBezTo>
                  <a:cubicBezTo>
                    <a:pt x="17885" y="11538"/>
                    <a:pt x="19105" y="13430"/>
                    <a:pt x="20355" y="15292"/>
                  </a:cubicBezTo>
                  <a:lnTo>
                    <a:pt x="20355" y="15292"/>
                  </a:lnTo>
                  <a:cubicBezTo>
                    <a:pt x="17697" y="15574"/>
                    <a:pt x="15025" y="15716"/>
                    <a:pt x="12355" y="15716"/>
                  </a:cubicBezTo>
                  <a:cubicBezTo>
                    <a:pt x="8712" y="15716"/>
                    <a:pt x="5071" y="15452"/>
                    <a:pt x="1468" y="14922"/>
                  </a:cubicBezTo>
                  <a:lnTo>
                    <a:pt x="1468" y="14922"/>
                  </a:lnTo>
                  <a:cubicBezTo>
                    <a:pt x="1520" y="14882"/>
                    <a:pt x="1568" y="14832"/>
                    <a:pt x="1610" y="14770"/>
                  </a:cubicBezTo>
                  <a:cubicBezTo>
                    <a:pt x="4168" y="10974"/>
                    <a:pt x="6866" y="7257"/>
                    <a:pt x="9663" y="3621"/>
                  </a:cubicBezTo>
                  <a:lnTo>
                    <a:pt x="10662" y="2322"/>
                  </a:lnTo>
                  <a:lnTo>
                    <a:pt x="11162" y="1702"/>
                  </a:lnTo>
                  <a:cubicBezTo>
                    <a:pt x="11222" y="1582"/>
                    <a:pt x="11322" y="1482"/>
                    <a:pt x="11401" y="1383"/>
                  </a:cubicBezTo>
                  <a:cubicBezTo>
                    <a:pt x="11476" y="1351"/>
                    <a:pt x="11506" y="1325"/>
                    <a:pt x="11517" y="1307"/>
                  </a:cubicBezTo>
                  <a:close/>
                  <a:moveTo>
                    <a:pt x="11519" y="1"/>
                  </a:moveTo>
                  <a:cubicBezTo>
                    <a:pt x="10863" y="1"/>
                    <a:pt x="10366" y="707"/>
                    <a:pt x="9923" y="1283"/>
                  </a:cubicBezTo>
                  <a:cubicBezTo>
                    <a:pt x="8364" y="3261"/>
                    <a:pt x="6846" y="5259"/>
                    <a:pt x="5347" y="7297"/>
                  </a:cubicBezTo>
                  <a:cubicBezTo>
                    <a:pt x="3708" y="9555"/>
                    <a:pt x="2090" y="11833"/>
                    <a:pt x="531" y="14151"/>
                  </a:cubicBezTo>
                  <a:cubicBezTo>
                    <a:pt x="340" y="14438"/>
                    <a:pt x="433" y="14718"/>
                    <a:pt x="637" y="14888"/>
                  </a:cubicBezTo>
                  <a:lnTo>
                    <a:pt x="637" y="14888"/>
                  </a:lnTo>
                  <a:cubicBezTo>
                    <a:pt x="116" y="15097"/>
                    <a:pt x="1" y="15949"/>
                    <a:pt x="651" y="16049"/>
                  </a:cubicBezTo>
                  <a:lnTo>
                    <a:pt x="671" y="16049"/>
                  </a:lnTo>
                  <a:cubicBezTo>
                    <a:pt x="4559" y="16648"/>
                    <a:pt x="8480" y="16953"/>
                    <a:pt x="12403" y="16953"/>
                  </a:cubicBezTo>
                  <a:cubicBezTo>
                    <a:pt x="15415" y="16953"/>
                    <a:pt x="18429" y="16773"/>
                    <a:pt x="21432" y="16409"/>
                  </a:cubicBezTo>
                  <a:cubicBezTo>
                    <a:pt x="21852" y="16349"/>
                    <a:pt x="22272" y="15909"/>
                    <a:pt x="21972" y="15470"/>
                  </a:cubicBezTo>
                  <a:cubicBezTo>
                    <a:pt x="19194" y="11374"/>
                    <a:pt x="16597" y="7177"/>
                    <a:pt x="14179" y="2881"/>
                  </a:cubicBezTo>
                  <a:cubicBezTo>
                    <a:pt x="13659" y="1982"/>
                    <a:pt x="13100" y="983"/>
                    <a:pt x="12281" y="304"/>
                  </a:cubicBezTo>
                  <a:cubicBezTo>
                    <a:pt x="12004" y="89"/>
                    <a:pt x="11751" y="1"/>
                    <a:pt x="11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2550;p60">
              <a:extLst>
                <a:ext uri="{FF2B5EF4-FFF2-40B4-BE49-F238E27FC236}">
                  <a16:creationId xmlns:a16="http://schemas.microsoft.com/office/drawing/2014/main" id="{1CAD6D92-4954-1467-0284-8AF8E0427777}"/>
                </a:ext>
              </a:extLst>
            </p:cNvPr>
            <p:cNvSpPr/>
            <p:nvPr/>
          </p:nvSpPr>
          <p:spPr>
            <a:xfrm>
              <a:off x="1213550" y="776700"/>
              <a:ext cx="163200" cy="187100"/>
            </a:xfrm>
            <a:custGeom>
              <a:avLst/>
              <a:gdLst/>
              <a:ahLst/>
              <a:cxnLst/>
              <a:rect l="l" t="t" r="r" b="b"/>
              <a:pathLst>
                <a:path w="6528" h="7484" extrusionOk="0">
                  <a:moveTo>
                    <a:pt x="5813" y="0"/>
                  </a:moveTo>
                  <a:cubicBezTo>
                    <a:pt x="5606" y="0"/>
                    <a:pt x="5408" y="111"/>
                    <a:pt x="5288" y="310"/>
                  </a:cubicBezTo>
                  <a:cubicBezTo>
                    <a:pt x="3770" y="2428"/>
                    <a:pt x="2151" y="4466"/>
                    <a:pt x="413" y="6404"/>
                  </a:cubicBezTo>
                  <a:cubicBezTo>
                    <a:pt x="1" y="6862"/>
                    <a:pt x="417" y="7484"/>
                    <a:pt x="877" y="7484"/>
                  </a:cubicBezTo>
                  <a:cubicBezTo>
                    <a:pt x="1019" y="7484"/>
                    <a:pt x="1165" y="7425"/>
                    <a:pt x="1292" y="7283"/>
                  </a:cubicBezTo>
                  <a:cubicBezTo>
                    <a:pt x="3090" y="5265"/>
                    <a:pt x="4789" y="3147"/>
                    <a:pt x="6367" y="929"/>
                  </a:cubicBezTo>
                  <a:cubicBezTo>
                    <a:pt x="6527" y="629"/>
                    <a:pt x="6427" y="250"/>
                    <a:pt x="6128" y="90"/>
                  </a:cubicBezTo>
                  <a:cubicBezTo>
                    <a:pt x="6026" y="29"/>
                    <a:pt x="5918" y="0"/>
                    <a:pt x="5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2551;p60">
              <a:extLst>
                <a:ext uri="{FF2B5EF4-FFF2-40B4-BE49-F238E27FC236}">
                  <a16:creationId xmlns:a16="http://schemas.microsoft.com/office/drawing/2014/main" id="{7701CFE8-685E-BADB-AC0D-5788C152D549}"/>
                </a:ext>
              </a:extLst>
            </p:cNvPr>
            <p:cNvSpPr/>
            <p:nvPr/>
          </p:nvSpPr>
          <p:spPr>
            <a:xfrm>
              <a:off x="1147125" y="765350"/>
              <a:ext cx="243500" cy="154700"/>
            </a:xfrm>
            <a:custGeom>
              <a:avLst/>
              <a:gdLst/>
              <a:ahLst/>
              <a:cxnLst/>
              <a:rect l="l" t="t" r="r" b="b"/>
              <a:pathLst>
                <a:path w="9740" h="6188" extrusionOk="0">
                  <a:moveTo>
                    <a:pt x="868" y="1"/>
                  </a:moveTo>
                  <a:cubicBezTo>
                    <a:pt x="344" y="1"/>
                    <a:pt x="1" y="816"/>
                    <a:pt x="552" y="1183"/>
                  </a:cubicBezTo>
                  <a:cubicBezTo>
                    <a:pt x="3170" y="2882"/>
                    <a:pt x="5847" y="4520"/>
                    <a:pt x="8525" y="6099"/>
                  </a:cubicBezTo>
                  <a:cubicBezTo>
                    <a:pt x="8633" y="6160"/>
                    <a:pt x="8738" y="6187"/>
                    <a:pt x="8838" y="6187"/>
                  </a:cubicBezTo>
                  <a:cubicBezTo>
                    <a:pt x="9384" y="6187"/>
                    <a:pt x="9739" y="5375"/>
                    <a:pt x="9164" y="5020"/>
                  </a:cubicBezTo>
                  <a:cubicBezTo>
                    <a:pt x="6467" y="3441"/>
                    <a:pt x="3809" y="1803"/>
                    <a:pt x="1192" y="104"/>
                  </a:cubicBezTo>
                  <a:cubicBezTo>
                    <a:pt x="1080" y="32"/>
                    <a:pt x="971" y="1"/>
                    <a:pt x="8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2552;p60">
              <a:extLst>
                <a:ext uri="{FF2B5EF4-FFF2-40B4-BE49-F238E27FC236}">
                  <a16:creationId xmlns:a16="http://schemas.microsoft.com/office/drawing/2014/main" id="{3CD762E4-3EDB-A67B-ED10-975B29E8F9B6}"/>
                </a:ext>
              </a:extLst>
            </p:cNvPr>
            <p:cNvSpPr/>
            <p:nvPr/>
          </p:nvSpPr>
          <p:spPr>
            <a:xfrm>
              <a:off x="1176900" y="245925"/>
              <a:ext cx="790800" cy="1092025"/>
            </a:xfrm>
            <a:custGeom>
              <a:avLst/>
              <a:gdLst/>
              <a:ahLst/>
              <a:cxnLst/>
              <a:rect l="l" t="t" r="r" b="b"/>
              <a:pathLst>
                <a:path w="31632" h="43681" extrusionOk="0">
                  <a:moveTo>
                    <a:pt x="31632" y="0"/>
                  </a:moveTo>
                  <a:lnTo>
                    <a:pt x="30932" y="43101"/>
                  </a:lnTo>
                  <a:lnTo>
                    <a:pt x="1" y="43621"/>
                  </a:lnTo>
                  <a:lnTo>
                    <a:pt x="31632" y="43681"/>
                  </a:lnTo>
                  <a:lnTo>
                    <a:pt x="31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2553;p60">
              <a:extLst>
                <a:ext uri="{FF2B5EF4-FFF2-40B4-BE49-F238E27FC236}">
                  <a16:creationId xmlns:a16="http://schemas.microsoft.com/office/drawing/2014/main" id="{2B585283-9A0E-3CC4-D92A-3B8E5C86D484}"/>
                </a:ext>
              </a:extLst>
            </p:cNvPr>
            <p:cNvSpPr/>
            <p:nvPr/>
          </p:nvSpPr>
          <p:spPr>
            <a:xfrm>
              <a:off x="294200" y="186475"/>
              <a:ext cx="676425" cy="422625"/>
            </a:xfrm>
            <a:custGeom>
              <a:avLst/>
              <a:gdLst/>
              <a:ahLst/>
              <a:cxnLst/>
              <a:rect l="l" t="t" r="r" b="b"/>
              <a:pathLst>
                <a:path w="27057" h="16905" extrusionOk="0">
                  <a:moveTo>
                    <a:pt x="1" y="0"/>
                  </a:moveTo>
                  <a:lnTo>
                    <a:pt x="300" y="16905"/>
                  </a:lnTo>
                  <a:lnTo>
                    <a:pt x="1359" y="1639"/>
                  </a:lnTo>
                  <a:lnTo>
                    <a:pt x="27056" y="20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2554;p60">
              <a:extLst>
                <a:ext uri="{FF2B5EF4-FFF2-40B4-BE49-F238E27FC236}">
                  <a16:creationId xmlns:a16="http://schemas.microsoft.com/office/drawing/2014/main" id="{FF5F8E99-2A40-3B3A-C6CD-BF8C120458E8}"/>
                </a:ext>
              </a:extLst>
            </p:cNvPr>
            <p:cNvSpPr/>
            <p:nvPr/>
          </p:nvSpPr>
          <p:spPr>
            <a:xfrm>
              <a:off x="1053025" y="761450"/>
              <a:ext cx="828250" cy="514550"/>
            </a:xfrm>
            <a:custGeom>
              <a:avLst/>
              <a:gdLst/>
              <a:ahLst/>
              <a:cxnLst/>
              <a:rect l="l" t="t" r="r" b="b"/>
              <a:pathLst>
                <a:path w="33130" h="20582" extrusionOk="0">
                  <a:moveTo>
                    <a:pt x="33130" y="0"/>
                  </a:moveTo>
                  <a:lnTo>
                    <a:pt x="31412" y="19423"/>
                  </a:lnTo>
                  <a:lnTo>
                    <a:pt x="0" y="20582"/>
                  </a:lnTo>
                  <a:lnTo>
                    <a:pt x="32750" y="20582"/>
                  </a:lnTo>
                  <a:lnTo>
                    <a:pt x="331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2555;p60">
              <a:extLst>
                <a:ext uri="{FF2B5EF4-FFF2-40B4-BE49-F238E27FC236}">
                  <a16:creationId xmlns:a16="http://schemas.microsoft.com/office/drawing/2014/main" id="{9ADCFCF5-2F37-7FE2-8931-09027BEC7AF4}"/>
                </a:ext>
              </a:extLst>
            </p:cNvPr>
            <p:cNvSpPr/>
            <p:nvPr/>
          </p:nvSpPr>
          <p:spPr>
            <a:xfrm>
              <a:off x="719825" y="1348425"/>
              <a:ext cx="792300" cy="50975"/>
            </a:xfrm>
            <a:custGeom>
              <a:avLst/>
              <a:gdLst/>
              <a:ahLst/>
              <a:cxnLst/>
              <a:rect l="l" t="t" r="r" b="b"/>
              <a:pathLst>
                <a:path w="31692" h="2039" extrusionOk="0">
                  <a:moveTo>
                    <a:pt x="0" y="0"/>
                  </a:moveTo>
                  <a:lnTo>
                    <a:pt x="0" y="2038"/>
                  </a:lnTo>
                  <a:lnTo>
                    <a:pt x="31691" y="2038"/>
                  </a:lnTo>
                  <a:lnTo>
                    <a:pt x="316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2556;p60">
              <a:extLst>
                <a:ext uri="{FF2B5EF4-FFF2-40B4-BE49-F238E27FC236}">
                  <a16:creationId xmlns:a16="http://schemas.microsoft.com/office/drawing/2014/main" id="{BE27F21E-042D-6491-D842-A8E68838F5E8}"/>
                </a:ext>
              </a:extLst>
            </p:cNvPr>
            <p:cNvSpPr/>
            <p:nvPr/>
          </p:nvSpPr>
          <p:spPr>
            <a:xfrm>
              <a:off x="892650" y="1324950"/>
              <a:ext cx="141900" cy="59925"/>
            </a:xfrm>
            <a:custGeom>
              <a:avLst/>
              <a:gdLst/>
              <a:ahLst/>
              <a:cxnLst/>
              <a:rect l="l" t="t" r="r" b="b"/>
              <a:pathLst>
                <a:path w="5676" h="2397" extrusionOk="0">
                  <a:moveTo>
                    <a:pt x="5022" y="1"/>
                  </a:moveTo>
                  <a:cubicBezTo>
                    <a:pt x="4973" y="1"/>
                    <a:pt x="4925" y="7"/>
                    <a:pt x="4876" y="20"/>
                  </a:cubicBezTo>
                  <a:lnTo>
                    <a:pt x="480" y="1279"/>
                  </a:lnTo>
                  <a:cubicBezTo>
                    <a:pt x="181" y="1359"/>
                    <a:pt x="1" y="1678"/>
                    <a:pt x="101" y="1978"/>
                  </a:cubicBezTo>
                  <a:cubicBezTo>
                    <a:pt x="168" y="2230"/>
                    <a:pt x="404" y="2397"/>
                    <a:pt x="655" y="2397"/>
                  </a:cubicBezTo>
                  <a:cubicBezTo>
                    <a:pt x="703" y="2397"/>
                    <a:pt x="752" y="2391"/>
                    <a:pt x="800" y="2378"/>
                  </a:cubicBezTo>
                  <a:lnTo>
                    <a:pt x="5196" y="1119"/>
                  </a:lnTo>
                  <a:cubicBezTo>
                    <a:pt x="5496" y="1039"/>
                    <a:pt x="5676" y="719"/>
                    <a:pt x="5576" y="420"/>
                  </a:cubicBezTo>
                  <a:cubicBezTo>
                    <a:pt x="5509" y="168"/>
                    <a:pt x="5273" y="1"/>
                    <a:pt x="5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2557;p60">
              <a:extLst>
                <a:ext uri="{FF2B5EF4-FFF2-40B4-BE49-F238E27FC236}">
                  <a16:creationId xmlns:a16="http://schemas.microsoft.com/office/drawing/2014/main" id="{A53E3895-91E6-AAEC-DD04-A2D28D78CC86}"/>
                </a:ext>
              </a:extLst>
            </p:cNvPr>
            <p:cNvSpPr/>
            <p:nvPr/>
          </p:nvSpPr>
          <p:spPr>
            <a:xfrm>
              <a:off x="1093975" y="1343425"/>
              <a:ext cx="95950" cy="35000"/>
            </a:xfrm>
            <a:custGeom>
              <a:avLst/>
              <a:gdLst/>
              <a:ahLst/>
              <a:cxnLst/>
              <a:rect l="l" t="t" r="r" b="b"/>
              <a:pathLst>
                <a:path w="3838" h="1400" extrusionOk="0">
                  <a:moveTo>
                    <a:pt x="520" y="0"/>
                  </a:moveTo>
                  <a:cubicBezTo>
                    <a:pt x="240" y="0"/>
                    <a:pt x="21" y="220"/>
                    <a:pt x="1" y="500"/>
                  </a:cubicBezTo>
                  <a:lnTo>
                    <a:pt x="1" y="820"/>
                  </a:lnTo>
                  <a:cubicBezTo>
                    <a:pt x="1" y="1099"/>
                    <a:pt x="220" y="1339"/>
                    <a:pt x="500" y="1339"/>
                  </a:cubicBezTo>
                  <a:lnTo>
                    <a:pt x="3298" y="1399"/>
                  </a:lnTo>
                  <a:cubicBezTo>
                    <a:pt x="3597" y="1399"/>
                    <a:pt x="3817" y="1179"/>
                    <a:pt x="3817" y="900"/>
                  </a:cubicBezTo>
                  <a:lnTo>
                    <a:pt x="3837" y="580"/>
                  </a:lnTo>
                  <a:cubicBezTo>
                    <a:pt x="3837" y="300"/>
                    <a:pt x="3617" y="60"/>
                    <a:pt x="3338" y="60"/>
                  </a:cubicBezTo>
                  <a:lnTo>
                    <a:pt x="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2558;p60">
              <a:extLst>
                <a:ext uri="{FF2B5EF4-FFF2-40B4-BE49-F238E27FC236}">
                  <a16:creationId xmlns:a16="http://schemas.microsoft.com/office/drawing/2014/main" id="{C44893A4-6292-F7D7-D5F2-19D605B971FD}"/>
                </a:ext>
              </a:extLst>
            </p:cNvPr>
            <p:cNvSpPr/>
            <p:nvPr/>
          </p:nvSpPr>
          <p:spPr>
            <a:xfrm>
              <a:off x="1168900" y="1316775"/>
              <a:ext cx="95950" cy="61800"/>
            </a:xfrm>
            <a:custGeom>
              <a:avLst/>
              <a:gdLst/>
              <a:ahLst/>
              <a:cxnLst/>
              <a:rect l="l" t="t" r="r" b="b"/>
              <a:pathLst>
                <a:path w="3838" h="2472" extrusionOk="0">
                  <a:moveTo>
                    <a:pt x="702" y="1"/>
                  </a:moveTo>
                  <a:cubicBezTo>
                    <a:pt x="514" y="1"/>
                    <a:pt x="329" y="116"/>
                    <a:pt x="241" y="307"/>
                  </a:cubicBezTo>
                  <a:lnTo>
                    <a:pt x="101" y="587"/>
                  </a:lnTo>
                  <a:cubicBezTo>
                    <a:pt x="1" y="847"/>
                    <a:pt x="101" y="1146"/>
                    <a:pt x="361" y="1266"/>
                  </a:cubicBezTo>
                  <a:lnTo>
                    <a:pt x="2918" y="2425"/>
                  </a:lnTo>
                  <a:cubicBezTo>
                    <a:pt x="2987" y="2457"/>
                    <a:pt x="3058" y="2472"/>
                    <a:pt x="3129" y="2472"/>
                  </a:cubicBezTo>
                  <a:cubicBezTo>
                    <a:pt x="3324" y="2472"/>
                    <a:pt x="3509" y="2356"/>
                    <a:pt x="3598" y="2165"/>
                  </a:cubicBezTo>
                  <a:lnTo>
                    <a:pt x="3717" y="1886"/>
                  </a:lnTo>
                  <a:cubicBezTo>
                    <a:pt x="3837" y="1626"/>
                    <a:pt x="3717" y="1326"/>
                    <a:pt x="3478" y="1206"/>
                  </a:cubicBezTo>
                  <a:lnTo>
                    <a:pt x="900" y="47"/>
                  </a:lnTo>
                  <a:cubicBezTo>
                    <a:pt x="837" y="16"/>
                    <a:pt x="769" y="1"/>
                    <a:pt x="7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2559;p60">
              <a:extLst>
                <a:ext uri="{FF2B5EF4-FFF2-40B4-BE49-F238E27FC236}">
                  <a16:creationId xmlns:a16="http://schemas.microsoft.com/office/drawing/2014/main" id="{9BCC7564-4443-7A26-3909-C610EA9C235E}"/>
                </a:ext>
              </a:extLst>
            </p:cNvPr>
            <p:cNvSpPr/>
            <p:nvPr/>
          </p:nvSpPr>
          <p:spPr>
            <a:xfrm>
              <a:off x="719825" y="1370400"/>
              <a:ext cx="792300" cy="29000"/>
            </a:xfrm>
            <a:custGeom>
              <a:avLst/>
              <a:gdLst/>
              <a:ahLst/>
              <a:cxnLst/>
              <a:rect l="l" t="t" r="r" b="b"/>
              <a:pathLst>
                <a:path w="31692" h="1160" extrusionOk="0">
                  <a:moveTo>
                    <a:pt x="0" y="0"/>
                  </a:moveTo>
                  <a:lnTo>
                    <a:pt x="0" y="1159"/>
                  </a:lnTo>
                  <a:lnTo>
                    <a:pt x="31691" y="1159"/>
                  </a:lnTo>
                  <a:lnTo>
                    <a:pt x="31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Itaú vector branco ~png~ | Itaú, Ícone, Ícones">
            <a:extLst>
              <a:ext uri="{FF2B5EF4-FFF2-40B4-BE49-F238E27FC236}">
                <a16:creationId xmlns:a16="http://schemas.microsoft.com/office/drawing/2014/main" id="{35969094-BE03-BCD8-7A70-CC56DFFE30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248" b="90909" l="9827" r="89740">
                        <a14:foregroundMark x1="44942" y1="9248" x2="50578" y2="9404"/>
                        <a14:foregroundMark x1="51301" y1="71160" x2="53613" y2="69436"/>
                        <a14:foregroundMark x1="47977" y1="90909" x2="54769" y2="90439"/>
                      </a14:backgroundRemoval>
                    </a14:imgEffect>
                  </a14:imgLayer>
                </a14:imgProps>
              </a:ext>
              <a:ext uri="{28A0092B-C50C-407E-A947-70E740481C1C}">
                <a14:useLocalDpi xmlns:a14="http://schemas.microsoft.com/office/drawing/2010/main" val="0"/>
              </a:ext>
            </a:extLst>
          </a:blip>
          <a:srcRect/>
          <a:stretch>
            <a:fillRect/>
          </a:stretch>
        </p:blipFill>
        <p:spPr bwMode="auto">
          <a:xfrm>
            <a:off x="8040284" y="1667638"/>
            <a:ext cx="435982" cy="401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763F2A53-9199-30AA-91EF-B606ECE8A934}"/>
                  </a:ext>
                </a:extLst>
              </p:cNvPr>
              <p:cNvGraphicFramePr>
                <a:graphicFrameLocks noChangeAspect="1"/>
              </p:cNvGraphicFramePr>
              <p:nvPr>
                <p:extLst>
                  <p:ext uri="{D42A27DB-BD31-4B8C-83A1-F6EECF244321}">
                    <p14:modId xmlns:p14="http://schemas.microsoft.com/office/powerpoint/2010/main" val="3341277168"/>
                  </p:ext>
                </p:extLst>
              </p:nvPr>
            </p:nvGraphicFramePr>
            <p:xfrm>
              <a:off x="6174108" y="2233860"/>
              <a:ext cx="2262320" cy="1563662"/>
            </p:xfrm>
            <a:graphic>
              <a:graphicData uri="http://schemas.microsoft.com/office/powerpoint/2016/slidezoom">
                <pslz:sldZm>
                  <pslz:sldZmObj sldId="346" cId="259965066">
                    <pslz:zmPr id="{B50BE3DD-C235-4846-8982-E923FBADA994}" returnToParent="0" imageType="cover" transitionDur="1000">
                      <p166:blipFill xmlns:p166="http://schemas.microsoft.com/office/powerpoint/2016/6/main">
                        <a:blip r:embed="rId7"/>
                        <a:stretch>
                          <a:fillRect/>
                        </a:stretch>
                      </p166:blipFill>
                      <p166:spPr xmlns:p166="http://schemas.microsoft.com/office/powerpoint/2016/6/main">
                        <a:xfrm>
                          <a:off x="0" y="0"/>
                          <a:ext cx="2262320" cy="1563662"/>
                        </a:xfrm>
                        <a:prstGeom prst="rect">
                          <a:avLst/>
                        </a:prstGeom>
                        <a:ln w="3175">
                          <a:noFill/>
                        </a:ln>
                      </p166:spPr>
                    </pslz:zmPr>
                  </pslz:sldZmObj>
                </pslz:sldZm>
              </a:graphicData>
            </a:graphic>
          </p:graphicFrame>
        </mc:Choice>
        <mc:Fallback xmlns="">
          <p:pic>
            <p:nvPicPr>
              <p:cNvPr id="4" name="Slide Zoom 3">
                <a:extLst>
                  <a:ext uri="{FF2B5EF4-FFF2-40B4-BE49-F238E27FC236}">
                    <a16:creationId xmlns:a16="http://schemas.microsoft.com/office/drawing/2014/main" id="{763F2A53-9199-30AA-91EF-B606ECE8A934}"/>
                  </a:ext>
                </a:extLst>
              </p:cNvPr>
              <p:cNvPicPr>
                <a:picLocks noGrp="1" noRot="1" noChangeAspect="1" noMove="1" noResize="1" noEditPoints="1" noAdjustHandles="1" noChangeArrowheads="1" noChangeShapeType="1"/>
              </p:cNvPicPr>
              <p:nvPr/>
            </p:nvPicPr>
            <p:blipFill>
              <a:blip r:embed="rId8"/>
              <a:stretch>
                <a:fillRect/>
              </a:stretch>
            </p:blipFill>
            <p:spPr>
              <a:xfrm>
                <a:off x="6174108" y="2233860"/>
                <a:ext cx="2262320" cy="1563662"/>
              </a:xfrm>
              <a:prstGeom prst="rect">
                <a:avLst/>
              </a:prstGeom>
              <a:ln w="3175">
                <a:noFill/>
              </a:ln>
            </p:spPr>
          </p:pic>
        </mc:Fallback>
      </mc:AlternateContent>
      <p:sp>
        <p:nvSpPr>
          <p:cNvPr id="6" name="Rectangle 5">
            <a:extLst>
              <a:ext uri="{FF2B5EF4-FFF2-40B4-BE49-F238E27FC236}">
                <a16:creationId xmlns:a16="http://schemas.microsoft.com/office/drawing/2014/main" id="{0495CF31-4DA0-1D1D-06B7-74E4E26D8A3C}"/>
              </a:ext>
            </a:extLst>
          </p:cNvPr>
          <p:cNvSpPr/>
          <p:nvPr/>
        </p:nvSpPr>
        <p:spPr>
          <a:xfrm>
            <a:off x="3055088" y="474921"/>
            <a:ext cx="566740" cy="389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29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9"/>
                                        </p:tgtEl>
                                        <p:attrNameLst>
                                          <p:attrName>style.opacity</p:attrName>
                                        </p:attrNameLst>
                                      </p:cBhvr>
                                      <p:to>
                                        <p:strVal val="0.5"/>
                                      </p:to>
                                    </p:set>
                                    <p:animEffect filter="image" prLst="opacity: 0.5">
                                      <p:cBhvr rctx="IE">
                                        <p:cTn id="10" dur="indefinite"/>
                                        <p:tgtEl>
                                          <p:spTgt spid="9"/>
                                        </p:tgtEl>
                                      </p:cBhvr>
                                    </p:animEffect>
                                  </p:childTnLst>
                                </p:cTn>
                              </p:par>
                              <p:par>
                                <p:cTn id="11" presetID="9" presetClass="emph" presetSubtype="0" nodeType="withEffect">
                                  <p:stCondLst>
                                    <p:cond delay="0"/>
                                  </p:stCondLst>
                                  <p:childTnLst>
                                    <p:set>
                                      <p:cBhvr>
                                        <p:cTn id="12" dur="indefinite"/>
                                        <p:tgtEl>
                                          <p:spTgt spid="1421"/>
                                        </p:tgtEl>
                                        <p:attrNameLst>
                                          <p:attrName>style.opacity</p:attrName>
                                        </p:attrNameLst>
                                      </p:cBhvr>
                                      <p:to>
                                        <p:strVal val="0.5"/>
                                      </p:to>
                                    </p:set>
                                    <p:animEffect filter="image" prLst="opacity: 0.5">
                                      <p:cBhvr rctx="IE">
                                        <p:cTn id="13" dur="indefinite"/>
                                        <p:tgtEl>
                                          <p:spTgt spid="1421"/>
                                        </p:tgtEl>
                                      </p:cBhvr>
                                    </p:animEffect>
                                  </p:childTnLst>
                                </p:cTn>
                              </p:par>
                              <p:par>
                                <p:cTn id="14" presetID="10" presetClass="entr" presetSubtype="0" fill="hold" nodeType="withEffect">
                                  <p:stCondLst>
                                    <p:cond delay="0"/>
                                  </p:stCondLst>
                                  <p:childTnLst>
                                    <p:set>
                                      <p:cBhvr>
                                        <p:cTn id="15" dur="1" fill="hold">
                                          <p:stCondLst>
                                            <p:cond delay="0"/>
                                          </p:stCondLst>
                                        </p:cTn>
                                        <p:tgtEl>
                                          <p:spTgt spid="1408"/>
                                        </p:tgtEl>
                                        <p:attrNameLst>
                                          <p:attrName>style.visibility</p:attrName>
                                        </p:attrNameLst>
                                      </p:cBhvr>
                                      <p:to>
                                        <p:strVal val="visible"/>
                                      </p:to>
                                    </p:set>
                                    <p:animEffect transition="in" filter="fade">
                                      <p:cBhvr>
                                        <p:cTn id="16" dur="500"/>
                                        <p:tgtEl>
                                          <p:spTgt spid="14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09"/>
                                        </p:tgtEl>
                                        <p:attrNameLst>
                                          <p:attrName>style.visibility</p:attrName>
                                        </p:attrNameLst>
                                      </p:cBhvr>
                                      <p:to>
                                        <p:strVal val="visible"/>
                                      </p:to>
                                    </p:set>
                                    <p:animEffect transition="in" filter="fade">
                                      <p:cBhvr>
                                        <p:cTn id="19" dur="500"/>
                                        <p:tgtEl>
                                          <p:spTgt spid="14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0"/>
                                        </p:tgtEl>
                                        <p:attrNameLst>
                                          <p:attrName>style.visibility</p:attrName>
                                        </p:attrNameLst>
                                      </p:cBhvr>
                                      <p:to>
                                        <p:strVal val="visible"/>
                                      </p:to>
                                    </p:set>
                                    <p:animEffect transition="in" filter="fade">
                                      <p:cBhvr>
                                        <p:cTn id="22" dur="500"/>
                                        <p:tgtEl>
                                          <p:spTgt spid="14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17"/>
                                        </p:tgtEl>
                                        <p:attrNameLst>
                                          <p:attrName>style.visibility</p:attrName>
                                        </p:attrNameLst>
                                      </p:cBhvr>
                                      <p:to>
                                        <p:strVal val="visible"/>
                                      </p:to>
                                    </p:set>
                                    <p:animEffect transition="in" filter="fade">
                                      <p:cBhvr>
                                        <p:cTn id="27" dur="500"/>
                                        <p:tgtEl>
                                          <p:spTgt spid="1417"/>
                                        </p:tgtEl>
                                      </p:cBhvr>
                                    </p:animEffect>
                                  </p:childTnLst>
                                </p:cTn>
                              </p:par>
                              <p:par>
                                <p:cTn id="28" presetID="10" presetClass="entr" presetSubtype="0" fill="hold" nodeType="withEffect">
                                  <p:stCondLst>
                                    <p:cond delay="0"/>
                                  </p:stCondLst>
                                  <p:childTnLst>
                                    <p:set>
                                      <p:cBhvr>
                                        <p:cTn id="29" dur="1" fill="hold">
                                          <p:stCondLst>
                                            <p:cond delay="0"/>
                                          </p:stCondLst>
                                        </p:cTn>
                                        <p:tgtEl>
                                          <p:spTgt spid="1418"/>
                                        </p:tgtEl>
                                        <p:attrNameLst>
                                          <p:attrName>style.visibility</p:attrName>
                                        </p:attrNameLst>
                                      </p:cBhvr>
                                      <p:to>
                                        <p:strVal val="visible"/>
                                      </p:to>
                                    </p:set>
                                    <p:animEffect transition="in" filter="fade">
                                      <p:cBhvr>
                                        <p:cTn id="30" dur="500"/>
                                        <p:tgtEl>
                                          <p:spTgt spid="1418"/>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409" grpId="0" animBg="1"/>
      <p:bldP spid="1410" grpId="0"/>
      <p:bldP spid="14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8" name="Google Shape;1928;p45"/>
          <p:cNvSpPr txBox="1">
            <a:spLocks noGrp="1"/>
          </p:cNvSpPr>
          <p:nvPr>
            <p:ph type="subTitle" idx="1"/>
          </p:nvPr>
        </p:nvSpPr>
        <p:spPr>
          <a:xfrm>
            <a:off x="1705936" y="814813"/>
            <a:ext cx="1605538" cy="300089"/>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5"/>
                </a:solidFill>
              </a:rPr>
              <a:t>1º Conceito:</a:t>
            </a:r>
            <a:endParaRPr sz="1600" dirty="0">
              <a:solidFill>
                <a:schemeClr val="accent5"/>
              </a:solidFill>
            </a:endParaRPr>
          </a:p>
        </p:txBody>
      </p:sp>
      <p:sp>
        <p:nvSpPr>
          <p:cNvPr id="4" name="Google Shape;1928;p45">
            <a:extLst>
              <a:ext uri="{FF2B5EF4-FFF2-40B4-BE49-F238E27FC236}">
                <a16:creationId xmlns:a16="http://schemas.microsoft.com/office/drawing/2014/main" id="{DB637350-22C5-EBBB-6E3B-F6D3E5BD3A69}"/>
              </a:ext>
            </a:extLst>
          </p:cNvPr>
          <p:cNvSpPr txBox="1">
            <a:spLocks/>
          </p:cNvSpPr>
          <p:nvPr/>
        </p:nvSpPr>
        <p:spPr>
          <a:xfrm>
            <a:off x="1259272" y="1211965"/>
            <a:ext cx="2498867" cy="48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500"/>
              <a:buFont typeface="Bebas Neue"/>
              <a:buNone/>
              <a:defRPr sz="2200" b="0" i="0" u="none" strike="noStrike" cap="none">
                <a:solidFill>
                  <a:schemeClr val="accent3"/>
                </a:solidFill>
                <a:latin typeface="Reggae One"/>
                <a:ea typeface="Reggae One"/>
                <a:cs typeface="Reggae One"/>
                <a:sym typeface="Reggae One"/>
              </a:defRPr>
            </a:lvl1pPr>
            <a:lvl2pPr marL="914400" marR="0" lvl="1"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pPr marL="0" indent="0" algn="ctr"/>
            <a:r>
              <a:rPr lang="en-US" sz="2400" dirty="0"/>
              <a:t>Data Mesh</a:t>
            </a:r>
          </a:p>
        </p:txBody>
      </p:sp>
      <p:grpSp>
        <p:nvGrpSpPr>
          <p:cNvPr id="5" name="Google Shape;2519;p60">
            <a:extLst>
              <a:ext uri="{FF2B5EF4-FFF2-40B4-BE49-F238E27FC236}">
                <a16:creationId xmlns:a16="http://schemas.microsoft.com/office/drawing/2014/main" id="{6706BAC6-9436-75A6-233E-43C49E2289BF}"/>
              </a:ext>
            </a:extLst>
          </p:cNvPr>
          <p:cNvGrpSpPr/>
          <p:nvPr/>
        </p:nvGrpSpPr>
        <p:grpSpPr>
          <a:xfrm>
            <a:off x="1259272" y="1804877"/>
            <a:ext cx="2498868" cy="1832248"/>
            <a:chOff x="202800" y="84075"/>
            <a:chExt cx="1793875" cy="1315325"/>
          </a:xfrm>
        </p:grpSpPr>
        <p:sp>
          <p:nvSpPr>
            <p:cNvPr id="6" name="Google Shape;2520;p60">
              <a:extLst>
                <a:ext uri="{FF2B5EF4-FFF2-40B4-BE49-F238E27FC236}">
                  <a16:creationId xmlns:a16="http://schemas.microsoft.com/office/drawing/2014/main" id="{8FABDC7F-C5B9-389A-053B-AE4178C68E8A}"/>
                </a:ext>
              </a:extLst>
            </p:cNvPr>
            <p:cNvSpPr/>
            <p:nvPr/>
          </p:nvSpPr>
          <p:spPr>
            <a:xfrm>
              <a:off x="202800" y="84075"/>
              <a:ext cx="1793875" cy="1285350"/>
            </a:xfrm>
            <a:custGeom>
              <a:avLst/>
              <a:gdLst/>
              <a:ahLst/>
              <a:cxnLst/>
              <a:rect l="l" t="t" r="r" b="b"/>
              <a:pathLst>
                <a:path w="71755" h="51414" extrusionOk="0">
                  <a:moveTo>
                    <a:pt x="71535" y="0"/>
                  </a:moveTo>
                  <a:lnTo>
                    <a:pt x="240" y="1179"/>
                  </a:lnTo>
                  <a:lnTo>
                    <a:pt x="0" y="51413"/>
                  </a:lnTo>
                  <a:lnTo>
                    <a:pt x="71755" y="51293"/>
                  </a:lnTo>
                  <a:lnTo>
                    <a:pt x="71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1;p60">
              <a:extLst>
                <a:ext uri="{FF2B5EF4-FFF2-40B4-BE49-F238E27FC236}">
                  <a16:creationId xmlns:a16="http://schemas.microsoft.com/office/drawing/2014/main" id="{473F6839-8BB2-B91A-9961-D7815CC1AD2A}"/>
                </a:ext>
              </a:extLst>
            </p:cNvPr>
            <p:cNvSpPr/>
            <p:nvPr/>
          </p:nvSpPr>
          <p:spPr>
            <a:xfrm>
              <a:off x="205775" y="85050"/>
              <a:ext cx="1735950" cy="627925"/>
            </a:xfrm>
            <a:custGeom>
              <a:avLst/>
              <a:gdLst/>
              <a:ahLst/>
              <a:cxnLst/>
              <a:rect l="l" t="t" r="r" b="b"/>
              <a:pathLst>
                <a:path w="69438" h="25117" extrusionOk="0">
                  <a:moveTo>
                    <a:pt x="69438" y="1"/>
                  </a:moveTo>
                  <a:lnTo>
                    <a:pt x="121" y="1140"/>
                  </a:lnTo>
                  <a:lnTo>
                    <a:pt x="121" y="1140"/>
                  </a:lnTo>
                  <a:lnTo>
                    <a:pt x="1" y="24938"/>
                  </a:lnTo>
                  <a:cubicBezTo>
                    <a:pt x="1743" y="25057"/>
                    <a:pt x="3549" y="25117"/>
                    <a:pt x="5411" y="25117"/>
                  </a:cubicBezTo>
                  <a:cubicBezTo>
                    <a:pt x="12347" y="25117"/>
                    <a:pt x="20048" y="24281"/>
                    <a:pt x="28035" y="22501"/>
                  </a:cubicBezTo>
                  <a:cubicBezTo>
                    <a:pt x="48097" y="18045"/>
                    <a:pt x="64083" y="8993"/>
                    <a:pt x="69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22;p60">
              <a:extLst>
                <a:ext uri="{FF2B5EF4-FFF2-40B4-BE49-F238E27FC236}">
                  <a16:creationId xmlns:a16="http://schemas.microsoft.com/office/drawing/2014/main" id="{3C988B45-3CB6-1756-9C00-3A4909A1821F}"/>
                </a:ext>
              </a:extLst>
            </p:cNvPr>
            <p:cNvSpPr/>
            <p:nvPr/>
          </p:nvSpPr>
          <p:spPr>
            <a:xfrm>
              <a:off x="249750" y="128025"/>
              <a:ext cx="1693975" cy="1194450"/>
            </a:xfrm>
            <a:custGeom>
              <a:avLst/>
              <a:gdLst/>
              <a:ahLst/>
              <a:cxnLst/>
              <a:rect l="l" t="t" r="r" b="b"/>
              <a:pathLst>
                <a:path w="67759" h="47778" extrusionOk="0">
                  <a:moveTo>
                    <a:pt x="67759" y="0"/>
                  </a:moveTo>
                  <a:lnTo>
                    <a:pt x="0" y="720"/>
                  </a:lnTo>
                  <a:lnTo>
                    <a:pt x="0" y="720"/>
                  </a:lnTo>
                  <a:lnTo>
                    <a:pt x="360" y="47777"/>
                  </a:lnTo>
                  <a:lnTo>
                    <a:pt x="67059" y="46838"/>
                  </a:lnTo>
                  <a:lnTo>
                    <a:pt x="67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23;p60">
              <a:extLst>
                <a:ext uri="{FF2B5EF4-FFF2-40B4-BE49-F238E27FC236}">
                  <a16:creationId xmlns:a16="http://schemas.microsoft.com/office/drawing/2014/main" id="{D18CF065-31AC-52F5-1B6E-FAD8941390CB}"/>
                </a:ext>
              </a:extLst>
            </p:cNvPr>
            <p:cNvSpPr/>
            <p:nvPr/>
          </p:nvSpPr>
          <p:spPr>
            <a:xfrm>
              <a:off x="249750" y="128025"/>
              <a:ext cx="1693975" cy="1194450"/>
            </a:xfrm>
            <a:custGeom>
              <a:avLst/>
              <a:gdLst/>
              <a:ahLst/>
              <a:cxnLst/>
              <a:rect l="l" t="t" r="r" b="b"/>
              <a:pathLst>
                <a:path w="67759" h="47778" extrusionOk="0">
                  <a:moveTo>
                    <a:pt x="67759" y="0"/>
                  </a:moveTo>
                  <a:lnTo>
                    <a:pt x="0" y="720"/>
                  </a:lnTo>
                  <a:lnTo>
                    <a:pt x="0" y="720"/>
                  </a:lnTo>
                  <a:lnTo>
                    <a:pt x="360" y="47777"/>
                  </a:lnTo>
                  <a:lnTo>
                    <a:pt x="1279" y="47757"/>
                  </a:lnTo>
                  <a:lnTo>
                    <a:pt x="939" y="1659"/>
                  </a:lnTo>
                  <a:lnTo>
                    <a:pt x="939" y="1659"/>
                  </a:lnTo>
                  <a:lnTo>
                    <a:pt x="66700" y="940"/>
                  </a:lnTo>
                  <a:lnTo>
                    <a:pt x="66700" y="940"/>
                  </a:lnTo>
                  <a:lnTo>
                    <a:pt x="66040" y="46858"/>
                  </a:lnTo>
                  <a:lnTo>
                    <a:pt x="66040" y="46858"/>
                  </a:lnTo>
                  <a:lnTo>
                    <a:pt x="67059" y="46838"/>
                  </a:lnTo>
                  <a:lnTo>
                    <a:pt x="677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24;p60">
              <a:extLst>
                <a:ext uri="{FF2B5EF4-FFF2-40B4-BE49-F238E27FC236}">
                  <a16:creationId xmlns:a16="http://schemas.microsoft.com/office/drawing/2014/main" id="{BE662BFB-D818-9D93-DEC9-0643FBDF8A9B}"/>
                </a:ext>
              </a:extLst>
            </p:cNvPr>
            <p:cNvSpPr/>
            <p:nvPr/>
          </p:nvSpPr>
          <p:spPr>
            <a:xfrm>
              <a:off x="409100" y="392350"/>
              <a:ext cx="594475" cy="513000"/>
            </a:xfrm>
            <a:custGeom>
              <a:avLst/>
              <a:gdLst/>
              <a:ahLst/>
              <a:cxnLst/>
              <a:rect l="l" t="t" r="r" b="b"/>
              <a:pathLst>
                <a:path w="23779" h="20520" extrusionOk="0">
                  <a:moveTo>
                    <a:pt x="12350" y="1"/>
                  </a:moveTo>
                  <a:cubicBezTo>
                    <a:pt x="11121" y="1"/>
                    <a:pt x="9922" y="170"/>
                    <a:pt x="8832" y="517"/>
                  </a:cubicBezTo>
                  <a:cubicBezTo>
                    <a:pt x="3537" y="2216"/>
                    <a:pt x="0" y="8870"/>
                    <a:pt x="1199" y="14744"/>
                  </a:cubicBezTo>
                  <a:cubicBezTo>
                    <a:pt x="1699" y="17162"/>
                    <a:pt x="2798" y="19001"/>
                    <a:pt x="4536" y="20359"/>
                  </a:cubicBezTo>
                  <a:cubicBezTo>
                    <a:pt x="4656" y="20459"/>
                    <a:pt x="4816" y="20519"/>
                    <a:pt x="4956" y="20519"/>
                  </a:cubicBezTo>
                  <a:cubicBezTo>
                    <a:pt x="5615" y="20519"/>
                    <a:pt x="5915" y="19700"/>
                    <a:pt x="5396" y="19280"/>
                  </a:cubicBezTo>
                  <a:cubicBezTo>
                    <a:pt x="3897" y="18121"/>
                    <a:pt x="2998" y="16583"/>
                    <a:pt x="2558" y="14465"/>
                  </a:cubicBezTo>
                  <a:cubicBezTo>
                    <a:pt x="1479" y="9229"/>
                    <a:pt x="4596" y="3335"/>
                    <a:pt x="9252" y="1836"/>
                  </a:cubicBezTo>
                  <a:cubicBezTo>
                    <a:pt x="10196" y="1539"/>
                    <a:pt x="11245" y="1394"/>
                    <a:pt x="12326" y="1394"/>
                  </a:cubicBezTo>
                  <a:cubicBezTo>
                    <a:pt x="14583" y="1394"/>
                    <a:pt x="16978" y="2026"/>
                    <a:pt x="18843" y="3215"/>
                  </a:cubicBezTo>
                  <a:cubicBezTo>
                    <a:pt x="20162" y="4054"/>
                    <a:pt x="21781" y="5533"/>
                    <a:pt x="22080" y="7911"/>
                  </a:cubicBezTo>
                  <a:cubicBezTo>
                    <a:pt x="22380" y="10089"/>
                    <a:pt x="21761" y="14545"/>
                    <a:pt x="19043" y="15404"/>
                  </a:cubicBezTo>
                  <a:cubicBezTo>
                    <a:pt x="18242" y="15641"/>
                    <a:pt x="18503" y="16756"/>
                    <a:pt x="19220" y="16756"/>
                  </a:cubicBezTo>
                  <a:cubicBezTo>
                    <a:pt x="19290" y="16756"/>
                    <a:pt x="19365" y="16746"/>
                    <a:pt x="19443" y="16723"/>
                  </a:cubicBezTo>
                  <a:cubicBezTo>
                    <a:pt x="23219" y="15564"/>
                    <a:pt x="23779" y="10149"/>
                    <a:pt x="23459" y="7731"/>
                  </a:cubicBezTo>
                  <a:cubicBezTo>
                    <a:pt x="23179" y="5433"/>
                    <a:pt x="21841" y="3475"/>
                    <a:pt x="19583" y="2036"/>
                  </a:cubicBezTo>
                  <a:cubicBezTo>
                    <a:pt x="17503" y="707"/>
                    <a:pt x="14864" y="1"/>
                    <a:pt x="1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5;p60">
              <a:extLst>
                <a:ext uri="{FF2B5EF4-FFF2-40B4-BE49-F238E27FC236}">
                  <a16:creationId xmlns:a16="http://schemas.microsoft.com/office/drawing/2014/main" id="{EDA0276B-93F6-6EEB-9C7B-CAEC25032EC8}"/>
                </a:ext>
              </a:extLst>
            </p:cNvPr>
            <p:cNvSpPr/>
            <p:nvPr/>
          </p:nvSpPr>
          <p:spPr>
            <a:xfrm>
              <a:off x="682350" y="294125"/>
              <a:ext cx="35000" cy="201600"/>
            </a:xfrm>
            <a:custGeom>
              <a:avLst/>
              <a:gdLst/>
              <a:ahLst/>
              <a:cxnLst/>
              <a:rect l="l" t="t" r="r" b="b"/>
              <a:pathLst>
                <a:path w="1400" h="8064" extrusionOk="0">
                  <a:moveTo>
                    <a:pt x="700" y="0"/>
                  </a:moveTo>
                  <a:cubicBezTo>
                    <a:pt x="350" y="0"/>
                    <a:pt x="1" y="230"/>
                    <a:pt x="1" y="690"/>
                  </a:cubicBezTo>
                  <a:lnTo>
                    <a:pt x="1" y="7364"/>
                  </a:lnTo>
                  <a:cubicBezTo>
                    <a:pt x="1" y="7743"/>
                    <a:pt x="320" y="8063"/>
                    <a:pt x="700" y="8063"/>
                  </a:cubicBezTo>
                  <a:cubicBezTo>
                    <a:pt x="1080" y="8063"/>
                    <a:pt x="1399" y="7743"/>
                    <a:pt x="1399" y="7364"/>
                  </a:cubicBezTo>
                  <a:lnTo>
                    <a:pt x="1399" y="690"/>
                  </a:lnTo>
                  <a:cubicBezTo>
                    <a:pt x="1399" y="230"/>
                    <a:pt x="1050" y="0"/>
                    <a:pt x="7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6;p60">
              <a:extLst>
                <a:ext uri="{FF2B5EF4-FFF2-40B4-BE49-F238E27FC236}">
                  <a16:creationId xmlns:a16="http://schemas.microsoft.com/office/drawing/2014/main" id="{0739BD83-4374-F604-D229-481E4F132A1A}"/>
                </a:ext>
              </a:extLst>
            </p:cNvPr>
            <p:cNvSpPr/>
            <p:nvPr/>
          </p:nvSpPr>
          <p:spPr>
            <a:xfrm>
              <a:off x="554975" y="266900"/>
              <a:ext cx="325725" cy="34500"/>
            </a:xfrm>
            <a:custGeom>
              <a:avLst/>
              <a:gdLst/>
              <a:ahLst/>
              <a:cxnLst/>
              <a:rect l="l" t="t" r="r" b="b"/>
              <a:pathLst>
                <a:path w="13029" h="1380" extrusionOk="0">
                  <a:moveTo>
                    <a:pt x="939" y="0"/>
                  </a:moveTo>
                  <a:cubicBezTo>
                    <a:pt x="0" y="0"/>
                    <a:pt x="0" y="1379"/>
                    <a:pt x="939" y="1379"/>
                  </a:cubicBezTo>
                  <a:lnTo>
                    <a:pt x="12089" y="1379"/>
                  </a:lnTo>
                  <a:cubicBezTo>
                    <a:pt x="13028" y="1379"/>
                    <a:pt x="13028" y="0"/>
                    <a:pt x="120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27;p60">
              <a:extLst>
                <a:ext uri="{FF2B5EF4-FFF2-40B4-BE49-F238E27FC236}">
                  <a16:creationId xmlns:a16="http://schemas.microsoft.com/office/drawing/2014/main" id="{0BC53B7A-5E95-EDC4-8CBB-AEB52DB0DF07}"/>
                </a:ext>
              </a:extLst>
            </p:cNvPr>
            <p:cNvSpPr/>
            <p:nvPr/>
          </p:nvSpPr>
          <p:spPr>
            <a:xfrm>
              <a:off x="783475" y="725925"/>
              <a:ext cx="233100" cy="140450"/>
            </a:xfrm>
            <a:custGeom>
              <a:avLst/>
              <a:gdLst/>
              <a:ahLst/>
              <a:cxnLst/>
              <a:rect l="l" t="t" r="r" b="b"/>
              <a:pathLst>
                <a:path w="9324" h="5618" extrusionOk="0">
                  <a:moveTo>
                    <a:pt x="1001" y="0"/>
                  </a:moveTo>
                  <a:cubicBezTo>
                    <a:pt x="377" y="0"/>
                    <a:pt x="1" y="908"/>
                    <a:pt x="651" y="1302"/>
                  </a:cubicBezTo>
                  <a:cubicBezTo>
                    <a:pt x="1491" y="1781"/>
                    <a:pt x="2310" y="2321"/>
                    <a:pt x="3109" y="2880"/>
                  </a:cubicBezTo>
                  <a:cubicBezTo>
                    <a:pt x="4688" y="3979"/>
                    <a:pt x="6326" y="5118"/>
                    <a:pt x="8184" y="5598"/>
                  </a:cubicBezTo>
                  <a:cubicBezTo>
                    <a:pt x="8244" y="5618"/>
                    <a:pt x="8304" y="5618"/>
                    <a:pt x="8364" y="5618"/>
                  </a:cubicBezTo>
                  <a:cubicBezTo>
                    <a:pt x="9164" y="5618"/>
                    <a:pt x="9323" y="4459"/>
                    <a:pt x="8544" y="4259"/>
                  </a:cubicBezTo>
                  <a:cubicBezTo>
                    <a:pt x="6886" y="3839"/>
                    <a:pt x="5367" y="2780"/>
                    <a:pt x="3888" y="1741"/>
                  </a:cubicBezTo>
                  <a:cubicBezTo>
                    <a:pt x="3069" y="1162"/>
                    <a:pt x="2210" y="602"/>
                    <a:pt x="1331" y="83"/>
                  </a:cubicBezTo>
                  <a:cubicBezTo>
                    <a:pt x="1216" y="25"/>
                    <a:pt x="1105"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28;p60">
              <a:extLst>
                <a:ext uri="{FF2B5EF4-FFF2-40B4-BE49-F238E27FC236}">
                  <a16:creationId xmlns:a16="http://schemas.microsoft.com/office/drawing/2014/main" id="{6AAB5779-5646-0FCD-FE08-90DB3583EB7D}"/>
                </a:ext>
              </a:extLst>
            </p:cNvPr>
            <p:cNvSpPr/>
            <p:nvPr/>
          </p:nvSpPr>
          <p:spPr>
            <a:xfrm>
              <a:off x="848750" y="700225"/>
              <a:ext cx="161325" cy="94225"/>
            </a:xfrm>
            <a:custGeom>
              <a:avLst/>
              <a:gdLst/>
              <a:ahLst/>
              <a:cxnLst/>
              <a:rect l="l" t="t" r="r" b="b"/>
              <a:pathLst>
                <a:path w="6453" h="3769" extrusionOk="0">
                  <a:moveTo>
                    <a:pt x="1001" y="0"/>
                  </a:moveTo>
                  <a:cubicBezTo>
                    <a:pt x="410" y="0"/>
                    <a:pt x="0" y="819"/>
                    <a:pt x="598" y="1251"/>
                  </a:cubicBezTo>
                  <a:cubicBezTo>
                    <a:pt x="2336" y="2449"/>
                    <a:pt x="4095" y="3369"/>
                    <a:pt x="5294" y="3748"/>
                  </a:cubicBezTo>
                  <a:cubicBezTo>
                    <a:pt x="5354" y="3768"/>
                    <a:pt x="5434" y="3768"/>
                    <a:pt x="5494" y="3768"/>
                  </a:cubicBezTo>
                  <a:cubicBezTo>
                    <a:pt x="6273" y="3768"/>
                    <a:pt x="6453" y="2649"/>
                    <a:pt x="5693" y="2429"/>
                  </a:cubicBezTo>
                  <a:cubicBezTo>
                    <a:pt x="4614" y="2090"/>
                    <a:pt x="3016" y="1231"/>
                    <a:pt x="1377" y="112"/>
                  </a:cubicBezTo>
                  <a:cubicBezTo>
                    <a:pt x="1249" y="34"/>
                    <a:pt x="1122"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29;p60">
              <a:extLst>
                <a:ext uri="{FF2B5EF4-FFF2-40B4-BE49-F238E27FC236}">
                  <a16:creationId xmlns:a16="http://schemas.microsoft.com/office/drawing/2014/main" id="{A4FE4C38-97E0-3FDC-914B-AF7F8FCD10E8}"/>
                </a:ext>
              </a:extLst>
            </p:cNvPr>
            <p:cNvSpPr/>
            <p:nvPr/>
          </p:nvSpPr>
          <p:spPr>
            <a:xfrm>
              <a:off x="900550" y="662600"/>
              <a:ext cx="148000" cy="75400"/>
            </a:xfrm>
            <a:custGeom>
              <a:avLst/>
              <a:gdLst/>
              <a:ahLst/>
              <a:cxnLst/>
              <a:rect l="l" t="t" r="r" b="b"/>
              <a:pathLst>
                <a:path w="5920" h="3016" extrusionOk="0">
                  <a:moveTo>
                    <a:pt x="945" y="1"/>
                  </a:moveTo>
                  <a:cubicBezTo>
                    <a:pt x="211" y="1"/>
                    <a:pt x="0" y="1151"/>
                    <a:pt x="804" y="1357"/>
                  </a:cubicBezTo>
                  <a:cubicBezTo>
                    <a:pt x="1703" y="1597"/>
                    <a:pt x="2562" y="1936"/>
                    <a:pt x="3382" y="2376"/>
                  </a:cubicBezTo>
                  <a:cubicBezTo>
                    <a:pt x="3841" y="2596"/>
                    <a:pt x="4281" y="2795"/>
                    <a:pt x="4700" y="2975"/>
                  </a:cubicBezTo>
                  <a:cubicBezTo>
                    <a:pt x="4780" y="2995"/>
                    <a:pt x="4860" y="3015"/>
                    <a:pt x="4960" y="3015"/>
                  </a:cubicBezTo>
                  <a:cubicBezTo>
                    <a:pt x="5719" y="3015"/>
                    <a:pt x="5919" y="1976"/>
                    <a:pt x="5220" y="1696"/>
                  </a:cubicBezTo>
                  <a:cubicBezTo>
                    <a:pt x="4820" y="1537"/>
                    <a:pt x="4421" y="1337"/>
                    <a:pt x="3961" y="1117"/>
                  </a:cubicBezTo>
                  <a:cubicBezTo>
                    <a:pt x="3062" y="657"/>
                    <a:pt x="2103" y="278"/>
                    <a:pt x="1104" y="18"/>
                  </a:cubicBezTo>
                  <a:cubicBezTo>
                    <a:pt x="1048" y="6"/>
                    <a:pt x="995" y="1"/>
                    <a:pt x="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30;p60">
              <a:extLst>
                <a:ext uri="{FF2B5EF4-FFF2-40B4-BE49-F238E27FC236}">
                  <a16:creationId xmlns:a16="http://schemas.microsoft.com/office/drawing/2014/main" id="{5F236F93-165A-5B90-81AA-DE94C0890375}"/>
                </a:ext>
              </a:extLst>
            </p:cNvPr>
            <p:cNvSpPr/>
            <p:nvPr/>
          </p:nvSpPr>
          <p:spPr>
            <a:xfrm>
              <a:off x="437575" y="779375"/>
              <a:ext cx="217625" cy="208400"/>
            </a:xfrm>
            <a:custGeom>
              <a:avLst/>
              <a:gdLst/>
              <a:ahLst/>
              <a:cxnLst/>
              <a:rect l="l" t="t" r="r" b="b"/>
              <a:pathLst>
                <a:path w="8705" h="8336" extrusionOk="0">
                  <a:moveTo>
                    <a:pt x="7700" y="1"/>
                  </a:moveTo>
                  <a:cubicBezTo>
                    <a:pt x="7515" y="1"/>
                    <a:pt x="7326" y="83"/>
                    <a:pt x="7174" y="283"/>
                  </a:cubicBezTo>
                  <a:cubicBezTo>
                    <a:pt x="6555" y="1002"/>
                    <a:pt x="5875" y="1701"/>
                    <a:pt x="5196" y="2381"/>
                  </a:cubicBezTo>
                  <a:cubicBezTo>
                    <a:pt x="4616" y="2960"/>
                    <a:pt x="4017" y="3580"/>
                    <a:pt x="3437" y="4219"/>
                  </a:cubicBezTo>
                  <a:cubicBezTo>
                    <a:pt x="3238" y="4439"/>
                    <a:pt x="3038" y="4679"/>
                    <a:pt x="2838" y="4938"/>
                  </a:cubicBezTo>
                  <a:cubicBezTo>
                    <a:pt x="2158" y="5738"/>
                    <a:pt x="1459" y="6577"/>
                    <a:pt x="640" y="7036"/>
                  </a:cubicBezTo>
                  <a:cubicBezTo>
                    <a:pt x="0" y="7376"/>
                    <a:pt x="240" y="8335"/>
                    <a:pt x="960" y="8335"/>
                  </a:cubicBezTo>
                  <a:cubicBezTo>
                    <a:pt x="1079" y="8335"/>
                    <a:pt x="1179" y="8295"/>
                    <a:pt x="1279" y="8255"/>
                  </a:cubicBezTo>
                  <a:cubicBezTo>
                    <a:pt x="2338" y="7676"/>
                    <a:pt x="3158" y="6697"/>
                    <a:pt x="3897" y="5818"/>
                  </a:cubicBezTo>
                  <a:cubicBezTo>
                    <a:pt x="4077" y="5578"/>
                    <a:pt x="4277" y="5358"/>
                    <a:pt x="4476" y="5138"/>
                  </a:cubicBezTo>
                  <a:cubicBezTo>
                    <a:pt x="5016" y="4519"/>
                    <a:pt x="5595" y="3939"/>
                    <a:pt x="6175" y="3360"/>
                  </a:cubicBezTo>
                  <a:cubicBezTo>
                    <a:pt x="6874" y="2680"/>
                    <a:pt x="7574" y="1941"/>
                    <a:pt x="8233" y="1182"/>
                  </a:cubicBezTo>
                  <a:cubicBezTo>
                    <a:pt x="8705" y="651"/>
                    <a:pt x="8220" y="1"/>
                    <a:pt x="7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1;p60">
              <a:extLst>
                <a:ext uri="{FF2B5EF4-FFF2-40B4-BE49-F238E27FC236}">
                  <a16:creationId xmlns:a16="http://schemas.microsoft.com/office/drawing/2014/main" id="{8921F376-CAD9-BE7B-834C-FBB14297B416}"/>
                </a:ext>
              </a:extLst>
            </p:cNvPr>
            <p:cNvSpPr/>
            <p:nvPr/>
          </p:nvSpPr>
          <p:spPr>
            <a:xfrm>
              <a:off x="607925" y="1008425"/>
              <a:ext cx="109425" cy="144200"/>
            </a:xfrm>
            <a:custGeom>
              <a:avLst/>
              <a:gdLst/>
              <a:ahLst/>
              <a:cxnLst/>
              <a:rect l="l" t="t" r="r" b="b"/>
              <a:pathLst>
                <a:path w="4377" h="5768" extrusionOk="0">
                  <a:moveTo>
                    <a:pt x="2355" y="0"/>
                  </a:moveTo>
                  <a:cubicBezTo>
                    <a:pt x="1713" y="0"/>
                    <a:pt x="1182" y="317"/>
                    <a:pt x="979" y="892"/>
                  </a:cubicBezTo>
                  <a:cubicBezTo>
                    <a:pt x="865" y="1249"/>
                    <a:pt x="1149" y="1500"/>
                    <a:pt x="1432" y="1500"/>
                  </a:cubicBezTo>
                  <a:cubicBezTo>
                    <a:pt x="1592" y="1500"/>
                    <a:pt x="1752" y="1419"/>
                    <a:pt x="1839" y="1231"/>
                  </a:cubicBezTo>
                  <a:cubicBezTo>
                    <a:pt x="1928" y="978"/>
                    <a:pt x="2161" y="914"/>
                    <a:pt x="2365" y="914"/>
                  </a:cubicBezTo>
                  <a:cubicBezTo>
                    <a:pt x="2435" y="914"/>
                    <a:pt x="2502" y="921"/>
                    <a:pt x="2558" y="932"/>
                  </a:cubicBezTo>
                  <a:cubicBezTo>
                    <a:pt x="2998" y="1032"/>
                    <a:pt x="3457" y="1371"/>
                    <a:pt x="3457" y="1791"/>
                  </a:cubicBezTo>
                  <a:cubicBezTo>
                    <a:pt x="3437" y="3110"/>
                    <a:pt x="2838" y="3190"/>
                    <a:pt x="1479" y="3210"/>
                  </a:cubicBezTo>
                  <a:cubicBezTo>
                    <a:pt x="1119" y="3230"/>
                    <a:pt x="760" y="3250"/>
                    <a:pt x="420" y="3289"/>
                  </a:cubicBezTo>
                  <a:lnTo>
                    <a:pt x="40" y="3349"/>
                  </a:lnTo>
                  <a:lnTo>
                    <a:pt x="0" y="3729"/>
                  </a:lnTo>
                  <a:cubicBezTo>
                    <a:pt x="0" y="4049"/>
                    <a:pt x="20" y="4369"/>
                    <a:pt x="40" y="4668"/>
                  </a:cubicBezTo>
                  <a:cubicBezTo>
                    <a:pt x="80" y="4888"/>
                    <a:pt x="80" y="5168"/>
                    <a:pt x="80" y="5268"/>
                  </a:cubicBezTo>
                  <a:cubicBezTo>
                    <a:pt x="40" y="5507"/>
                    <a:pt x="240" y="5727"/>
                    <a:pt x="480" y="5767"/>
                  </a:cubicBezTo>
                  <a:lnTo>
                    <a:pt x="540" y="5767"/>
                  </a:lnTo>
                  <a:cubicBezTo>
                    <a:pt x="780" y="5767"/>
                    <a:pt x="979" y="5567"/>
                    <a:pt x="979" y="5328"/>
                  </a:cubicBezTo>
                  <a:cubicBezTo>
                    <a:pt x="999" y="5068"/>
                    <a:pt x="999" y="4828"/>
                    <a:pt x="959" y="4588"/>
                  </a:cubicBezTo>
                  <a:cubicBezTo>
                    <a:pt x="959" y="4448"/>
                    <a:pt x="939" y="4289"/>
                    <a:pt x="939" y="4149"/>
                  </a:cubicBezTo>
                  <a:cubicBezTo>
                    <a:pt x="1119" y="4129"/>
                    <a:pt x="1299" y="4129"/>
                    <a:pt x="1479" y="4129"/>
                  </a:cubicBezTo>
                  <a:cubicBezTo>
                    <a:pt x="2698" y="4109"/>
                    <a:pt x="4336" y="4049"/>
                    <a:pt x="4376" y="1791"/>
                  </a:cubicBezTo>
                  <a:cubicBezTo>
                    <a:pt x="4376" y="852"/>
                    <a:pt x="3517" y="192"/>
                    <a:pt x="2718" y="32"/>
                  </a:cubicBezTo>
                  <a:cubicBezTo>
                    <a:pt x="2594" y="11"/>
                    <a:pt x="2473" y="0"/>
                    <a:pt x="23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32;p60">
              <a:extLst>
                <a:ext uri="{FF2B5EF4-FFF2-40B4-BE49-F238E27FC236}">
                  <a16:creationId xmlns:a16="http://schemas.microsoft.com/office/drawing/2014/main" id="{24391C4C-EA0E-C619-0B71-C65AAAA53050}"/>
                </a:ext>
              </a:extLst>
            </p:cNvPr>
            <p:cNvSpPr/>
            <p:nvPr/>
          </p:nvSpPr>
          <p:spPr>
            <a:xfrm>
              <a:off x="491350" y="1058650"/>
              <a:ext cx="113100" cy="23100"/>
            </a:xfrm>
            <a:custGeom>
              <a:avLst/>
              <a:gdLst/>
              <a:ahLst/>
              <a:cxnLst/>
              <a:rect l="l" t="t" r="r" b="b"/>
              <a:pathLst>
                <a:path w="4524" h="924" extrusionOk="0">
                  <a:moveTo>
                    <a:pt x="610" y="1"/>
                  </a:moveTo>
                  <a:cubicBezTo>
                    <a:pt x="6" y="1"/>
                    <a:pt x="0" y="923"/>
                    <a:pt x="592" y="923"/>
                  </a:cubicBezTo>
                  <a:cubicBezTo>
                    <a:pt x="610" y="923"/>
                    <a:pt x="628" y="923"/>
                    <a:pt x="647" y="921"/>
                  </a:cubicBezTo>
                  <a:lnTo>
                    <a:pt x="3944" y="921"/>
                  </a:lnTo>
                  <a:cubicBezTo>
                    <a:pt x="4523" y="881"/>
                    <a:pt x="4523" y="42"/>
                    <a:pt x="3944" y="2"/>
                  </a:cubicBezTo>
                  <a:lnTo>
                    <a:pt x="647" y="2"/>
                  </a:lnTo>
                  <a:cubicBezTo>
                    <a:pt x="634" y="1"/>
                    <a:pt x="622" y="1"/>
                    <a:pt x="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3;p60">
              <a:extLst>
                <a:ext uri="{FF2B5EF4-FFF2-40B4-BE49-F238E27FC236}">
                  <a16:creationId xmlns:a16="http://schemas.microsoft.com/office/drawing/2014/main" id="{126FF6C1-E32F-A495-B0F4-7B66F75CFC95}"/>
                </a:ext>
              </a:extLst>
            </p:cNvPr>
            <p:cNvSpPr/>
            <p:nvPr/>
          </p:nvSpPr>
          <p:spPr>
            <a:xfrm>
              <a:off x="742125" y="1060650"/>
              <a:ext cx="93600" cy="23100"/>
            </a:xfrm>
            <a:custGeom>
              <a:avLst/>
              <a:gdLst/>
              <a:ahLst/>
              <a:cxnLst/>
              <a:rect l="l" t="t" r="r" b="b"/>
              <a:pathLst>
                <a:path w="3744" h="924" extrusionOk="0">
                  <a:moveTo>
                    <a:pt x="628" y="0"/>
                  </a:moveTo>
                  <a:cubicBezTo>
                    <a:pt x="6" y="0"/>
                    <a:pt x="0" y="923"/>
                    <a:pt x="610" y="923"/>
                  </a:cubicBezTo>
                  <a:cubicBezTo>
                    <a:pt x="628" y="923"/>
                    <a:pt x="647" y="922"/>
                    <a:pt x="667" y="921"/>
                  </a:cubicBezTo>
                  <a:lnTo>
                    <a:pt x="3184" y="921"/>
                  </a:lnTo>
                  <a:cubicBezTo>
                    <a:pt x="3744" y="881"/>
                    <a:pt x="3744" y="42"/>
                    <a:pt x="3184" y="2"/>
                  </a:cubicBezTo>
                  <a:lnTo>
                    <a:pt x="667" y="2"/>
                  </a:lnTo>
                  <a:cubicBezTo>
                    <a:pt x="654" y="1"/>
                    <a:pt x="641" y="0"/>
                    <a:pt x="6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4;p60">
              <a:extLst>
                <a:ext uri="{FF2B5EF4-FFF2-40B4-BE49-F238E27FC236}">
                  <a16:creationId xmlns:a16="http://schemas.microsoft.com/office/drawing/2014/main" id="{FED2EF31-C0F8-7E26-36B7-FFAC1B8945EF}"/>
                </a:ext>
              </a:extLst>
            </p:cNvPr>
            <p:cNvSpPr/>
            <p:nvPr/>
          </p:nvSpPr>
          <p:spPr>
            <a:xfrm>
              <a:off x="772275" y="1036650"/>
              <a:ext cx="28550" cy="75000"/>
            </a:xfrm>
            <a:custGeom>
              <a:avLst/>
              <a:gdLst/>
              <a:ahLst/>
              <a:cxnLst/>
              <a:rect l="l" t="t" r="r" b="b"/>
              <a:pathLst>
                <a:path w="1142" h="3000" extrusionOk="0">
                  <a:moveTo>
                    <a:pt x="633" y="1"/>
                  </a:moveTo>
                  <a:cubicBezTo>
                    <a:pt x="410" y="1"/>
                    <a:pt x="189" y="142"/>
                    <a:pt x="180" y="442"/>
                  </a:cubicBezTo>
                  <a:cubicBezTo>
                    <a:pt x="160" y="622"/>
                    <a:pt x="140" y="822"/>
                    <a:pt x="100" y="1022"/>
                  </a:cubicBezTo>
                  <a:cubicBezTo>
                    <a:pt x="40" y="1521"/>
                    <a:pt x="0" y="2041"/>
                    <a:pt x="20" y="2560"/>
                  </a:cubicBezTo>
                  <a:cubicBezTo>
                    <a:pt x="20" y="2800"/>
                    <a:pt x="240" y="2980"/>
                    <a:pt x="480" y="2980"/>
                  </a:cubicBezTo>
                  <a:lnTo>
                    <a:pt x="500" y="3000"/>
                  </a:lnTo>
                  <a:cubicBezTo>
                    <a:pt x="760" y="2980"/>
                    <a:pt x="959" y="2760"/>
                    <a:pt x="939" y="2500"/>
                  </a:cubicBezTo>
                  <a:cubicBezTo>
                    <a:pt x="919" y="2041"/>
                    <a:pt x="959" y="1581"/>
                    <a:pt x="1019" y="1121"/>
                  </a:cubicBezTo>
                  <a:cubicBezTo>
                    <a:pt x="1059" y="922"/>
                    <a:pt x="1079" y="722"/>
                    <a:pt x="1099" y="522"/>
                  </a:cubicBezTo>
                  <a:cubicBezTo>
                    <a:pt x="1142" y="182"/>
                    <a:pt x="885" y="1"/>
                    <a:pt x="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5;p60">
              <a:extLst>
                <a:ext uri="{FF2B5EF4-FFF2-40B4-BE49-F238E27FC236}">
                  <a16:creationId xmlns:a16="http://schemas.microsoft.com/office/drawing/2014/main" id="{00399146-F3C7-C403-A197-859DBF4C48B1}"/>
                </a:ext>
              </a:extLst>
            </p:cNvPr>
            <p:cNvSpPr/>
            <p:nvPr/>
          </p:nvSpPr>
          <p:spPr>
            <a:xfrm>
              <a:off x="840300" y="1015475"/>
              <a:ext cx="133300" cy="112175"/>
            </a:xfrm>
            <a:custGeom>
              <a:avLst/>
              <a:gdLst/>
              <a:ahLst/>
              <a:cxnLst/>
              <a:rect l="l" t="t" r="r" b="b"/>
              <a:pathLst>
                <a:path w="5332" h="4487" extrusionOk="0">
                  <a:moveTo>
                    <a:pt x="2830" y="928"/>
                  </a:moveTo>
                  <a:cubicBezTo>
                    <a:pt x="3289" y="928"/>
                    <a:pt x="3724" y="1165"/>
                    <a:pt x="3973" y="1549"/>
                  </a:cubicBezTo>
                  <a:cubicBezTo>
                    <a:pt x="4273" y="1988"/>
                    <a:pt x="4353" y="2548"/>
                    <a:pt x="4153" y="3047"/>
                  </a:cubicBezTo>
                  <a:cubicBezTo>
                    <a:pt x="4040" y="3293"/>
                    <a:pt x="3820" y="3449"/>
                    <a:pt x="3560" y="3449"/>
                  </a:cubicBezTo>
                  <a:cubicBezTo>
                    <a:pt x="3545" y="3449"/>
                    <a:pt x="3529" y="3448"/>
                    <a:pt x="3514" y="3447"/>
                  </a:cubicBezTo>
                  <a:lnTo>
                    <a:pt x="3414" y="3467"/>
                  </a:lnTo>
                  <a:cubicBezTo>
                    <a:pt x="3188" y="3534"/>
                    <a:pt x="2984" y="3562"/>
                    <a:pt x="2803" y="3562"/>
                  </a:cubicBezTo>
                  <a:cubicBezTo>
                    <a:pt x="2232" y="3562"/>
                    <a:pt x="1877" y="3285"/>
                    <a:pt x="1695" y="3087"/>
                  </a:cubicBezTo>
                  <a:cubicBezTo>
                    <a:pt x="1336" y="2708"/>
                    <a:pt x="1216" y="2148"/>
                    <a:pt x="1396" y="1669"/>
                  </a:cubicBezTo>
                  <a:cubicBezTo>
                    <a:pt x="1595" y="1229"/>
                    <a:pt x="2015" y="969"/>
                    <a:pt x="2654" y="929"/>
                  </a:cubicBezTo>
                  <a:lnTo>
                    <a:pt x="2774" y="929"/>
                  </a:lnTo>
                  <a:cubicBezTo>
                    <a:pt x="2793" y="929"/>
                    <a:pt x="2811" y="928"/>
                    <a:pt x="2830" y="928"/>
                  </a:cubicBezTo>
                  <a:close/>
                  <a:moveTo>
                    <a:pt x="2812" y="0"/>
                  </a:moveTo>
                  <a:cubicBezTo>
                    <a:pt x="2740" y="0"/>
                    <a:pt x="2667" y="3"/>
                    <a:pt x="2594" y="10"/>
                  </a:cubicBezTo>
                  <a:cubicBezTo>
                    <a:pt x="1615" y="70"/>
                    <a:pt x="876" y="550"/>
                    <a:pt x="576" y="1309"/>
                  </a:cubicBezTo>
                  <a:cubicBezTo>
                    <a:pt x="0" y="2858"/>
                    <a:pt x="1142" y="4486"/>
                    <a:pt x="2784" y="4486"/>
                  </a:cubicBezTo>
                  <a:cubicBezTo>
                    <a:pt x="2794" y="4486"/>
                    <a:pt x="2804" y="4486"/>
                    <a:pt x="2814" y="4486"/>
                  </a:cubicBezTo>
                  <a:cubicBezTo>
                    <a:pt x="3094" y="4486"/>
                    <a:pt x="3374" y="4446"/>
                    <a:pt x="3653" y="4366"/>
                  </a:cubicBezTo>
                  <a:cubicBezTo>
                    <a:pt x="4233" y="4346"/>
                    <a:pt x="4752" y="3987"/>
                    <a:pt x="4992" y="3467"/>
                  </a:cubicBezTo>
                  <a:cubicBezTo>
                    <a:pt x="5332" y="2668"/>
                    <a:pt x="5252" y="1769"/>
                    <a:pt x="4772" y="1049"/>
                  </a:cubicBezTo>
                  <a:cubicBezTo>
                    <a:pt x="4333" y="391"/>
                    <a:pt x="3593" y="0"/>
                    <a:pt x="2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6;p60">
              <a:extLst>
                <a:ext uri="{FF2B5EF4-FFF2-40B4-BE49-F238E27FC236}">
                  <a16:creationId xmlns:a16="http://schemas.microsoft.com/office/drawing/2014/main" id="{0A3B55AF-9417-43AA-9381-ABDD6584AC94}"/>
                </a:ext>
              </a:extLst>
            </p:cNvPr>
            <p:cNvSpPr/>
            <p:nvPr/>
          </p:nvSpPr>
          <p:spPr>
            <a:xfrm>
              <a:off x="1017050" y="1012950"/>
              <a:ext cx="35975" cy="100200"/>
            </a:xfrm>
            <a:custGeom>
              <a:avLst/>
              <a:gdLst/>
              <a:ahLst/>
              <a:cxnLst/>
              <a:rect l="l" t="t" r="r" b="b"/>
              <a:pathLst>
                <a:path w="1439" h="4008" extrusionOk="0">
                  <a:moveTo>
                    <a:pt x="865" y="1"/>
                  </a:moveTo>
                  <a:cubicBezTo>
                    <a:pt x="674" y="1"/>
                    <a:pt x="489" y="112"/>
                    <a:pt x="440" y="371"/>
                  </a:cubicBezTo>
                  <a:cubicBezTo>
                    <a:pt x="140" y="1410"/>
                    <a:pt x="0" y="2489"/>
                    <a:pt x="20" y="3568"/>
                  </a:cubicBezTo>
                  <a:cubicBezTo>
                    <a:pt x="40" y="3828"/>
                    <a:pt x="240" y="4008"/>
                    <a:pt x="480" y="4008"/>
                  </a:cubicBezTo>
                  <a:lnTo>
                    <a:pt x="520" y="4008"/>
                  </a:lnTo>
                  <a:cubicBezTo>
                    <a:pt x="760" y="3988"/>
                    <a:pt x="960" y="3768"/>
                    <a:pt x="940" y="3528"/>
                  </a:cubicBezTo>
                  <a:cubicBezTo>
                    <a:pt x="920" y="2529"/>
                    <a:pt x="1059" y="1550"/>
                    <a:pt x="1319" y="611"/>
                  </a:cubicBezTo>
                  <a:cubicBezTo>
                    <a:pt x="1438" y="242"/>
                    <a:pt x="1146" y="1"/>
                    <a:pt x="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7;p60">
              <a:extLst>
                <a:ext uri="{FF2B5EF4-FFF2-40B4-BE49-F238E27FC236}">
                  <a16:creationId xmlns:a16="http://schemas.microsoft.com/office/drawing/2014/main" id="{65004F79-1686-A395-BDC2-799116797BDD}"/>
                </a:ext>
              </a:extLst>
            </p:cNvPr>
            <p:cNvSpPr/>
            <p:nvPr/>
          </p:nvSpPr>
          <p:spPr>
            <a:xfrm>
              <a:off x="931300" y="956275"/>
              <a:ext cx="79275" cy="86450"/>
            </a:xfrm>
            <a:custGeom>
              <a:avLst/>
              <a:gdLst/>
              <a:ahLst/>
              <a:cxnLst/>
              <a:rect l="l" t="t" r="r" b="b"/>
              <a:pathLst>
                <a:path w="3171" h="3458" extrusionOk="0">
                  <a:moveTo>
                    <a:pt x="3111" y="0"/>
                  </a:moveTo>
                  <a:lnTo>
                    <a:pt x="613" y="100"/>
                  </a:lnTo>
                  <a:cubicBezTo>
                    <a:pt x="0" y="120"/>
                    <a:pt x="13" y="1020"/>
                    <a:pt x="613" y="1020"/>
                  </a:cubicBezTo>
                  <a:cubicBezTo>
                    <a:pt x="620" y="1020"/>
                    <a:pt x="626" y="1020"/>
                    <a:pt x="633" y="1019"/>
                  </a:cubicBezTo>
                  <a:lnTo>
                    <a:pt x="653" y="1019"/>
                  </a:lnTo>
                  <a:lnTo>
                    <a:pt x="2211" y="959"/>
                  </a:lnTo>
                  <a:lnTo>
                    <a:pt x="2211" y="959"/>
                  </a:lnTo>
                  <a:cubicBezTo>
                    <a:pt x="2231" y="1679"/>
                    <a:pt x="2192" y="2558"/>
                    <a:pt x="2092" y="2838"/>
                  </a:cubicBezTo>
                  <a:cubicBezTo>
                    <a:pt x="1992" y="3058"/>
                    <a:pt x="2112" y="3337"/>
                    <a:pt x="2351" y="3417"/>
                  </a:cubicBezTo>
                  <a:cubicBezTo>
                    <a:pt x="2391" y="3437"/>
                    <a:pt x="2451" y="3457"/>
                    <a:pt x="2511" y="3457"/>
                  </a:cubicBezTo>
                  <a:cubicBezTo>
                    <a:pt x="2691" y="3457"/>
                    <a:pt x="2871" y="3337"/>
                    <a:pt x="2931" y="3158"/>
                  </a:cubicBezTo>
                  <a:cubicBezTo>
                    <a:pt x="3171" y="2518"/>
                    <a:pt x="3131" y="800"/>
                    <a:pt x="3131" y="460"/>
                  </a:cubicBezTo>
                  <a:lnTo>
                    <a:pt x="3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8;p60">
              <a:extLst>
                <a:ext uri="{FF2B5EF4-FFF2-40B4-BE49-F238E27FC236}">
                  <a16:creationId xmlns:a16="http://schemas.microsoft.com/office/drawing/2014/main" id="{7618C333-BD17-E8E2-A2B8-E6FE21E4B1B6}"/>
                </a:ext>
              </a:extLst>
            </p:cNvPr>
            <p:cNvSpPr/>
            <p:nvPr/>
          </p:nvSpPr>
          <p:spPr>
            <a:xfrm>
              <a:off x="1218375" y="418975"/>
              <a:ext cx="155375" cy="232100"/>
            </a:xfrm>
            <a:custGeom>
              <a:avLst/>
              <a:gdLst/>
              <a:ahLst/>
              <a:cxnLst/>
              <a:rect l="l" t="t" r="r" b="b"/>
              <a:pathLst>
                <a:path w="6215" h="9284" extrusionOk="0">
                  <a:moveTo>
                    <a:pt x="1165" y="1"/>
                  </a:moveTo>
                  <a:cubicBezTo>
                    <a:pt x="1117" y="1"/>
                    <a:pt x="1069" y="4"/>
                    <a:pt x="1019" y="12"/>
                  </a:cubicBezTo>
                  <a:cubicBezTo>
                    <a:pt x="100" y="172"/>
                    <a:pt x="100" y="1391"/>
                    <a:pt x="100" y="2290"/>
                  </a:cubicBezTo>
                  <a:cubicBezTo>
                    <a:pt x="100" y="2410"/>
                    <a:pt x="100" y="2510"/>
                    <a:pt x="100" y="2609"/>
                  </a:cubicBezTo>
                  <a:cubicBezTo>
                    <a:pt x="0" y="3808"/>
                    <a:pt x="20" y="5007"/>
                    <a:pt x="120" y="6206"/>
                  </a:cubicBezTo>
                  <a:cubicBezTo>
                    <a:pt x="180" y="6986"/>
                    <a:pt x="220" y="7805"/>
                    <a:pt x="220" y="8584"/>
                  </a:cubicBezTo>
                  <a:cubicBezTo>
                    <a:pt x="220" y="8964"/>
                    <a:pt x="520" y="9263"/>
                    <a:pt x="899" y="9283"/>
                  </a:cubicBezTo>
                  <a:cubicBezTo>
                    <a:pt x="1279" y="9283"/>
                    <a:pt x="1599" y="8984"/>
                    <a:pt x="1619" y="8604"/>
                  </a:cubicBezTo>
                  <a:cubicBezTo>
                    <a:pt x="1619" y="7765"/>
                    <a:pt x="1579" y="6926"/>
                    <a:pt x="1519" y="6106"/>
                  </a:cubicBezTo>
                  <a:cubicBezTo>
                    <a:pt x="1419" y="4987"/>
                    <a:pt x="1419" y="3868"/>
                    <a:pt x="1499" y="2749"/>
                  </a:cubicBezTo>
                  <a:lnTo>
                    <a:pt x="1499" y="2290"/>
                  </a:lnTo>
                  <a:lnTo>
                    <a:pt x="1499" y="1830"/>
                  </a:lnTo>
                  <a:cubicBezTo>
                    <a:pt x="1579" y="1930"/>
                    <a:pt x="1659" y="2010"/>
                    <a:pt x="1718" y="2070"/>
                  </a:cubicBezTo>
                  <a:cubicBezTo>
                    <a:pt x="2458" y="2809"/>
                    <a:pt x="3177" y="3609"/>
                    <a:pt x="3837" y="4428"/>
                  </a:cubicBezTo>
                  <a:lnTo>
                    <a:pt x="4056" y="4728"/>
                  </a:lnTo>
                  <a:cubicBezTo>
                    <a:pt x="4456" y="5267"/>
                    <a:pt x="4776" y="5647"/>
                    <a:pt x="5095" y="5847"/>
                  </a:cubicBezTo>
                  <a:cubicBezTo>
                    <a:pt x="5197" y="5894"/>
                    <a:pt x="5304" y="5917"/>
                    <a:pt x="5409" y="5917"/>
                  </a:cubicBezTo>
                  <a:cubicBezTo>
                    <a:pt x="5656" y="5917"/>
                    <a:pt x="5894" y="5791"/>
                    <a:pt x="6035" y="5567"/>
                  </a:cubicBezTo>
                  <a:cubicBezTo>
                    <a:pt x="6214" y="5227"/>
                    <a:pt x="6095" y="4807"/>
                    <a:pt x="5755" y="4628"/>
                  </a:cubicBezTo>
                  <a:cubicBezTo>
                    <a:pt x="5535" y="4408"/>
                    <a:pt x="5335" y="4168"/>
                    <a:pt x="5155" y="3908"/>
                  </a:cubicBezTo>
                  <a:cubicBezTo>
                    <a:pt x="5075" y="3768"/>
                    <a:pt x="4976" y="3649"/>
                    <a:pt x="4896" y="3569"/>
                  </a:cubicBezTo>
                  <a:cubicBezTo>
                    <a:pt x="4196" y="2709"/>
                    <a:pt x="3457" y="1870"/>
                    <a:pt x="2678" y="1091"/>
                  </a:cubicBezTo>
                  <a:cubicBezTo>
                    <a:pt x="2638" y="1051"/>
                    <a:pt x="2598" y="991"/>
                    <a:pt x="2538" y="931"/>
                  </a:cubicBezTo>
                  <a:cubicBezTo>
                    <a:pt x="2205" y="543"/>
                    <a:pt x="1753"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9;p60">
              <a:extLst>
                <a:ext uri="{FF2B5EF4-FFF2-40B4-BE49-F238E27FC236}">
                  <a16:creationId xmlns:a16="http://schemas.microsoft.com/office/drawing/2014/main" id="{D3A7BCDC-726C-420B-F0AB-B92D8EF5C78B}"/>
                </a:ext>
              </a:extLst>
            </p:cNvPr>
            <p:cNvSpPr/>
            <p:nvPr/>
          </p:nvSpPr>
          <p:spPr>
            <a:xfrm>
              <a:off x="1436675" y="430650"/>
              <a:ext cx="36975" cy="110025"/>
            </a:xfrm>
            <a:custGeom>
              <a:avLst/>
              <a:gdLst/>
              <a:ahLst/>
              <a:cxnLst/>
              <a:rect l="l" t="t" r="r" b="b"/>
              <a:pathLst>
                <a:path w="1479" h="4401" extrusionOk="0">
                  <a:moveTo>
                    <a:pt x="764" y="1"/>
                  </a:moveTo>
                  <a:cubicBezTo>
                    <a:pt x="395" y="1"/>
                    <a:pt x="28" y="257"/>
                    <a:pt x="80" y="744"/>
                  </a:cubicBezTo>
                  <a:cubicBezTo>
                    <a:pt x="100" y="1303"/>
                    <a:pt x="80" y="1863"/>
                    <a:pt x="40" y="2462"/>
                  </a:cubicBezTo>
                  <a:cubicBezTo>
                    <a:pt x="40" y="2862"/>
                    <a:pt x="20" y="3281"/>
                    <a:pt x="20" y="3701"/>
                  </a:cubicBezTo>
                  <a:cubicBezTo>
                    <a:pt x="0" y="4081"/>
                    <a:pt x="320" y="4400"/>
                    <a:pt x="699" y="4400"/>
                  </a:cubicBezTo>
                  <a:cubicBezTo>
                    <a:pt x="1079" y="4400"/>
                    <a:pt x="1379" y="4101"/>
                    <a:pt x="1399" y="3721"/>
                  </a:cubicBezTo>
                  <a:cubicBezTo>
                    <a:pt x="1399" y="3321"/>
                    <a:pt x="1419" y="2922"/>
                    <a:pt x="1439" y="2522"/>
                  </a:cubicBezTo>
                  <a:cubicBezTo>
                    <a:pt x="1459" y="1923"/>
                    <a:pt x="1479" y="1303"/>
                    <a:pt x="1459" y="684"/>
                  </a:cubicBezTo>
                  <a:cubicBezTo>
                    <a:pt x="1449" y="222"/>
                    <a:pt x="1106"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0;p60">
              <a:extLst>
                <a:ext uri="{FF2B5EF4-FFF2-40B4-BE49-F238E27FC236}">
                  <a16:creationId xmlns:a16="http://schemas.microsoft.com/office/drawing/2014/main" id="{9F607000-468D-819E-052E-7FC06712FBD2}"/>
                </a:ext>
              </a:extLst>
            </p:cNvPr>
            <p:cNvSpPr/>
            <p:nvPr/>
          </p:nvSpPr>
          <p:spPr>
            <a:xfrm>
              <a:off x="1393275" y="469175"/>
              <a:ext cx="125000" cy="41025"/>
            </a:xfrm>
            <a:custGeom>
              <a:avLst/>
              <a:gdLst/>
              <a:ahLst/>
              <a:cxnLst/>
              <a:rect l="l" t="t" r="r" b="b"/>
              <a:pathLst>
                <a:path w="5000" h="1641" extrusionOk="0">
                  <a:moveTo>
                    <a:pt x="974" y="1"/>
                  </a:moveTo>
                  <a:cubicBezTo>
                    <a:pt x="297" y="1"/>
                    <a:pt x="1" y="1018"/>
                    <a:pt x="737" y="1341"/>
                  </a:cubicBezTo>
                  <a:cubicBezTo>
                    <a:pt x="1316" y="1541"/>
                    <a:pt x="1936" y="1641"/>
                    <a:pt x="2555" y="1641"/>
                  </a:cubicBezTo>
                  <a:cubicBezTo>
                    <a:pt x="3115" y="1641"/>
                    <a:pt x="3654" y="1561"/>
                    <a:pt x="4174" y="1401"/>
                  </a:cubicBezTo>
                  <a:cubicBezTo>
                    <a:pt x="5000" y="1185"/>
                    <a:pt x="4745" y="35"/>
                    <a:pt x="4033" y="35"/>
                  </a:cubicBezTo>
                  <a:cubicBezTo>
                    <a:pt x="3952" y="35"/>
                    <a:pt x="3866" y="49"/>
                    <a:pt x="3774" y="82"/>
                  </a:cubicBezTo>
                  <a:cubicBezTo>
                    <a:pt x="3373" y="185"/>
                    <a:pt x="2967" y="235"/>
                    <a:pt x="2564" y="235"/>
                  </a:cubicBezTo>
                  <a:cubicBezTo>
                    <a:pt x="2106" y="235"/>
                    <a:pt x="1653" y="170"/>
                    <a:pt x="1217" y="42"/>
                  </a:cubicBezTo>
                  <a:cubicBezTo>
                    <a:pt x="1131" y="14"/>
                    <a:pt x="1050" y="1"/>
                    <a:pt x="9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41;p60">
              <a:extLst>
                <a:ext uri="{FF2B5EF4-FFF2-40B4-BE49-F238E27FC236}">
                  <a16:creationId xmlns:a16="http://schemas.microsoft.com/office/drawing/2014/main" id="{AA310D0A-72BD-AAA8-928C-C5B967646944}"/>
                </a:ext>
              </a:extLst>
            </p:cNvPr>
            <p:cNvSpPr/>
            <p:nvPr/>
          </p:nvSpPr>
          <p:spPr>
            <a:xfrm>
              <a:off x="1384225" y="247400"/>
              <a:ext cx="122900" cy="145900"/>
            </a:xfrm>
            <a:custGeom>
              <a:avLst/>
              <a:gdLst/>
              <a:ahLst/>
              <a:cxnLst/>
              <a:rect l="l" t="t" r="r" b="b"/>
              <a:pathLst>
                <a:path w="4916" h="5836" extrusionOk="0">
                  <a:moveTo>
                    <a:pt x="4154" y="1"/>
                  </a:moveTo>
                  <a:cubicBezTo>
                    <a:pt x="3812" y="1"/>
                    <a:pt x="3467" y="231"/>
                    <a:pt x="3457" y="680"/>
                  </a:cubicBezTo>
                  <a:lnTo>
                    <a:pt x="3457" y="940"/>
                  </a:lnTo>
                  <a:cubicBezTo>
                    <a:pt x="3497" y="1560"/>
                    <a:pt x="3497" y="2199"/>
                    <a:pt x="3457" y="2819"/>
                  </a:cubicBezTo>
                  <a:cubicBezTo>
                    <a:pt x="2660" y="2225"/>
                    <a:pt x="1899" y="1655"/>
                    <a:pt x="1243" y="1655"/>
                  </a:cubicBezTo>
                  <a:cubicBezTo>
                    <a:pt x="1060" y="1655"/>
                    <a:pt x="885" y="1699"/>
                    <a:pt x="719" y="1799"/>
                  </a:cubicBezTo>
                  <a:cubicBezTo>
                    <a:pt x="480" y="1939"/>
                    <a:pt x="320" y="2159"/>
                    <a:pt x="260" y="2419"/>
                  </a:cubicBezTo>
                  <a:cubicBezTo>
                    <a:pt x="0" y="3458"/>
                    <a:pt x="1079" y="5496"/>
                    <a:pt x="1099" y="5516"/>
                  </a:cubicBezTo>
                  <a:cubicBezTo>
                    <a:pt x="1219" y="5716"/>
                    <a:pt x="1439" y="5836"/>
                    <a:pt x="1678" y="5836"/>
                  </a:cubicBezTo>
                  <a:cubicBezTo>
                    <a:pt x="1798" y="5836"/>
                    <a:pt x="1918" y="5796"/>
                    <a:pt x="2018" y="5736"/>
                  </a:cubicBezTo>
                  <a:cubicBezTo>
                    <a:pt x="2358" y="5536"/>
                    <a:pt x="2458" y="5116"/>
                    <a:pt x="2278" y="4797"/>
                  </a:cubicBezTo>
                  <a:cubicBezTo>
                    <a:pt x="2018" y="4297"/>
                    <a:pt x="1818" y="3778"/>
                    <a:pt x="1659" y="3238"/>
                  </a:cubicBezTo>
                  <a:lnTo>
                    <a:pt x="1659" y="3238"/>
                  </a:lnTo>
                  <a:cubicBezTo>
                    <a:pt x="1978" y="3458"/>
                    <a:pt x="2378" y="3738"/>
                    <a:pt x="2598" y="3918"/>
                  </a:cubicBezTo>
                  <a:cubicBezTo>
                    <a:pt x="2937" y="4197"/>
                    <a:pt x="3297" y="4437"/>
                    <a:pt x="3677" y="4617"/>
                  </a:cubicBezTo>
                  <a:lnTo>
                    <a:pt x="4336" y="4877"/>
                  </a:lnTo>
                  <a:lnTo>
                    <a:pt x="4576" y="4197"/>
                  </a:lnTo>
                  <a:cubicBezTo>
                    <a:pt x="4916" y="3218"/>
                    <a:pt x="4876" y="1919"/>
                    <a:pt x="4836" y="900"/>
                  </a:cubicBezTo>
                  <a:lnTo>
                    <a:pt x="4836" y="640"/>
                  </a:lnTo>
                  <a:cubicBezTo>
                    <a:pt x="4806" y="211"/>
                    <a:pt x="4481" y="1"/>
                    <a:pt x="4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2;p60">
              <a:extLst>
                <a:ext uri="{FF2B5EF4-FFF2-40B4-BE49-F238E27FC236}">
                  <a16:creationId xmlns:a16="http://schemas.microsoft.com/office/drawing/2014/main" id="{E26FC21B-BAA1-52D5-3257-BC271010D7C3}"/>
                </a:ext>
              </a:extLst>
            </p:cNvPr>
            <p:cNvSpPr/>
            <p:nvPr/>
          </p:nvSpPr>
          <p:spPr>
            <a:xfrm>
              <a:off x="1676950" y="667275"/>
              <a:ext cx="151375" cy="209225"/>
            </a:xfrm>
            <a:custGeom>
              <a:avLst/>
              <a:gdLst/>
              <a:ahLst/>
              <a:cxnLst/>
              <a:rect l="l" t="t" r="r" b="b"/>
              <a:pathLst>
                <a:path w="6055" h="8369" extrusionOk="0">
                  <a:moveTo>
                    <a:pt x="3750" y="2954"/>
                  </a:moveTo>
                  <a:cubicBezTo>
                    <a:pt x="4026" y="2954"/>
                    <a:pt x="4303" y="3007"/>
                    <a:pt x="4556" y="3108"/>
                  </a:cubicBezTo>
                  <a:cubicBezTo>
                    <a:pt x="4696" y="3148"/>
                    <a:pt x="4816" y="3228"/>
                    <a:pt x="4896" y="3328"/>
                  </a:cubicBezTo>
                  <a:cubicBezTo>
                    <a:pt x="4896" y="3462"/>
                    <a:pt x="4566" y="3669"/>
                    <a:pt x="4310" y="3669"/>
                  </a:cubicBezTo>
                  <a:cubicBezTo>
                    <a:pt x="4299" y="3669"/>
                    <a:pt x="4288" y="3668"/>
                    <a:pt x="4276" y="3668"/>
                  </a:cubicBezTo>
                  <a:cubicBezTo>
                    <a:pt x="4017" y="3628"/>
                    <a:pt x="3737" y="3568"/>
                    <a:pt x="3497" y="3468"/>
                  </a:cubicBezTo>
                  <a:cubicBezTo>
                    <a:pt x="3257" y="3368"/>
                    <a:pt x="2998" y="3308"/>
                    <a:pt x="2738" y="3248"/>
                  </a:cubicBezTo>
                  <a:lnTo>
                    <a:pt x="3277" y="3008"/>
                  </a:lnTo>
                  <a:cubicBezTo>
                    <a:pt x="3431" y="2971"/>
                    <a:pt x="3591" y="2954"/>
                    <a:pt x="3750" y="2954"/>
                  </a:cubicBezTo>
                  <a:close/>
                  <a:moveTo>
                    <a:pt x="1259" y="6245"/>
                  </a:moveTo>
                  <a:cubicBezTo>
                    <a:pt x="1359" y="6328"/>
                    <a:pt x="1487" y="6370"/>
                    <a:pt x="1619" y="6370"/>
                  </a:cubicBezTo>
                  <a:cubicBezTo>
                    <a:pt x="1646" y="6370"/>
                    <a:pt x="1672" y="6368"/>
                    <a:pt x="1699" y="6365"/>
                  </a:cubicBezTo>
                  <a:cubicBezTo>
                    <a:pt x="1859" y="6405"/>
                    <a:pt x="1999" y="6505"/>
                    <a:pt x="2098" y="6645"/>
                  </a:cubicBezTo>
                  <a:cubicBezTo>
                    <a:pt x="2258" y="6805"/>
                    <a:pt x="2358" y="6985"/>
                    <a:pt x="2418" y="7204"/>
                  </a:cubicBezTo>
                  <a:cubicBezTo>
                    <a:pt x="2358" y="7214"/>
                    <a:pt x="2298" y="7219"/>
                    <a:pt x="2238" y="7219"/>
                  </a:cubicBezTo>
                  <a:cubicBezTo>
                    <a:pt x="2178" y="7219"/>
                    <a:pt x="2118" y="7214"/>
                    <a:pt x="2059" y="7204"/>
                  </a:cubicBezTo>
                  <a:cubicBezTo>
                    <a:pt x="1599" y="7124"/>
                    <a:pt x="1339" y="6705"/>
                    <a:pt x="1259" y="6245"/>
                  </a:cubicBezTo>
                  <a:close/>
                  <a:moveTo>
                    <a:pt x="3633" y="1"/>
                  </a:moveTo>
                  <a:cubicBezTo>
                    <a:pt x="3406" y="1"/>
                    <a:pt x="3181" y="128"/>
                    <a:pt x="3098" y="410"/>
                  </a:cubicBezTo>
                  <a:cubicBezTo>
                    <a:pt x="3038" y="630"/>
                    <a:pt x="2958" y="830"/>
                    <a:pt x="2838" y="1030"/>
                  </a:cubicBezTo>
                  <a:cubicBezTo>
                    <a:pt x="2558" y="1489"/>
                    <a:pt x="2418" y="2029"/>
                    <a:pt x="2458" y="2569"/>
                  </a:cubicBezTo>
                  <a:lnTo>
                    <a:pt x="2558" y="3248"/>
                  </a:lnTo>
                  <a:cubicBezTo>
                    <a:pt x="2455" y="3236"/>
                    <a:pt x="2354" y="3229"/>
                    <a:pt x="2255" y="3229"/>
                  </a:cubicBezTo>
                  <a:cubicBezTo>
                    <a:pt x="2027" y="3229"/>
                    <a:pt x="1808" y="3264"/>
                    <a:pt x="1599" y="3348"/>
                  </a:cubicBezTo>
                  <a:cubicBezTo>
                    <a:pt x="420" y="3747"/>
                    <a:pt x="0" y="5086"/>
                    <a:pt x="100" y="6165"/>
                  </a:cubicBezTo>
                  <a:cubicBezTo>
                    <a:pt x="200" y="7344"/>
                    <a:pt x="900" y="8183"/>
                    <a:pt x="1879" y="8343"/>
                  </a:cubicBezTo>
                  <a:cubicBezTo>
                    <a:pt x="2019" y="8363"/>
                    <a:pt x="2158" y="8363"/>
                    <a:pt x="2278" y="8363"/>
                  </a:cubicBezTo>
                  <a:cubicBezTo>
                    <a:pt x="2319" y="8367"/>
                    <a:pt x="2359" y="8369"/>
                    <a:pt x="2399" y="8369"/>
                  </a:cubicBezTo>
                  <a:cubicBezTo>
                    <a:pt x="2793" y="8369"/>
                    <a:pt x="3160" y="8190"/>
                    <a:pt x="3377" y="7864"/>
                  </a:cubicBezTo>
                  <a:cubicBezTo>
                    <a:pt x="3657" y="7444"/>
                    <a:pt x="3597" y="6845"/>
                    <a:pt x="3217" y="6245"/>
                  </a:cubicBezTo>
                  <a:cubicBezTo>
                    <a:pt x="2905" y="5748"/>
                    <a:pt x="2337" y="5234"/>
                    <a:pt x="1688" y="5234"/>
                  </a:cubicBezTo>
                  <a:cubicBezTo>
                    <a:pt x="1632" y="5234"/>
                    <a:pt x="1576" y="5238"/>
                    <a:pt x="1519" y="5246"/>
                  </a:cubicBezTo>
                  <a:cubicBezTo>
                    <a:pt x="1439" y="5266"/>
                    <a:pt x="1339" y="5286"/>
                    <a:pt x="1279" y="5346"/>
                  </a:cubicBezTo>
                  <a:cubicBezTo>
                    <a:pt x="1339" y="4946"/>
                    <a:pt x="1599" y="4587"/>
                    <a:pt x="1959" y="4427"/>
                  </a:cubicBezTo>
                  <a:cubicBezTo>
                    <a:pt x="2076" y="4388"/>
                    <a:pt x="2189" y="4370"/>
                    <a:pt x="2305" y="4370"/>
                  </a:cubicBezTo>
                  <a:cubicBezTo>
                    <a:pt x="2544" y="4370"/>
                    <a:pt x="2795" y="4446"/>
                    <a:pt x="3118" y="4567"/>
                  </a:cubicBezTo>
                  <a:cubicBezTo>
                    <a:pt x="3457" y="4687"/>
                    <a:pt x="3817" y="4767"/>
                    <a:pt x="4197" y="4806"/>
                  </a:cubicBezTo>
                  <a:cubicBezTo>
                    <a:pt x="4223" y="4808"/>
                    <a:pt x="4250" y="4809"/>
                    <a:pt x="4278" y="4809"/>
                  </a:cubicBezTo>
                  <a:cubicBezTo>
                    <a:pt x="4992" y="4809"/>
                    <a:pt x="5958" y="4312"/>
                    <a:pt x="6035" y="3408"/>
                  </a:cubicBezTo>
                  <a:cubicBezTo>
                    <a:pt x="6055" y="2968"/>
                    <a:pt x="5835" y="2529"/>
                    <a:pt x="5455" y="2289"/>
                  </a:cubicBezTo>
                  <a:cubicBezTo>
                    <a:pt x="4936" y="1989"/>
                    <a:pt x="4336" y="1809"/>
                    <a:pt x="3717" y="1809"/>
                  </a:cubicBezTo>
                  <a:cubicBezTo>
                    <a:pt x="3757" y="1729"/>
                    <a:pt x="3817" y="1649"/>
                    <a:pt x="3857" y="1549"/>
                  </a:cubicBezTo>
                  <a:cubicBezTo>
                    <a:pt x="4017" y="1270"/>
                    <a:pt x="4137" y="970"/>
                    <a:pt x="4217" y="670"/>
                  </a:cubicBezTo>
                  <a:cubicBezTo>
                    <a:pt x="4275" y="250"/>
                    <a:pt x="3952" y="1"/>
                    <a:pt x="3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43;p60">
              <a:extLst>
                <a:ext uri="{FF2B5EF4-FFF2-40B4-BE49-F238E27FC236}">
                  <a16:creationId xmlns:a16="http://schemas.microsoft.com/office/drawing/2014/main" id="{0EA94C59-A5AD-6CB7-8453-B8B985EBBAA5}"/>
                </a:ext>
              </a:extLst>
            </p:cNvPr>
            <p:cNvSpPr/>
            <p:nvPr/>
          </p:nvSpPr>
          <p:spPr>
            <a:xfrm>
              <a:off x="1149925" y="519250"/>
              <a:ext cx="140475" cy="55400"/>
            </a:xfrm>
            <a:custGeom>
              <a:avLst/>
              <a:gdLst/>
              <a:ahLst/>
              <a:cxnLst/>
              <a:rect l="l" t="t" r="r" b="b"/>
              <a:pathLst>
                <a:path w="5619" h="2216" extrusionOk="0">
                  <a:moveTo>
                    <a:pt x="4676" y="1"/>
                  </a:moveTo>
                  <a:cubicBezTo>
                    <a:pt x="4625" y="1"/>
                    <a:pt x="4572" y="6"/>
                    <a:pt x="4516" y="17"/>
                  </a:cubicBezTo>
                  <a:cubicBezTo>
                    <a:pt x="3997" y="117"/>
                    <a:pt x="3497" y="237"/>
                    <a:pt x="3018" y="397"/>
                  </a:cubicBezTo>
                  <a:cubicBezTo>
                    <a:pt x="2338" y="657"/>
                    <a:pt x="1619" y="796"/>
                    <a:pt x="900" y="816"/>
                  </a:cubicBezTo>
                  <a:lnTo>
                    <a:pt x="880" y="816"/>
                  </a:lnTo>
                  <a:cubicBezTo>
                    <a:pt x="1" y="876"/>
                    <a:pt x="1" y="2155"/>
                    <a:pt x="880" y="2215"/>
                  </a:cubicBezTo>
                  <a:lnTo>
                    <a:pt x="900" y="2215"/>
                  </a:lnTo>
                  <a:cubicBezTo>
                    <a:pt x="1759" y="2175"/>
                    <a:pt x="2598" y="2015"/>
                    <a:pt x="3417" y="1736"/>
                  </a:cubicBezTo>
                  <a:cubicBezTo>
                    <a:pt x="3857" y="1576"/>
                    <a:pt x="4297" y="1456"/>
                    <a:pt x="4756" y="1376"/>
                  </a:cubicBezTo>
                  <a:cubicBezTo>
                    <a:pt x="5619" y="1207"/>
                    <a:pt x="5443" y="1"/>
                    <a:pt x="46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44;p60">
              <a:extLst>
                <a:ext uri="{FF2B5EF4-FFF2-40B4-BE49-F238E27FC236}">
                  <a16:creationId xmlns:a16="http://schemas.microsoft.com/office/drawing/2014/main" id="{E08D8C7E-C3EB-1E33-830F-D9D57572A031}"/>
                </a:ext>
              </a:extLst>
            </p:cNvPr>
            <p:cNvSpPr/>
            <p:nvPr/>
          </p:nvSpPr>
          <p:spPr>
            <a:xfrm>
              <a:off x="1584525" y="249325"/>
              <a:ext cx="80450" cy="37250"/>
            </a:xfrm>
            <a:custGeom>
              <a:avLst/>
              <a:gdLst/>
              <a:ahLst/>
              <a:cxnLst/>
              <a:rect l="l" t="t" r="r" b="b"/>
              <a:pathLst>
                <a:path w="3218" h="1490" extrusionOk="0">
                  <a:moveTo>
                    <a:pt x="2559" y="1"/>
                  </a:moveTo>
                  <a:cubicBezTo>
                    <a:pt x="2539" y="1"/>
                    <a:pt x="2519" y="2"/>
                    <a:pt x="2498" y="4"/>
                  </a:cubicBezTo>
                  <a:cubicBezTo>
                    <a:pt x="2049" y="49"/>
                    <a:pt x="1599" y="71"/>
                    <a:pt x="1150" y="71"/>
                  </a:cubicBezTo>
                  <a:cubicBezTo>
                    <a:pt x="1000" y="71"/>
                    <a:pt x="850" y="69"/>
                    <a:pt x="700" y="64"/>
                  </a:cubicBezTo>
                  <a:cubicBezTo>
                    <a:pt x="320" y="64"/>
                    <a:pt x="1" y="384"/>
                    <a:pt x="1" y="763"/>
                  </a:cubicBezTo>
                  <a:cubicBezTo>
                    <a:pt x="1" y="1143"/>
                    <a:pt x="320" y="1463"/>
                    <a:pt x="700" y="1463"/>
                  </a:cubicBezTo>
                  <a:lnTo>
                    <a:pt x="700" y="1483"/>
                  </a:lnTo>
                  <a:cubicBezTo>
                    <a:pt x="842" y="1487"/>
                    <a:pt x="983" y="1490"/>
                    <a:pt x="1125" y="1490"/>
                  </a:cubicBezTo>
                  <a:cubicBezTo>
                    <a:pt x="1583" y="1490"/>
                    <a:pt x="2041" y="1464"/>
                    <a:pt x="2498" y="1403"/>
                  </a:cubicBezTo>
                  <a:cubicBezTo>
                    <a:pt x="2698" y="1403"/>
                    <a:pt x="2858" y="1323"/>
                    <a:pt x="2998" y="1203"/>
                  </a:cubicBezTo>
                  <a:cubicBezTo>
                    <a:pt x="3138" y="1063"/>
                    <a:pt x="3218" y="883"/>
                    <a:pt x="3218" y="703"/>
                  </a:cubicBezTo>
                  <a:cubicBezTo>
                    <a:pt x="3218" y="524"/>
                    <a:pt x="3138" y="344"/>
                    <a:pt x="2998" y="204"/>
                  </a:cubicBezTo>
                  <a:cubicBezTo>
                    <a:pt x="2890" y="78"/>
                    <a:pt x="2734" y="1"/>
                    <a:pt x="2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5;p60">
              <a:extLst>
                <a:ext uri="{FF2B5EF4-FFF2-40B4-BE49-F238E27FC236}">
                  <a16:creationId xmlns:a16="http://schemas.microsoft.com/office/drawing/2014/main" id="{DBFF1368-723E-881F-F209-7B565313D425}"/>
                </a:ext>
              </a:extLst>
            </p:cNvPr>
            <p:cNvSpPr/>
            <p:nvPr/>
          </p:nvSpPr>
          <p:spPr>
            <a:xfrm>
              <a:off x="1572050" y="323050"/>
              <a:ext cx="272275" cy="232925"/>
            </a:xfrm>
            <a:custGeom>
              <a:avLst/>
              <a:gdLst/>
              <a:ahLst/>
              <a:cxnLst/>
              <a:rect l="l" t="t" r="r" b="b"/>
              <a:pathLst>
                <a:path w="10891" h="9317" extrusionOk="0">
                  <a:moveTo>
                    <a:pt x="7253" y="0"/>
                  </a:moveTo>
                  <a:cubicBezTo>
                    <a:pt x="6080" y="0"/>
                    <a:pt x="4833" y="318"/>
                    <a:pt x="3837" y="752"/>
                  </a:cubicBezTo>
                  <a:cubicBezTo>
                    <a:pt x="2398" y="1371"/>
                    <a:pt x="1259" y="2530"/>
                    <a:pt x="680" y="3969"/>
                  </a:cubicBezTo>
                  <a:cubicBezTo>
                    <a:pt x="0" y="5747"/>
                    <a:pt x="640" y="7545"/>
                    <a:pt x="1639" y="9064"/>
                  </a:cubicBezTo>
                  <a:cubicBezTo>
                    <a:pt x="1758" y="9243"/>
                    <a:pt x="1928" y="9317"/>
                    <a:pt x="2098" y="9317"/>
                  </a:cubicBezTo>
                  <a:cubicBezTo>
                    <a:pt x="2499" y="9317"/>
                    <a:pt x="2898" y="8906"/>
                    <a:pt x="2618" y="8485"/>
                  </a:cubicBezTo>
                  <a:lnTo>
                    <a:pt x="2598" y="8485"/>
                  </a:lnTo>
                  <a:cubicBezTo>
                    <a:pt x="1898" y="7406"/>
                    <a:pt x="1299" y="6147"/>
                    <a:pt x="1599" y="4828"/>
                  </a:cubicBezTo>
                  <a:cubicBezTo>
                    <a:pt x="1938" y="3609"/>
                    <a:pt x="2738" y="2590"/>
                    <a:pt x="3857" y="2011"/>
                  </a:cubicBezTo>
                  <a:cubicBezTo>
                    <a:pt x="4904" y="1469"/>
                    <a:pt x="6058" y="1172"/>
                    <a:pt x="7225" y="1172"/>
                  </a:cubicBezTo>
                  <a:cubicBezTo>
                    <a:pt x="7394" y="1172"/>
                    <a:pt x="7564" y="1179"/>
                    <a:pt x="7733" y="1191"/>
                  </a:cubicBezTo>
                  <a:cubicBezTo>
                    <a:pt x="8313" y="1211"/>
                    <a:pt x="8872" y="1391"/>
                    <a:pt x="9212" y="1871"/>
                  </a:cubicBezTo>
                  <a:cubicBezTo>
                    <a:pt x="9472" y="2330"/>
                    <a:pt x="9631" y="2850"/>
                    <a:pt x="9631" y="3369"/>
                  </a:cubicBezTo>
                  <a:cubicBezTo>
                    <a:pt x="9740" y="4819"/>
                    <a:pt x="9520" y="6318"/>
                    <a:pt x="9225" y="7732"/>
                  </a:cubicBezTo>
                  <a:lnTo>
                    <a:pt x="9225" y="7732"/>
                  </a:lnTo>
                  <a:lnTo>
                    <a:pt x="8293" y="7705"/>
                  </a:lnTo>
                  <a:cubicBezTo>
                    <a:pt x="8286" y="7705"/>
                    <a:pt x="8280" y="7705"/>
                    <a:pt x="8274" y="7705"/>
                  </a:cubicBezTo>
                  <a:cubicBezTo>
                    <a:pt x="7553" y="7705"/>
                    <a:pt x="7560" y="8825"/>
                    <a:pt x="8293" y="8844"/>
                  </a:cubicBezTo>
                  <a:lnTo>
                    <a:pt x="9691" y="8884"/>
                  </a:lnTo>
                  <a:cubicBezTo>
                    <a:pt x="9931" y="8884"/>
                    <a:pt x="10171" y="8704"/>
                    <a:pt x="10231" y="8465"/>
                  </a:cubicBezTo>
                  <a:cubicBezTo>
                    <a:pt x="10591" y="6806"/>
                    <a:pt x="10890" y="5008"/>
                    <a:pt x="10770" y="3309"/>
                  </a:cubicBezTo>
                  <a:cubicBezTo>
                    <a:pt x="10651" y="1911"/>
                    <a:pt x="10051" y="512"/>
                    <a:pt x="8552" y="152"/>
                  </a:cubicBezTo>
                  <a:cubicBezTo>
                    <a:pt x="8142" y="47"/>
                    <a:pt x="7703" y="0"/>
                    <a:pt x="7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46;p60">
              <a:extLst>
                <a:ext uri="{FF2B5EF4-FFF2-40B4-BE49-F238E27FC236}">
                  <a16:creationId xmlns:a16="http://schemas.microsoft.com/office/drawing/2014/main" id="{443185F7-9956-11FB-619C-9CC4EAAD89AE}"/>
                </a:ext>
              </a:extLst>
            </p:cNvPr>
            <p:cNvSpPr/>
            <p:nvPr/>
          </p:nvSpPr>
          <p:spPr>
            <a:xfrm>
              <a:off x="1639975" y="529650"/>
              <a:ext cx="143400" cy="70350"/>
            </a:xfrm>
            <a:custGeom>
              <a:avLst/>
              <a:gdLst/>
              <a:ahLst/>
              <a:cxnLst/>
              <a:rect l="l" t="t" r="r" b="b"/>
              <a:pathLst>
                <a:path w="5736" h="2814" extrusionOk="0">
                  <a:moveTo>
                    <a:pt x="4936" y="1"/>
                  </a:moveTo>
                  <a:cubicBezTo>
                    <a:pt x="4637" y="1"/>
                    <a:pt x="4377" y="241"/>
                    <a:pt x="4377" y="560"/>
                  </a:cubicBezTo>
                  <a:cubicBezTo>
                    <a:pt x="4329" y="922"/>
                    <a:pt x="4331" y="1298"/>
                    <a:pt x="4385" y="1667"/>
                  </a:cubicBezTo>
                  <a:lnTo>
                    <a:pt x="4385" y="1667"/>
                  </a:lnTo>
                  <a:cubicBezTo>
                    <a:pt x="3880" y="1672"/>
                    <a:pt x="3374" y="1674"/>
                    <a:pt x="2868" y="1674"/>
                  </a:cubicBezTo>
                  <a:cubicBezTo>
                    <a:pt x="2371" y="1674"/>
                    <a:pt x="1875" y="1672"/>
                    <a:pt x="1380" y="1668"/>
                  </a:cubicBezTo>
                  <a:lnTo>
                    <a:pt x="1380" y="1668"/>
                  </a:lnTo>
                  <a:cubicBezTo>
                    <a:pt x="1459" y="1304"/>
                    <a:pt x="1507" y="932"/>
                    <a:pt x="1519" y="560"/>
                  </a:cubicBezTo>
                  <a:cubicBezTo>
                    <a:pt x="1489" y="211"/>
                    <a:pt x="1215" y="36"/>
                    <a:pt x="942" y="36"/>
                  </a:cubicBezTo>
                  <a:cubicBezTo>
                    <a:pt x="670" y="36"/>
                    <a:pt x="400" y="211"/>
                    <a:pt x="380" y="560"/>
                  </a:cubicBezTo>
                  <a:lnTo>
                    <a:pt x="380" y="580"/>
                  </a:lnTo>
                  <a:cubicBezTo>
                    <a:pt x="360" y="1080"/>
                    <a:pt x="260" y="1599"/>
                    <a:pt x="81" y="2079"/>
                  </a:cubicBezTo>
                  <a:cubicBezTo>
                    <a:pt x="1" y="2439"/>
                    <a:pt x="260" y="2778"/>
                    <a:pt x="640" y="2798"/>
                  </a:cubicBezTo>
                  <a:cubicBezTo>
                    <a:pt x="1379" y="2808"/>
                    <a:pt x="2124" y="2813"/>
                    <a:pt x="2868" y="2813"/>
                  </a:cubicBezTo>
                  <a:cubicBezTo>
                    <a:pt x="3612" y="2813"/>
                    <a:pt x="4357" y="2808"/>
                    <a:pt x="5096" y="2798"/>
                  </a:cubicBezTo>
                  <a:cubicBezTo>
                    <a:pt x="5476" y="2798"/>
                    <a:pt x="5736" y="2439"/>
                    <a:pt x="5636" y="2079"/>
                  </a:cubicBezTo>
                  <a:cubicBezTo>
                    <a:pt x="5476" y="1579"/>
                    <a:pt x="5436" y="1060"/>
                    <a:pt x="5516" y="560"/>
                  </a:cubicBezTo>
                  <a:cubicBezTo>
                    <a:pt x="5496" y="241"/>
                    <a:pt x="5256" y="1"/>
                    <a:pt x="4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47;p60">
              <a:extLst>
                <a:ext uri="{FF2B5EF4-FFF2-40B4-BE49-F238E27FC236}">
                  <a16:creationId xmlns:a16="http://schemas.microsoft.com/office/drawing/2014/main" id="{5CC296FA-C604-68A0-E7D8-62CCDCA19A92}"/>
                </a:ext>
              </a:extLst>
            </p:cNvPr>
            <p:cNvSpPr/>
            <p:nvPr/>
          </p:nvSpPr>
          <p:spPr>
            <a:xfrm>
              <a:off x="1639475" y="418250"/>
              <a:ext cx="62475" cy="85450"/>
            </a:xfrm>
            <a:custGeom>
              <a:avLst/>
              <a:gdLst/>
              <a:ahLst/>
              <a:cxnLst/>
              <a:rect l="l" t="t" r="r" b="b"/>
              <a:pathLst>
                <a:path w="2499" h="3418" extrusionOk="0">
                  <a:moveTo>
                    <a:pt x="1240" y="1"/>
                  </a:moveTo>
                  <a:cubicBezTo>
                    <a:pt x="560" y="1"/>
                    <a:pt x="1" y="780"/>
                    <a:pt x="1" y="1719"/>
                  </a:cubicBezTo>
                  <a:cubicBezTo>
                    <a:pt x="1" y="2658"/>
                    <a:pt x="560" y="3418"/>
                    <a:pt x="1240" y="3418"/>
                  </a:cubicBezTo>
                  <a:cubicBezTo>
                    <a:pt x="1939" y="3418"/>
                    <a:pt x="2498" y="2658"/>
                    <a:pt x="2498" y="1719"/>
                  </a:cubicBezTo>
                  <a:cubicBezTo>
                    <a:pt x="2498" y="780"/>
                    <a:pt x="1939" y="1"/>
                    <a:pt x="1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8;p60">
              <a:extLst>
                <a:ext uri="{FF2B5EF4-FFF2-40B4-BE49-F238E27FC236}">
                  <a16:creationId xmlns:a16="http://schemas.microsoft.com/office/drawing/2014/main" id="{15B16FF0-FEC2-45FB-B18A-B19FD217CAD7}"/>
                </a:ext>
              </a:extLst>
            </p:cNvPr>
            <p:cNvSpPr/>
            <p:nvPr/>
          </p:nvSpPr>
          <p:spPr>
            <a:xfrm>
              <a:off x="1725400" y="412100"/>
              <a:ext cx="62975" cy="79650"/>
            </a:xfrm>
            <a:custGeom>
              <a:avLst/>
              <a:gdLst/>
              <a:ahLst/>
              <a:cxnLst/>
              <a:rect l="l" t="t" r="r" b="b"/>
              <a:pathLst>
                <a:path w="2519" h="3186" extrusionOk="0">
                  <a:moveTo>
                    <a:pt x="1463" y="1"/>
                  </a:moveTo>
                  <a:cubicBezTo>
                    <a:pt x="942" y="1"/>
                    <a:pt x="416" y="545"/>
                    <a:pt x="220" y="1326"/>
                  </a:cubicBezTo>
                  <a:cubicBezTo>
                    <a:pt x="1" y="2185"/>
                    <a:pt x="280" y="3004"/>
                    <a:pt x="840" y="3164"/>
                  </a:cubicBezTo>
                  <a:cubicBezTo>
                    <a:pt x="899" y="3179"/>
                    <a:pt x="960" y="3186"/>
                    <a:pt x="1021" y="3186"/>
                  </a:cubicBezTo>
                  <a:cubicBezTo>
                    <a:pt x="1550" y="3186"/>
                    <a:pt x="2101" y="2654"/>
                    <a:pt x="2299" y="1865"/>
                  </a:cubicBezTo>
                  <a:cubicBezTo>
                    <a:pt x="2518" y="1006"/>
                    <a:pt x="2219" y="167"/>
                    <a:pt x="1659" y="27"/>
                  </a:cubicBezTo>
                  <a:cubicBezTo>
                    <a:pt x="1594" y="9"/>
                    <a:pt x="1529" y="1"/>
                    <a:pt x="1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49;p60">
              <a:extLst>
                <a:ext uri="{FF2B5EF4-FFF2-40B4-BE49-F238E27FC236}">
                  <a16:creationId xmlns:a16="http://schemas.microsoft.com/office/drawing/2014/main" id="{B543DEAF-6560-7CD4-9128-72124B9D9ABB}"/>
                </a:ext>
              </a:extLst>
            </p:cNvPr>
            <p:cNvSpPr/>
            <p:nvPr/>
          </p:nvSpPr>
          <p:spPr>
            <a:xfrm>
              <a:off x="1196100" y="722900"/>
              <a:ext cx="556800" cy="423850"/>
            </a:xfrm>
            <a:custGeom>
              <a:avLst/>
              <a:gdLst/>
              <a:ahLst/>
              <a:cxnLst/>
              <a:rect l="l" t="t" r="r" b="b"/>
              <a:pathLst>
                <a:path w="22272" h="16954" extrusionOk="0">
                  <a:moveTo>
                    <a:pt x="11517" y="1307"/>
                  </a:moveTo>
                  <a:cubicBezTo>
                    <a:pt x="11531" y="1326"/>
                    <a:pt x="11566" y="1358"/>
                    <a:pt x="11641" y="1403"/>
                  </a:cubicBezTo>
                  <a:cubicBezTo>
                    <a:pt x="11981" y="1602"/>
                    <a:pt x="12281" y="2162"/>
                    <a:pt x="12481" y="2482"/>
                  </a:cubicBezTo>
                  <a:cubicBezTo>
                    <a:pt x="12780" y="2921"/>
                    <a:pt x="13020" y="3381"/>
                    <a:pt x="13280" y="3820"/>
                  </a:cubicBezTo>
                  <a:cubicBezTo>
                    <a:pt x="14379" y="5779"/>
                    <a:pt x="15538" y="7717"/>
                    <a:pt x="16697" y="9615"/>
                  </a:cubicBezTo>
                  <a:cubicBezTo>
                    <a:pt x="17885" y="11538"/>
                    <a:pt x="19105" y="13430"/>
                    <a:pt x="20355" y="15292"/>
                  </a:cubicBezTo>
                  <a:lnTo>
                    <a:pt x="20355" y="15292"/>
                  </a:lnTo>
                  <a:cubicBezTo>
                    <a:pt x="17697" y="15574"/>
                    <a:pt x="15025" y="15716"/>
                    <a:pt x="12355" y="15716"/>
                  </a:cubicBezTo>
                  <a:cubicBezTo>
                    <a:pt x="8712" y="15716"/>
                    <a:pt x="5071" y="15452"/>
                    <a:pt x="1468" y="14922"/>
                  </a:cubicBezTo>
                  <a:lnTo>
                    <a:pt x="1468" y="14922"/>
                  </a:lnTo>
                  <a:cubicBezTo>
                    <a:pt x="1520" y="14882"/>
                    <a:pt x="1568" y="14832"/>
                    <a:pt x="1610" y="14770"/>
                  </a:cubicBezTo>
                  <a:cubicBezTo>
                    <a:pt x="4168" y="10974"/>
                    <a:pt x="6866" y="7257"/>
                    <a:pt x="9663" y="3621"/>
                  </a:cubicBezTo>
                  <a:lnTo>
                    <a:pt x="10662" y="2322"/>
                  </a:lnTo>
                  <a:lnTo>
                    <a:pt x="11162" y="1702"/>
                  </a:lnTo>
                  <a:cubicBezTo>
                    <a:pt x="11222" y="1582"/>
                    <a:pt x="11322" y="1482"/>
                    <a:pt x="11401" y="1383"/>
                  </a:cubicBezTo>
                  <a:cubicBezTo>
                    <a:pt x="11476" y="1351"/>
                    <a:pt x="11506" y="1325"/>
                    <a:pt x="11517" y="1307"/>
                  </a:cubicBezTo>
                  <a:close/>
                  <a:moveTo>
                    <a:pt x="11519" y="1"/>
                  </a:moveTo>
                  <a:cubicBezTo>
                    <a:pt x="10863" y="1"/>
                    <a:pt x="10366" y="707"/>
                    <a:pt x="9923" y="1283"/>
                  </a:cubicBezTo>
                  <a:cubicBezTo>
                    <a:pt x="8364" y="3261"/>
                    <a:pt x="6846" y="5259"/>
                    <a:pt x="5347" y="7297"/>
                  </a:cubicBezTo>
                  <a:cubicBezTo>
                    <a:pt x="3708" y="9555"/>
                    <a:pt x="2090" y="11833"/>
                    <a:pt x="531" y="14151"/>
                  </a:cubicBezTo>
                  <a:cubicBezTo>
                    <a:pt x="340" y="14438"/>
                    <a:pt x="433" y="14718"/>
                    <a:pt x="637" y="14888"/>
                  </a:cubicBezTo>
                  <a:lnTo>
                    <a:pt x="637" y="14888"/>
                  </a:lnTo>
                  <a:cubicBezTo>
                    <a:pt x="116" y="15097"/>
                    <a:pt x="1" y="15949"/>
                    <a:pt x="651" y="16049"/>
                  </a:cubicBezTo>
                  <a:lnTo>
                    <a:pt x="671" y="16049"/>
                  </a:lnTo>
                  <a:cubicBezTo>
                    <a:pt x="4559" y="16648"/>
                    <a:pt x="8480" y="16953"/>
                    <a:pt x="12403" y="16953"/>
                  </a:cubicBezTo>
                  <a:cubicBezTo>
                    <a:pt x="15415" y="16953"/>
                    <a:pt x="18429" y="16773"/>
                    <a:pt x="21432" y="16409"/>
                  </a:cubicBezTo>
                  <a:cubicBezTo>
                    <a:pt x="21852" y="16349"/>
                    <a:pt x="22272" y="15909"/>
                    <a:pt x="21972" y="15470"/>
                  </a:cubicBezTo>
                  <a:cubicBezTo>
                    <a:pt x="19194" y="11374"/>
                    <a:pt x="16597" y="7177"/>
                    <a:pt x="14179" y="2881"/>
                  </a:cubicBezTo>
                  <a:cubicBezTo>
                    <a:pt x="13659" y="1982"/>
                    <a:pt x="13100" y="983"/>
                    <a:pt x="12281" y="304"/>
                  </a:cubicBezTo>
                  <a:cubicBezTo>
                    <a:pt x="12004" y="89"/>
                    <a:pt x="11751" y="1"/>
                    <a:pt x="11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50;p60">
              <a:extLst>
                <a:ext uri="{FF2B5EF4-FFF2-40B4-BE49-F238E27FC236}">
                  <a16:creationId xmlns:a16="http://schemas.microsoft.com/office/drawing/2014/main" id="{5BFD5EEF-F243-204F-1F01-D683F2C69154}"/>
                </a:ext>
              </a:extLst>
            </p:cNvPr>
            <p:cNvSpPr/>
            <p:nvPr/>
          </p:nvSpPr>
          <p:spPr>
            <a:xfrm>
              <a:off x="1213550" y="776700"/>
              <a:ext cx="163200" cy="187100"/>
            </a:xfrm>
            <a:custGeom>
              <a:avLst/>
              <a:gdLst/>
              <a:ahLst/>
              <a:cxnLst/>
              <a:rect l="l" t="t" r="r" b="b"/>
              <a:pathLst>
                <a:path w="6528" h="7484" extrusionOk="0">
                  <a:moveTo>
                    <a:pt x="5813" y="0"/>
                  </a:moveTo>
                  <a:cubicBezTo>
                    <a:pt x="5606" y="0"/>
                    <a:pt x="5408" y="111"/>
                    <a:pt x="5288" y="310"/>
                  </a:cubicBezTo>
                  <a:cubicBezTo>
                    <a:pt x="3770" y="2428"/>
                    <a:pt x="2151" y="4466"/>
                    <a:pt x="413" y="6404"/>
                  </a:cubicBezTo>
                  <a:cubicBezTo>
                    <a:pt x="1" y="6862"/>
                    <a:pt x="417" y="7484"/>
                    <a:pt x="877" y="7484"/>
                  </a:cubicBezTo>
                  <a:cubicBezTo>
                    <a:pt x="1019" y="7484"/>
                    <a:pt x="1165" y="7425"/>
                    <a:pt x="1292" y="7283"/>
                  </a:cubicBezTo>
                  <a:cubicBezTo>
                    <a:pt x="3090" y="5265"/>
                    <a:pt x="4789" y="3147"/>
                    <a:pt x="6367" y="929"/>
                  </a:cubicBezTo>
                  <a:cubicBezTo>
                    <a:pt x="6527" y="629"/>
                    <a:pt x="6427" y="250"/>
                    <a:pt x="6128" y="90"/>
                  </a:cubicBezTo>
                  <a:cubicBezTo>
                    <a:pt x="6026" y="29"/>
                    <a:pt x="5918" y="0"/>
                    <a:pt x="5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51;p60">
              <a:extLst>
                <a:ext uri="{FF2B5EF4-FFF2-40B4-BE49-F238E27FC236}">
                  <a16:creationId xmlns:a16="http://schemas.microsoft.com/office/drawing/2014/main" id="{798A13EA-63BA-DA9F-E5D7-955EDA17C9AC}"/>
                </a:ext>
              </a:extLst>
            </p:cNvPr>
            <p:cNvSpPr/>
            <p:nvPr/>
          </p:nvSpPr>
          <p:spPr>
            <a:xfrm>
              <a:off x="1147125" y="765350"/>
              <a:ext cx="243500" cy="154700"/>
            </a:xfrm>
            <a:custGeom>
              <a:avLst/>
              <a:gdLst/>
              <a:ahLst/>
              <a:cxnLst/>
              <a:rect l="l" t="t" r="r" b="b"/>
              <a:pathLst>
                <a:path w="9740" h="6188" extrusionOk="0">
                  <a:moveTo>
                    <a:pt x="868" y="1"/>
                  </a:moveTo>
                  <a:cubicBezTo>
                    <a:pt x="344" y="1"/>
                    <a:pt x="1" y="816"/>
                    <a:pt x="552" y="1183"/>
                  </a:cubicBezTo>
                  <a:cubicBezTo>
                    <a:pt x="3170" y="2882"/>
                    <a:pt x="5847" y="4520"/>
                    <a:pt x="8525" y="6099"/>
                  </a:cubicBezTo>
                  <a:cubicBezTo>
                    <a:pt x="8633" y="6160"/>
                    <a:pt x="8738" y="6187"/>
                    <a:pt x="8838" y="6187"/>
                  </a:cubicBezTo>
                  <a:cubicBezTo>
                    <a:pt x="9384" y="6187"/>
                    <a:pt x="9739" y="5375"/>
                    <a:pt x="9164" y="5020"/>
                  </a:cubicBezTo>
                  <a:cubicBezTo>
                    <a:pt x="6467" y="3441"/>
                    <a:pt x="3809" y="1803"/>
                    <a:pt x="1192" y="104"/>
                  </a:cubicBezTo>
                  <a:cubicBezTo>
                    <a:pt x="1080" y="32"/>
                    <a:pt x="971" y="1"/>
                    <a:pt x="8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52;p60">
              <a:extLst>
                <a:ext uri="{FF2B5EF4-FFF2-40B4-BE49-F238E27FC236}">
                  <a16:creationId xmlns:a16="http://schemas.microsoft.com/office/drawing/2014/main" id="{61C3051A-2464-C952-FABD-239AF93FF68E}"/>
                </a:ext>
              </a:extLst>
            </p:cNvPr>
            <p:cNvSpPr/>
            <p:nvPr/>
          </p:nvSpPr>
          <p:spPr>
            <a:xfrm>
              <a:off x="1176900" y="245925"/>
              <a:ext cx="790800" cy="1092025"/>
            </a:xfrm>
            <a:custGeom>
              <a:avLst/>
              <a:gdLst/>
              <a:ahLst/>
              <a:cxnLst/>
              <a:rect l="l" t="t" r="r" b="b"/>
              <a:pathLst>
                <a:path w="31632" h="43681" extrusionOk="0">
                  <a:moveTo>
                    <a:pt x="31632" y="0"/>
                  </a:moveTo>
                  <a:lnTo>
                    <a:pt x="30932" y="43101"/>
                  </a:lnTo>
                  <a:lnTo>
                    <a:pt x="1" y="43621"/>
                  </a:lnTo>
                  <a:lnTo>
                    <a:pt x="31632" y="43681"/>
                  </a:lnTo>
                  <a:lnTo>
                    <a:pt x="31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53;p60">
              <a:extLst>
                <a:ext uri="{FF2B5EF4-FFF2-40B4-BE49-F238E27FC236}">
                  <a16:creationId xmlns:a16="http://schemas.microsoft.com/office/drawing/2014/main" id="{94E3FF52-182E-A7F8-07B0-96533BEB6264}"/>
                </a:ext>
              </a:extLst>
            </p:cNvPr>
            <p:cNvSpPr/>
            <p:nvPr/>
          </p:nvSpPr>
          <p:spPr>
            <a:xfrm>
              <a:off x="294200" y="186475"/>
              <a:ext cx="676425" cy="422625"/>
            </a:xfrm>
            <a:custGeom>
              <a:avLst/>
              <a:gdLst/>
              <a:ahLst/>
              <a:cxnLst/>
              <a:rect l="l" t="t" r="r" b="b"/>
              <a:pathLst>
                <a:path w="27057" h="16905" extrusionOk="0">
                  <a:moveTo>
                    <a:pt x="1" y="0"/>
                  </a:moveTo>
                  <a:lnTo>
                    <a:pt x="300" y="16905"/>
                  </a:lnTo>
                  <a:lnTo>
                    <a:pt x="1359" y="1639"/>
                  </a:lnTo>
                  <a:lnTo>
                    <a:pt x="27056" y="20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4;p60">
              <a:extLst>
                <a:ext uri="{FF2B5EF4-FFF2-40B4-BE49-F238E27FC236}">
                  <a16:creationId xmlns:a16="http://schemas.microsoft.com/office/drawing/2014/main" id="{55F0050B-DBAB-BB25-90EA-944CCCF81051}"/>
                </a:ext>
              </a:extLst>
            </p:cNvPr>
            <p:cNvSpPr/>
            <p:nvPr/>
          </p:nvSpPr>
          <p:spPr>
            <a:xfrm>
              <a:off x="1053025" y="761450"/>
              <a:ext cx="828250" cy="514550"/>
            </a:xfrm>
            <a:custGeom>
              <a:avLst/>
              <a:gdLst/>
              <a:ahLst/>
              <a:cxnLst/>
              <a:rect l="l" t="t" r="r" b="b"/>
              <a:pathLst>
                <a:path w="33130" h="20582" extrusionOk="0">
                  <a:moveTo>
                    <a:pt x="33130" y="0"/>
                  </a:moveTo>
                  <a:lnTo>
                    <a:pt x="31412" y="19423"/>
                  </a:lnTo>
                  <a:lnTo>
                    <a:pt x="0" y="20582"/>
                  </a:lnTo>
                  <a:lnTo>
                    <a:pt x="32750" y="20582"/>
                  </a:lnTo>
                  <a:lnTo>
                    <a:pt x="331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5;p60">
              <a:extLst>
                <a:ext uri="{FF2B5EF4-FFF2-40B4-BE49-F238E27FC236}">
                  <a16:creationId xmlns:a16="http://schemas.microsoft.com/office/drawing/2014/main" id="{9569A210-8CE3-0BB3-48CA-3D3DCB5BFF1B}"/>
                </a:ext>
              </a:extLst>
            </p:cNvPr>
            <p:cNvSpPr/>
            <p:nvPr/>
          </p:nvSpPr>
          <p:spPr>
            <a:xfrm>
              <a:off x="719825" y="1348425"/>
              <a:ext cx="792300" cy="50975"/>
            </a:xfrm>
            <a:custGeom>
              <a:avLst/>
              <a:gdLst/>
              <a:ahLst/>
              <a:cxnLst/>
              <a:rect l="l" t="t" r="r" b="b"/>
              <a:pathLst>
                <a:path w="31692" h="2039" extrusionOk="0">
                  <a:moveTo>
                    <a:pt x="0" y="0"/>
                  </a:moveTo>
                  <a:lnTo>
                    <a:pt x="0" y="2038"/>
                  </a:lnTo>
                  <a:lnTo>
                    <a:pt x="31691" y="2038"/>
                  </a:lnTo>
                  <a:lnTo>
                    <a:pt x="316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6;p60">
              <a:extLst>
                <a:ext uri="{FF2B5EF4-FFF2-40B4-BE49-F238E27FC236}">
                  <a16:creationId xmlns:a16="http://schemas.microsoft.com/office/drawing/2014/main" id="{041341B8-FE66-00E0-AFA8-7BF72B71E116}"/>
                </a:ext>
              </a:extLst>
            </p:cNvPr>
            <p:cNvSpPr/>
            <p:nvPr/>
          </p:nvSpPr>
          <p:spPr>
            <a:xfrm>
              <a:off x="892650" y="1324950"/>
              <a:ext cx="141900" cy="59925"/>
            </a:xfrm>
            <a:custGeom>
              <a:avLst/>
              <a:gdLst/>
              <a:ahLst/>
              <a:cxnLst/>
              <a:rect l="l" t="t" r="r" b="b"/>
              <a:pathLst>
                <a:path w="5676" h="2397" extrusionOk="0">
                  <a:moveTo>
                    <a:pt x="5022" y="1"/>
                  </a:moveTo>
                  <a:cubicBezTo>
                    <a:pt x="4973" y="1"/>
                    <a:pt x="4925" y="7"/>
                    <a:pt x="4876" y="20"/>
                  </a:cubicBezTo>
                  <a:lnTo>
                    <a:pt x="480" y="1279"/>
                  </a:lnTo>
                  <a:cubicBezTo>
                    <a:pt x="181" y="1359"/>
                    <a:pt x="1" y="1678"/>
                    <a:pt x="101" y="1978"/>
                  </a:cubicBezTo>
                  <a:cubicBezTo>
                    <a:pt x="168" y="2230"/>
                    <a:pt x="404" y="2397"/>
                    <a:pt x="655" y="2397"/>
                  </a:cubicBezTo>
                  <a:cubicBezTo>
                    <a:pt x="703" y="2397"/>
                    <a:pt x="752" y="2391"/>
                    <a:pt x="800" y="2378"/>
                  </a:cubicBezTo>
                  <a:lnTo>
                    <a:pt x="5196" y="1119"/>
                  </a:lnTo>
                  <a:cubicBezTo>
                    <a:pt x="5496" y="1039"/>
                    <a:pt x="5676" y="719"/>
                    <a:pt x="5576" y="420"/>
                  </a:cubicBezTo>
                  <a:cubicBezTo>
                    <a:pt x="5509" y="168"/>
                    <a:pt x="5273" y="1"/>
                    <a:pt x="5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7;p60">
              <a:extLst>
                <a:ext uri="{FF2B5EF4-FFF2-40B4-BE49-F238E27FC236}">
                  <a16:creationId xmlns:a16="http://schemas.microsoft.com/office/drawing/2014/main" id="{CBF3114B-56B4-E8BE-55D2-36EFDDBB5C5A}"/>
                </a:ext>
              </a:extLst>
            </p:cNvPr>
            <p:cNvSpPr/>
            <p:nvPr/>
          </p:nvSpPr>
          <p:spPr>
            <a:xfrm>
              <a:off x="1093975" y="1343425"/>
              <a:ext cx="95950" cy="35000"/>
            </a:xfrm>
            <a:custGeom>
              <a:avLst/>
              <a:gdLst/>
              <a:ahLst/>
              <a:cxnLst/>
              <a:rect l="l" t="t" r="r" b="b"/>
              <a:pathLst>
                <a:path w="3838" h="1400" extrusionOk="0">
                  <a:moveTo>
                    <a:pt x="520" y="0"/>
                  </a:moveTo>
                  <a:cubicBezTo>
                    <a:pt x="240" y="0"/>
                    <a:pt x="21" y="220"/>
                    <a:pt x="1" y="500"/>
                  </a:cubicBezTo>
                  <a:lnTo>
                    <a:pt x="1" y="820"/>
                  </a:lnTo>
                  <a:cubicBezTo>
                    <a:pt x="1" y="1099"/>
                    <a:pt x="220" y="1339"/>
                    <a:pt x="500" y="1339"/>
                  </a:cubicBezTo>
                  <a:lnTo>
                    <a:pt x="3298" y="1399"/>
                  </a:lnTo>
                  <a:cubicBezTo>
                    <a:pt x="3597" y="1399"/>
                    <a:pt x="3817" y="1179"/>
                    <a:pt x="3817" y="900"/>
                  </a:cubicBezTo>
                  <a:lnTo>
                    <a:pt x="3837" y="580"/>
                  </a:lnTo>
                  <a:cubicBezTo>
                    <a:pt x="3837" y="300"/>
                    <a:pt x="3617" y="60"/>
                    <a:pt x="3338" y="60"/>
                  </a:cubicBezTo>
                  <a:lnTo>
                    <a:pt x="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8;p60">
              <a:extLst>
                <a:ext uri="{FF2B5EF4-FFF2-40B4-BE49-F238E27FC236}">
                  <a16:creationId xmlns:a16="http://schemas.microsoft.com/office/drawing/2014/main" id="{90D0337A-5823-9436-0768-E1A32D9897D2}"/>
                </a:ext>
              </a:extLst>
            </p:cNvPr>
            <p:cNvSpPr/>
            <p:nvPr/>
          </p:nvSpPr>
          <p:spPr>
            <a:xfrm>
              <a:off x="1168900" y="1316775"/>
              <a:ext cx="95950" cy="61800"/>
            </a:xfrm>
            <a:custGeom>
              <a:avLst/>
              <a:gdLst/>
              <a:ahLst/>
              <a:cxnLst/>
              <a:rect l="l" t="t" r="r" b="b"/>
              <a:pathLst>
                <a:path w="3838" h="2472" extrusionOk="0">
                  <a:moveTo>
                    <a:pt x="702" y="1"/>
                  </a:moveTo>
                  <a:cubicBezTo>
                    <a:pt x="514" y="1"/>
                    <a:pt x="329" y="116"/>
                    <a:pt x="241" y="307"/>
                  </a:cubicBezTo>
                  <a:lnTo>
                    <a:pt x="101" y="587"/>
                  </a:lnTo>
                  <a:cubicBezTo>
                    <a:pt x="1" y="847"/>
                    <a:pt x="101" y="1146"/>
                    <a:pt x="361" y="1266"/>
                  </a:cubicBezTo>
                  <a:lnTo>
                    <a:pt x="2918" y="2425"/>
                  </a:lnTo>
                  <a:cubicBezTo>
                    <a:pt x="2987" y="2457"/>
                    <a:pt x="3058" y="2472"/>
                    <a:pt x="3129" y="2472"/>
                  </a:cubicBezTo>
                  <a:cubicBezTo>
                    <a:pt x="3324" y="2472"/>
                    <a:pt x="3509" y="2356"/>
                    <a:pt x="3598" y="2165"/>
                  </a:cubicBezTo>
                  <a:lnTo>
                    <a:pt x="3717" y="1886"/>
                  </a:lnTo>
                  <a:cubicBezTo>
                    <a:pt x="3837" y="1626"/>
                    <a:pt x="3717" y="1326"/>
                    <a:pt x="3478" y="1206"/>
                  </a:cubicBezTo>
                  <a:lnTo>
                    <a:pt x="900" y="47"/>
                  </a:lnTo>
                  <a:cubicBezTo>
                    <a:pt x="837" y="16"/>
                    <a:pt x="769" y="1"/>
                    <a:pt x="7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9;p60">
              <a:extLst>
                <a:ext uri="{FF2B5EF4-FFF2-40B4-BE49-F238E27FC236}">
                  <a16:creationId xmlns:a16="http://schemas.microsoft.com/office/drawing/2014/main" id="{FB4F38FB-B069-806B-7289-45851551A202}"/>
                </a:ext>
              </a:extLst>
            </p:cNvPr>
            <p:cNvSpPr/>
            <p:nvPr/>
          </p:nvSpPr>
          <p:spPr>
            <a:xfrm>
              <a:off x="719825" y="1370400"/>
              <a:ext cx="792300" cy="29000"/>
            </a:xfrm>
            <a:custGeom>
              <a:avLst/>
              <a:gdLst/>
              <a:ahLst/>
              <a:cxnLst/>
              <a:rect l="l" t="t" r="r" b="b"/>
              <a:pathLst>
                <a:path w="31692" h="1160" extrusionOk="0">
                  <a:moveTo>
                    <a:pt x="0" y="0"/>
                  </a:moveTo>
                  <a:lnTo>
                    <a:pt x="0" y="1159"/>
                  </a:lnTo>
                  <a:lnTo>
                    <a:pt x="31691" y="1159"/>
                  </a:lnTo>
                  <a:lnTo>
                    <a:pt x="31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Rectangle 45">
            <a:extLst>
              <a:ext uri="{FF2B5EF4-FFF2-40B4-BE49-F238E27FC236}">
                <a16:creationId xmlns:a16="http://schemas.microsoft.com/office/drawing/2014/main" id="{81CAC2FE-A699-D135-7748-7AE6C549DE62}"/>
              </a:ext>
            </a:extLst>
          </p:cNvPr>
          <p:cNvSpPr/>
          <p:nvPr/>
        </p:nvSpPr>
        <p:spPr>
          <a:xfrm>
            <a:off x="1542725" y="2030334"/>
            <a:ext cx="2009124" cy="1271845"/>
          </a:xfrm>
          <a:prstGeom prst="rect">
            <a:avLst/>
          </a:prstGeom>
          <a:solidFill>
            <a:srgbClr val="5E3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1926;p45">
            <a:extLst>
              <a:ext uri="{FF2B5EF4-FFF2-40B4-BE49-F238E27FC236}">
                <a16:creationId xmlns:a16="http://schemas.microsoft.com/office/drawing/2014/main" id="{48EF9190-A331-8289-919B-26EA24EE13C4}"/>
              </a:ext>
            </a:extLst>
          </p:cNvPr>
          <p:cNvSpPr txBox="1">
            <a:spLocks/>
          </p:cNvSpPr>
          <p:nvPr/>
        </p:nvSpPr>
        <p:spPr>
          <a:xfrm>
            <a:off x="4149189" y="1339047"/>
            <a:ext cx="4084330" cy="10594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lgn="ctr"/>
            <a:r>
              <a:rPr lang="pt-BR" i="1" dirty="0"/>
              <a:t>“Dentro dos princípios do Data Mesh, há um desacoplamento e uma descentralização dos componentes do ecossistema de geração e democratização de dados em </a:t>
            </a:r>
            <a:r>
              <a:rPr lang="pt-BR" b="1" i="1" dirty="0">
                <a:solidFill>
                  <a:srgbClr val="5E3B45"/>
                </a:solidFill>
                <a:highlight>
                  <a:srgbClr val="EFB35B"/>
                </a:highlight>
              </a:rPr>
              <a:t>diferentes domínios</a:t>
            </a:r>
            <a:r>
              <a:rPr lang="pt-BR" i="1" dirty="0"/>
              <a:t>”</a:t>
            </a:r>
          </a:p>
        </p:txBody>
      </p:sp>
      <p:grpSp>
        <p:nvGrpSpPr>
          <p:cNvPr id="47" name="Group 46">
            <a:extLst>
              <a:ext uri="{FF2B5EF4-FFF2-40B4-BE49-F238E27FC236}">
                <a16:creationId xmlns:a16="http://schemas.microsoft.com/office/drawing/2014/main" id="{C69FA73D-CC89-A533-3AF1-CCCB35C12051}"/>
              </a:ext>
            </a:extLst>
          </p:cNvPr>
          <p:cNvGrpSpPr/>
          <p:nvPr/>
        </p:nvGrpSpPr>
        <p:grpSpPr>
          <a:xfrm>
            <a:off x="1974057" y="2176513"/>
            <a:ext cx="1015036" cy="1015036"/>
            <a:chOff x="1974057" y="2176513"/>
            <a:chExt cx="1015036" cy="1015036"/>
          </a:xfrm>
        </p:grpSpPr>
        <p:sp>
          <p:nvSpPr>
            <p:cNvPr id="50" name="Oval 49">
              <a:extLst>
                <a:ext uri="{FF2B5EF4-FFF2-40B4-BE49-F238E27FC236}">
                  <a16:creationId xmlns:a16="http://schemas.microsoft.com/office/drawing/2014/main" id="{F19F33C5-D937-DAB3-87D3-9D4319B94574}"/>
                </a:ext>
              </a:extLst>
            </p:cNvPr>
            <p:cNvSpPr>
              <a:spLocks noChangeAspect="1"/>
            </p:cNvSpPr>
            <p:nvPr/>
          </p:nvSpPr>
          <p:spPr>
            <a:xfrm>
              <a:off x="1974057" y="2176513"/>
              <a:ext cx="1015036" cy="1015036"/>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accent2"/>
                </a:solidFill>
                <a:latin typeface="Barlow" panose="00000500000000000000" pitchFamily="2" charset="0"/>
              </a:endParaRPr>
            </a:p>
          </p:txBody>
        </p:sp>
        <p:pic>
          <p:nvPicPr>
            <p:cNvPr id="59" name="Picture 58" descr="A picture containing screenshot, pattern, pixel, design&#10;&#10;Description automatically generated">
              <a:extLst>
                <a:ext uri="{FF2B5EF4-FFF2-40B4-BE49-F238E27FC236}">
                  <a16:creationId xmlns:a16="http://schemas.microsoft.com/office/drawing/2014/main" id="{3B9D4070-56BF-8395-83DE-DBA5B63BC028}"/>
                </a:ext>
              </a:extLst>
            </p:cNvPr>
            <p:cNvPicPr>
              <a:picLocks noChangeAspect="1"/>
            </p:cNvPicPr>
            <p:nvPr/>
          </p:nvPicPr>
          <p:blipFill>
            <a:blip r:embed="rId3"/>
            <a:stretch>
              <a:fillRect/>
            </a:stretch>
          </p:blipFill>
          <p:spPr>
            <a:xfrm>
              <a:off x="2186510" y="2376624"/>
              <a:ext cx="625518" cy="625518"/>
            </a:xfrm>
            <a:prstGeom prst="rect">
              <a:avLst/>
            </a:prstGeom>
          </p:spPr>
        </p:pic>
      </p:grpSp>
      <p:sp>
        <p:nvSpPr>
          <p:cNvPr id="1929" name="Google Shape;2128;p49">
            <a:extLst>
              <a:ext uri="{FF2B5EF4-FFF2-40B4-BE49-F238E27FC236}">
                <a16:creationId xmlns:a16="http://schemas.microsoft.com/office/drawing/2014/main" id="{C09D99CC-28B8-D2BF-EADC-4C8200D0EAEA}"/>
              </a:ext>
            </a:extLst>
          </p:cNvPr>
          <p:cNvSpPr txBox="1"/>
          <p:nvPr/>
        </p:nvSpPr>
        <p:spPr>
          <a:xfrm>
            <a:off x="720000" y="4429339"/>
            <a:ext cx="7704000" cy="244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dirty="0">
                <a:solidFill>
                  <a:schemeClr val="accent3"/>
                </a:solidFill>
                <a:latin typeface="Barlow"/>
                <a:ea typeface="Barlow"/>
                <a:cs typeface="Barlow"/>
                <a:sym typeface="Barlow"/>
              </a:rPr>
              <a:t>Para mais informações sobre Data Mesh e camadas SoR, SoT e Spec, </a:t>
            </a:r>
            <a:r>
              <a:rPr lang="en" sz="1200" b="1" dirty="0">
                <a:solidFill>
                  <a:schemeClr val="accent3"/>
                </a:solidFill>
                <a:latin typeface="Barlow"/>
                <a:ea typeface="Barlow"/>
                <a:cs typeface="Barlow"/>
                <a:sym typeface="Barlow"/>
                <a:hlinkClick r:id="rId4"/>
              </a:rPr>
              <a:t>clique no seguinte link</a:t>
            </a:r>
            <a:endParaRPr sz="1200" b="1" dirty="0">
              <a:solidFill>
                <a:schemeClr val="accent3"/>
              </a:solidFill>
              <a:latin typeface="Barlow"/>
              <a:ea typeface="Barlow"/>
              <a:cs typeface="Barlow"/>
              <a:sym typeface="Barlow"/>
            </a:endParaRPr>
          </a:p>
        </p:txBody>
      </p:sp>
      <p:pic>
        <p:nvPicPr>
          <p:cNvPr id="1026" name="Picture 2" descr="Data Mesh: Benefits, Architecture, vs Data Fabric | Starburst">
            <a:extLst>
              <a:ext uri="{FF2B5EF4-FFF2-40B4-BE49-F238E27FC236}">
                <a16:creationId xmlns:a16="http://schemas.microsoft.com/office/drawing/2014/main" id="{2ECC004E-99B7-FFA1-148D-BEAA3FF5DC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5251" y="2488248"/>
            <a:ext cx="3512205" cy="103841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22;p40">
            <a:extLst>
              <a:ext uri="{FF2B5EF4-FFF2-40B4-BE49-F238E27FC236}">
                <a16:creationId xmlns:a16="http://schemas.microsoft.com/office/drawing/2014/main" id="{787F9BA1-3976-E6A8-1CC4-2C9889775F4F}"/>
              </a:ext>
            </a:extLst>
          </p:cNvPr>
          <p:cNvSpPr txBox="1">
            <a:spLocks/>
          </p:cNvSpPr>
          <p:nvPr/>
        </p:nvSpPr>
        <p:spPr>
          <a:xfrm>
            <a:off x="6466150" y="119809"/>
            <a:ext cx="1517267" cy="300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algn="l"/>
            <a:r>
              <a:rPr lang="pt-BR" sz="1000" i="1" dirty="0">
                <a:solidFill>
                  <a:schemeClr val="accent3"/>
                </a:solidFill>
                <a:latin typeface="Barlow" panose="00000500000000000000" pitchFamily="2" charset="0"/>
              </a:rPr>
              <a:t>O mundo de Analytics no</a:t>
            </a:r>
            <a:endParaRPr lang="en-US" sz="1000" i="1" dirty="0">
              <a:solidFill>
                <a:schemeClr val="accent3"/>
              </a:solidFill>
              <a:latin typeface="Barlow" panose="00000500000000000000" pitchFamily="2" charset="0"/>
            </a:endParaRPr>
          </a:p>
        </p:txBody>
      </p:sp>
      <p:pic>
        <p:nvPicPr>
          <p:cNvPr id="3" name="Picture 2" descr="Itaú vector branco ~png~ | Itaú, Ícone, Ícones">
            <a:extLst>
              <a:ext uri="{FF2B5EF4-FFF2-40B4-BE49-F238E27FC236}">
                <a16:creationId xmlns:a16="http://schemas.microsoft.com/office/drawing/2014/main" id="{3C239A03-5F18-165B-E0D6-7FE3E31234F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248" b="90909" l="9827" r="89740">
                        <a14:foregroundMark x1="44942" y1="9248" x2="50578" y2="9404"/>
                        <a14:foregroundMark x1="51301" y1="71160" x2="53613" y2="69436"/>
                        <a14:foregroundMark x1="47977" y1="90909" x2="54769" y2="90439"/>
                      </a14:backgroundRemoval>
                    </a14:imgEffect>
                  </a14:imgLayer>
                </a14:imgProps>
              </a:ext>
              <a:ext uri="{28A0092B-C50C-407E-A947-70E740481C1C}">
                <a14:useLocalDpi xmlns:a14="http://schemas.microsoft.com/office/drawing/2010/main" val="0"/>
              </a:ext>
            </a:extLst>
          </a:blip>
          <a:srcRect/>
          <a:stretch>
            <a:fillRect/>
          </a:stretch>
        </p:blipFill>
        <p:spPr bwMode="auto">
          <a:xfrm>
            <a:off x="7921291" y="142972"/>
            <a:ext cx="276129" cy="25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8" name="Google Shape;1928;p45"/>
          <p:cNvSpPr txBox="1">
            <a:spLocks noGrp="1"/>
          </p:cNvSpPr>
          <p:nvPr>
            <p:ph type="subTitle" idx="1"/>
          </p:nvPr>
        </p:nvSpPr>
        <p:spPr>
          <a:xfrm>
            <a:off x="1705936" y="814813"/>
            <a:ext cx="1605538" cy="300089"/>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5"/>
                </a:solidFill>
              </a:rPr>
              <a:t>2º Conceito:</a:t>
            </a:r>
            <a:endParaRPr sz="1600" dirty="0">
              <a:solidFill>
                <a:schemeClr val="accent5"/>
              </a:solidFill>
            </a:endParaRPr>
          </a:p>
        </p:txBody>
      </p:sp>
      <p:sp>
        <p:nvSpPr>
          <p:cNvPr id="4" name="Google Shape;1928;p45">
            <a:extLst>
              <a:ext uri="{FF2B5EF4-FFF2-40B4-BE49-F238E27FC236}">
                <a16:creationId xmlns:a16="http://schemas.microsoft.com/office/drawing/2014/main" id="{DB637350-22C5-EBBB-6E3B-F6D3E5BD3A69}"/>
              </a:ext>
            </a:extLst>
          </p:cNvPr>
          <p:cNvSpPr txBox="1">
            <a:spLocks/>
          </p:cNvSpPr>
          <p:nvPr/>
        </p:nvSpPr>
        <p:spPr>
          <a:xfrm>
            <a:off x="1259272" y="1211965"/>
            <a:ext cx="2498867" cy="48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500"/>
              <a:buFont typeface="Bebas Neue"/>
              <a:buNone/>
              <a:defRPr sz="2200" b="0" i="0" u="none" strike="noStrike" cap="none">
                <a:solidFill>
                  <a:schemeClr val="accent3"/>
                </a:solidFill>
                <a:latin typeface="Reggae One"/>
                <a:ea typeface="Reggae One"/>
                <a:cs typeface="Reggae One"/>
                <a:sym typeface="Reggae One"/>
              </a:defRPr>
            </a:lvl1pPr>
            <a:lvl2pPr marL="914400" marR="0" lvl="1"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pPr marL="0" indent="0" algn="ctr"/>
            <a:r>
              <a:rPr lang="en-US" sz="2400" dirty="0" err="1"/>
              <a:t>Serviços</a:t>
            </a:r>
            <a:r>
              <a:rPr lang="en-US" sz="2400" dirty="0"/>
              <a:t> AWS</a:t>
            </a:r>
          </a:p>
        </p:txBody>
      </p:sp>
      <p:grpSp>
        <p:nvGrpSpPr>
          <p:cNvPr id="5" name="Google Shape;2519;p60">
            <a:extLst>
              <a:ext uri="{FF2B5EF4-FFF2-40B4-BE49-F238E27FC236}">
                <a16:creationId xmlns:a16="http://schemas.microsoft.com/office/drawing/2014/main" id="{6706BAC6-9436-75A6-233E-43C49E2289BF}"/>
              </a:ext>
            </a:extLst>
          </p:cNvPr>
          <p:cNvGrpSpPr/>
          <p:nvPr/>
        </p:nvGrpSpPr>
        <p:grpSpPr>
          <a:xfrm>
            <a:off x="1259272" y="1804877"/>
            <a:ext cx="2498868" cy="1832248"/>
            <a:chOff x="202800" y="84075"/>
            <a:chExt cx="1793875" cy="1315325"/>
          </a:xfrm>
        </p:grpSpPr>
        <p:sp>
          <p:nvSpPr>
            <p:cNvPr id="6" name="Google Shape;2520;p60">
              <a:extLst>
                <a:ext uri="{FF2B5EF4-FFF2-40B4-BE49-F238E27FC236}">
                  <a16:creationId xmlns:a16="http://schemas.microsoft.com/office/drawing/2014/main" id="{8FABDC7F-C5B9-389A-053B-AE4178C68E8A}"/>
                </a:ext>
              </a:extLst>
            </p:cNvPr>
            <p:cNvSpPr/>
            <p:nvPr/>
          </p:nvSpPr>
          <p:spPr>
            <a:xfrm>
              <a:off x="202800" y="84075"/>
              <a:ext cx="1793875" cy="1285350"/>
            </a:xfrm>
            <a:custGeom>
              <a:avLst/>
              <a:gdLst/>
              <a:ahLst/>
              <a:cxnLst/>
              <a:rect l="l" t="t" r="r" b="b"/>
              <a:pathLst>
                <a:path w="71755" h="51414" extrusionOk="0">
                  <a:moveTo>
                    <a:pt x="71535" y="0"/>
                  </a:moveTo>
                  <a:lnTo>
                    <a:pt x="240" y="1179"/>
                  </a:lnTo>
                  <a:lnTo>
                    <a:pt x="0" y="51413"/>
                  </a:lnTo>
                  <a:lnTo>
                    <a:pt x="71755" y="51293"/>
                  </a:lnTo>
                  <a:lnTo>
                    <a:pt x="71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1;p60">
              <a:extLst>
                <a:ext uri="{FF2B5EF4-FFF2-40B4-BE49-F238E27FC236}">
                  <a16:creationId xmlns:a16="http://schemas.microsoft.com/office/drawing/2014/main" id="{473F6839-8BB2-B91A-9961-D7815CC1AD2A}"/>
                </a:ext>
              </a:extLst>
            </p:cNvPr>
            <p:cNvSpPr/>
            <p:nvPr/>
          </p:nvSpPr>
          <p:spPr>
            <a:xfrm>
              <a:off x="205775" y="85050"/>
              <a:ext cx="1735950" cy="627925"/>
            </a:xfrm>
            <a:custGeom>
              <a:avLst/>
              <a:gdLst/>
              <a:ahLst/>
              <a:cxnLst/>
              <a:rect l="l" t="t" r="r" b="b"/>
              <a:pathLst>
                <a:path w="69438" h="25117" extrusionOk="0">
                  <a:moveTo>
                    <a:pt x="69438" y="1"/>
                  </a:moveTo>
                  <a:lnTo>
                    <a:pt x="121" y="1140"/>
                  </a:lnTo>
                  <a:lnTo>
                    <a:pt x="121" y="1140"/>
                  </a:lnTo>
                  <a:lnTo>
                    <a:pt x="1" y="24938"/>
                  </a:lnTo>
                  <a:cubicBezTo>
                    <a:pt x="1743" y="25057"/>
                    <a:pt x="3549" y="25117"/>
                    <a:pt x="5411" y="25117"/>
                  </a:cubicBezTo>
                  <a:cubicBezTo>
                    <a:pt x="12347" y="25117"/>
                    <a:pt x="20048" y="24281"/>
                    <a:pt x="28035" y="22501"/>
                  </a:cubicBezTo>
                  <a:cubicBezTo>
                    <a:pt x="48097" y="18045"/>
                    <a:pt x="64083" y="8993"/>
                    <a:pt x="69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22;p60">
              <a:extLst>
                <a:ext uri="{FF2B5EF4-FFF2-40B4-BE49-F238E27FC236}">
                  <a16:creationId xmlns:a16="http://schemas.microsoft.com/office/drawing/2014/main" id="{3C988B45-3CB6-1756-9C00-3A4909A1821F}"/>
                </a:ext>
              </a:extLst>
            </p:cNvPr>
            <p:cNvSpPr/>
            <p:nvPr/>
          </p:nvSpPr>
          <p:spPr>
            <a:xfrm>
              <a:off x="249750" y="128025"/>
              <a:ext cx="1693975" cy="1194450"/>
            </a:xfrm>
            <a:custGeom>
              <a:avLst/>
              <a:gdLst/>
              <a:ahLst/>
              <a:cxnLst/>
              <a:rect l="l" t="t" r="r" b="b"/>
              <a:pathLst>
                <a:path w="67759" h="47778" extrusionOk="0">
                  <a:moveTo>
                    <a:pt x="67759" y="0"/>
                  </a:moveTo>
                  <a:lnTo>
                    <a:pt x="0" y="720"/>
                  </a:lnTo>
                  <a:lnTo>
                    <a:pt x="0" y="720"/>
                  </a:lnTo>
                  <a:lnTo>
                    <a:pt x="360" y="47777"/>
                  </a:lnTo>
                  <a:lnTo>
                    <a:pt x="67059" y="46838"/>
                  </a:lnTo>
                  <a:lnTo>
                    <a:pt x="67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23;p60">
              <a:extLst>
                <a:ext uri="{FF2B5EF4-FFF2-40B4-BE49-F238E27FC236}">
                  <a16:creationId xmlns:a16="http://schemas.microsoft.com/office/drawing/2014/main" id="{D18CF065-31AC-52F5-1B6E-FAD8941390CB}"/>
                </a:ext>
              </a:extLst>
            </p:cNvPr>
            <p:cNvSpPr/>
            <p:nvPr/>
          </p:nvSpPr>
          <p:spPr>
            <a:xfrm>
              <a:off x="249750" y="128025"/>
              <a:ext cx="1693975" cy="1194450"/>
            </a:xfrm>
            <a:custGeom>
              <a:avLst/>
              <a:gdLst/>
              <a:ahLst/>
              <a:cxnLst/>
              <a:rect l="l" t="t" r="r" b="b"/>
              <a:pathLst>
                <a:path w="67759" h="47778" extrusionOk="0">
                  <a:moveTo>
                    <a:pt x="67759" y="0"/>
                  </a:moveTo>
                  <a:lnTo>
                    <a:pt x="0" y="720"/>
                  </a:lnTo>
                  <a:lnTo>
                    <a:pt x="0" y="720"/>
                  </a:lnTo>
                  <a:lnTo>
                    <a:pt x="360" y="47777"/>
                  </a:lnTo>
                  <a:lnTo>
                    <a:pt x="1279" y="47757"/>
                  </a:lnTo>
                  <a:lnTo>
                    <a:pt x="939" y="1659"/>
                  </a:lnTo>
                  <a:lnTo>
                    <a:pt x="939" y="1659"/>
                  </a:lnTo>
                  <a:lnTo>
                    <a:pt x="66700" y="940"/>
                  </a:lnTo>
                  <a:lnTo>
                    <a:pt x="66700" y="940"/>
                  </a:lnTo>
                  <a:lnTo>
                    <a:pt x="66040" y="46858"/>
                  </a:lnTo>
                  <a:lnTo>
                    <a:pt x="66040" y="46858"/>
                  </a:lnTo>
                  <a:lnTo>
                    <a:pt x="67059" y="46838"/>
                  </a:lnTo>
                  <a:lnTo>
                    <a:pt x="677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24;p60">
              <a:extLst>
                <a:ext uri="{FF2B5EF4-FFF2-40B4-BE49-F238E27FC236}">
                  <a16:creationId xmlns:a16="http://schemas.microsoft.com/office/drawing/2014/main" id="{BE662BFB-D818-9D93-DEC9-0643FBDF8A9B}"/>
                </a:ext>
              </a:extLst>
            </p:cNvPr>
            <p:cNvSpPr/>
            <p:nvPr/>
          </p:nvSpPr>
          <p:spPr>
            <a:xfrm>
              <a:off x="409100" y="392350"/>
              <a:ext cx="594475" cy="513000"/>
            </a:xfrm>
            <a:custGeom>
              <a:avLst/>
              <a:gdLst/>
              <a:ahLst/>
              <a:cxnLst/>
              <a:rect l="l" t="t" r="r" b="b"/>
              <a:pathLst>
                <a:path w="23779" h="20520" extrusionOk="0">
                  <a:moveTo>
                    <a:pt x="12350" y="1"/>
                  </a:moveTo>
                  <a:cubicBezTo>
                    <a:pt x="11121" y="1"/>
                    <a:pt x="9922" y="170"/>
                    <a:pt x="8832" y="517"/>
                  </a:cubicBezTo>
                  <a:cubicBezTo>
                    <a:pt x="3537" y="2216"/>
                    <a:pt x="0" y="8870"/>
                    <a:pt x="1199" y="14744"/>
                  </a:cubicBezTo>
                  <a:cubicBezTo>
                    <a:pt x="1699" y="17162"/>
                    <a:pt x="2798" y="19001"/>
                    <a:pt x="4536" y="20359"/>
                  </a:cubicBezTo>
                  <a:cubicBezTo>
                    <a:pt x="4656" y="20459"/>
                    <a:pt x="4816" y="20519"/>
                    <a:pt x="4956" y="20519"/>
                  </a:cubicBezTo>
                  <a:cubicBezTo>
                    <a:pt x="5615" y="20519"/>
                    <a:pt x="5915" y="19700"/>
                    <a:pt x="5396" y="19280"/>
                  </a:cubicBezTo>
                  <a:cubicBezTo>
                    <a:pt x="3897" y="18121"/>
                    <a:pt x="2998" y="16583"/>
                    <a:pt x="2558" y="14465"/>
                  </a:cubicBezTo>
                  <a:cubicBezTo>
                    <a:pt x="1479" y="9229"/>
                    <a:pt x="4596" y="3335"/>
                    <a:pt x="9252" y="1836"/>
                  </a:cubicBezTo>
                  <a:cubicBezTo>
                    <a:pt x="10196" y="1539"/>
                    <a:pt x="11245" y="1394"/>
                    <a:pt x="12326" y="1394"/>
                  </a:cubicBezTo>
                  <a:cubicBezTo>
                    <a:pt x="14583" y="1394"/>
                    <a:pt x="16978" y="2026"/>
                    <a:pt x="18843" y="3215"/>
                  </a:cubicBezTo>
                  <a:cubicBezTo>
                    <a:pt x="20162" y="4054"/>
                    <a:pt x="21781" y="5533"/>
                    <a:pt x="22080" y="7911"/>
                  </a:cubicBezTo>
                  <a:cubicBezTo>
                    <a:pt x="22380" y="10089"/>
                    <a:pt x="21761" y="14545"/>
                    <a:pt x="19043" y="15404"/>
                  </a:cubicBezTo>
                  <a:cubicBezTo>
                    <a:pt x="18242" y="15641"/>
                    <a:pt x="18503" y="16756"/>
                    <a:pt x="19220" y="16756"/>
                  </a:cubicBezTo>
                  <a:cubicBezTo>
                    <a:pt x="19290" y="16756"/>
                    <a:pt x="19365" y="16746"/>
                    <a:pt x="19443" y="16723"/>
                  </a:cubicBezTo>
                  <a:cubicBezTo>
                    <a:pt x="23219" y="15564"/>
                    <a:pt x="23779" y="10149"/>
                    <a:pt x="23459" y="7731"/>
                  </a:cubicBezTo>
                  <a:cubicBezTo>
                    <a:pt x="23179" y="5433"/>
                    <a:pt x="21841" y="3475"/>
                    <a:pt x="19583" y="2036"/>
                  </a:cubicBezTo>
                  <a:cubicBezTo>
                    <a:pt x="17503" y="707"/>
                    <a:pt x="14864" y="1"/>
                    <a:pt x="1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5;p60">
              <a:extLst>
                <a:ext uri="{FF2B5EF4-FFF2-40B4-BE49-F238E27FC236}">
                  <a16:creationId xmlns:a16="http://schemas.microsoft.com/office/drawing/2014/main" id="{EDA0276B-93F6-6EEB-9C7B-CAEC25032EC8}"/>
                </a:ext>
              </a:extLst>
            </p:cNvPr>
            <p:cNvSpPr/>
            <p:nvPr/>
          </p:nvSpPr>
          <p:spPr>
            <a:xfrm>
              <a:off x="682350" y="294125"/>
              <a:ext cx="35000" cy="201600"/>
            </a:xfrm>
            <a:custGeom>
              <a:avLst/>
              <a:gdLst/>
              <a:ahLst/>
              <a:cxnLst/>
              <a:rect l="l" t="t" r="r" b="b"/>
              <a:pathLst>
                <a:path w="1400" h="8064" extrusionOk="0">
                  <a:moveTo>
                    <a:pt x="700" y="0"/>
                  </a:moveTo>
                  <a:cubicBezTo>
                    <a:pt x="350" y="0"/>
                    <a:pt x="1" y="230"/>
                    <a:pt x="1" y="690"/>
                  </a:cubicBezTo>
                  <a:lnTo>
                    <a:pt x="1" y="7364"/>
                  </a:lnTo>
                  <a:cubicBezTo>
                    <a:pt x="1" y="7743"/>
                    <a:pt x="320" y="8063"/>
                    <a:pt x="700" y="8063"/>
                  </a:cubicBezTo>
                  <a:cubicBezTo>
                    <a:pt x="1080" y="8063"/>
                    <a:pt x="1399" y="7743"/>
                    <a:pt x="1399" y="7364"/>
                  </a:cubicBezTo>
                  <a:lnTo>
                    <a:pt x="1399" y="690"/>
                  </a:lnTo>
                  <a:cubicBezTo>
                    <a:pt x="1399" y="230"/>
                    <a:pt x="1050" y="0"/>
                    <a:pt x="7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6;p60">
              <a:extLst>
                <a:ext uri="{FF2B5EF4-FFF2-40B4-BE49-F238E27FC236}">
                  <a16:creationId xmlns:a16="http://schemas.microsoft.com/office/drawing/2014/main" id="{0739BD83-4374-F604-D229-481E4F132A1A}"/>
                </a:ext>
              </a:extLst>
            </p:cNvPr>
            <p:cNvSpPr/>
            <p:nvPr/>
          </p:nvSpPr>
          <p:spPr>
            <a:xfrm>
              <a:off x="554975" y="266900"/>
              <a:ext cx="325725" cy="34500"/>
            </a:xfrm>
            <a:custGeom>
              <a:avLst/>
              <a:gdLst/>
              <a:ahLst/>
              <a:cxnLst/>
              <a:rect l="l" t="t" r="r" b="b"/>
              <a:pathLst>
                <a:path w="13029" h="1380" extrusionOk="0">
                  <a:moveTo>
                    <a:pt x="939" y="0"/>
                  </a:moveTo>
                  <a:cubicBezTo>
                    <a:pt x="0" y="0"/>
                    <a:pt x="0" y="1379"/>
                    <a:pt x="939" y="1379"/>
                  </a:cubicBezTo>
                  <a:lnTo>
                    <a:pt x="12089" y="1379"/>
                  </a:lnTo>
                  <a:cubicBezTo>
                    <a:pt x="13028" y="1379"/>
                    <a:pt x="13028" y="0"/>
                    <a:pt x="120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27;p60">
              <a:extLst>
                <a:ext uri="{FF2B5EF4-FFF2-40B4-BE49-F238E27FC236}">
                  <a16:creationId xmlns:a16="http://schemas.microsoft.com/office/drawing/2014/main" id="{0BC53B7A-5E95-EDC4-8CBB-AEB52DB0DF07}"/>
                </a:ext>
              </a:extLst>
            </p:cNvPr>
            <p:cNvSpPr/>
            <p:nvPr/>
          </p:nvSpPr>
          <p:spPr>
            <a:xfrm>
              <a:off x="783475" y="725925"/>
              <a:ext cx="233100" cy="140450"/>
            </a:xfrm>
            <a:custGeom>
              <a:avLst/>
              <a:gdLst/>
              <a:ahLst/>
              <a:cxnLst/>
              <a:rect l="l" t="t" r="r" b="b"/>
              <a:pathLst>
                <a:path w="9324" h="5618" extrusionOk="0">
                  <a:moveTo>
                    <a:pt x="1001" y="0"/>
                  </a:moveTo>
                  <a:cubicBezTo>
                    <a:pt x="377" y="0"/>
                    <a:pt x="1" y="908"/>
                    <a:pt x="651" y="1302"/>
                  </a:cubicBezTo>
                  <a:cubicBezTo>
                    <a:pt x="1491" y="1781"/>
                    <a:pt x="2310" y="2321"/>
                    <a:pt x="3109" y="2880"/>
                  </a:cubicBezTo>
                  <a:cubicBezTo>
                    <a:pt x="4688" y="3979"/>
                    <a:pt x="6326" y="5118"/>
                    <a:pt x="8184" y="5598"/>
                  </a:cubicBezTo>
                  <a:cubicBezTo>
                    <a:pt x="8244" y="5618"/>
                    <a:pt x="8304" y="5618"/>
                    <a:pt x="8364" y="5618"/>
                  </a:cubicBezTo>
                  <a:cubicBezTo>
                    <a:pt x="9164" y="5618"/>
                    <a:pt x="9323" y="4459"/>
                    <a:pt x="8544" y="4259"/>
                  </a:cubicBezTo>
                  <a:cubicBezTo>
                    <a:pt x="6886" y="3839"/>
                    <a:pt x="5367" y="2780"/>
                    <a:pt x="3888" y="1741"/>
                  </a:cubicBezTo>
                  <a:cubicBezTo>
                    <a:pt x="3069" y="1162"/>
                    <a:pt x="2210" y="602"/>
                    <a:pt x="1331" y="83"/>
                  </a:cubicBezTo>
                  <a:cubicBezTo>
                    <a:pt x="1216" y="25"/>
                    <a:pt x="1105"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28;p60">
              <a:extLst>
                <a:ext uri="{FF2B5EF4-FFF2-40B4-BE49-F238E27FC236}">
                  <a16:creationId xmlns:a16="http://schemas.microsoft.com/office/drawing/2014/main" id="{6AAB5779-5646-0FCD-FE08-90DB3583EB7D}"/>
                </a:ext>
              </a:extLst>
            </p:cNvPr>
            <p:cNvSpPr/>
            <p:nvPr/>
          </p:nvSpPr>
          <p:spPr>
            <a:xfrm>
              <a:off x="848750" y="700225"/>
              <a:ext cx="161325" cy="94225"/>
            </a:xfrm>
            <a:custGeom>
              <a:avLst/>
              <a:gdLst/>
              <a:ahLst/>
              <a:cxnLst/>
              <a:rect l="l" t="t" r="r" b="b"/>
              <a:pathLst>
                <a:path w="6453" h="3769" extrusionOk="0">
                  <a:moveTo>
                    <a:pt x="1001" y="0"/>
                  </a:moveTo>
                  <a:cubicBezTo>
                    <a:pt x="410" y="0"/>
                    <a:pt x="0" y="819"/>
                    <a:pt x="598" y="1251"/>
                  </a:cubicBezTo>
                  <a:cubicBezTo>
                    <a:pt x="2336" y="2449"/>
                    <a:pt x="4095" y="3369"/>
                    <a:pt x="5294" y="3748"/>
                  </a:cubicBezTo>
                  <a:cubicBezTo>
                    <a:pt x="5354" y="3768"/>
                    <a:pt x="5434" y="3768"/>
                    <a:pt x="5494" y="3768"/>
                  </a:cubicBezTo>
                  <a:cubicBezTo>
                    <a:pt x="6273" y="3768"/>
                    <a:pt x="6453" y="2649"/>
                    <a:pt x="5693" y="2429"/>
                  </a:cubicBezTo>
                  <a:cubicBezTo>
                    <a:pt x="4614" y="2090"/>
                    <a:pt x="3016" y="1231"/>
                    <a:pt x="1377" y="112"/>
                  </a:cubicBezTo>
                  <a:cubicBezTo>
                    <a:pt x="1249" y="34"/>
                    <a:pt x="1122"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29;p60">
              <a:extLst>
                <a:ext uri="{FF2B5EF4-FFF2-40B4-BE49-F238E27FC236}">
                  <a16:creationId xmlns:a16="http://schemas.microsoft.com/office/drawing/2014/main" id="{A4FE4C38-97E0-3FDC-914B-AF7F8FCD10E8}"/>
                </a:ext>
              </a:extLst>
            </p:cNvPr>
            <p:cNvSpPr/>
            <p:nvPr/>
          </p:nvSpPr>
          <p:spPr>
            <a:xfrm>
              <a:off x="900550" y="662600"/>
              <a:ext cx="148000" cy="75400"/>
            </a:xfrm>
            <a:custGeom>
              <a:avLst/>
              <a:gdLst/>
              <a:ahLst/>
              <a:cxnLst/>
              <a:rect l="l" t="t" r="r" b="b"/>
              <a:pathLst>
                <a:path w="5920" h="3016" extrusionOk="0">
                  <a:moveTo>
                    <a:pt x="945" y="1"/>
                  </a:moveTo>
                  <a:cubicBezTo>
                    <a:pt x="211" y="1"/>
                    <a:pt x="0" y="1151"/>
                    <a:pt x="804" y="1357"/>
                  </a:cubicBezTo>
                  <a:cubicBezTo>
                    <a:pt x="1703" y="1597"/>
                    <a:pt x="2562" y="1936"/>
                    <a:pt x="3382" y="2376"/>
                  </a:cubicBezTo>
                  <a:cubicBezTo>
                    <a:pt x="3841" y="2596"/>
                    <a:pt x="4281" y="2795"/>
                    <a:pt x="4700" y="2975"/>
                  </a:cubicBezTo>
                  <a:cubicBezTo>
                    <a:pt x="4780" y="2995"/>
                    <a:pt x="4860" y="3015"/>
                    <a:pt x="4960" y="3015"/>
                  </a:cubicBezTo>
                  <a:cubicBezTo>
                    <a:pt x="5719" y="3015"/>
                    <a:pt x="5919" y="1976"/>
                    <a:pt x="5220" y="1696"/>
                  </a:cubicBezTo>
                  <a:cubicBezTo>
                    <a:pt x="4820" y="1537"/>
                    <a:pt x="4421" y="1337"/>
                    <a:pt x="3961" y="1117"/>
                  </a:cubicBezTo>
                  <a:cubicBezTo>
                    <a:pt x="3062" y="657"/>
                    <a:pt x="2103" y="278"/>
                    <a:pt x="1104" y="18"/>
                  </a:cubicBezTo>
                  <a:cubicBezTo>
                    <a:pt x="1048" y="6"/>
                    <a:pt x="995" y="1"/>
                    <a:pt x="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30;p60">
              <a:extLst>
                <a:ext uri="{FF2B5EF4-FFF2-40B4-BE49-F238E27FC236}">
                  <a16:creationId xmlns:a16="http://schemas.microsoft.com/office/drawing/2014/main" id="{5F236F93-165A-5B90-81AA-DE94C0890375}"/>
                </a:ext>
              </a:extLst>
            </p:cNvPr>
            <p:cNvSpPr/>
            <p:nvPr/>
          </p:nvSpPr>
          <p:spPr>
            <a:xfrm>
              <a:off x="437575" y="779375"/>
              <a:ext cx="217625" cy="208400"/>
            </a:xfrm>
            <a:custGeom>
              <a:avLst/>
              <a:gdLst/>
              <a:ahLst/>
              <a:cxnLst/>
              <a:rect l="l" t="t" r="r" b="b"/>
              <a:pathLst>
                <a:path w="8705" h="8336" extrusionOk="0">
                  <a:moveTo>
                    <a:pt x="7700" y="1"/>
                  </a:moveTo>
                  <a:cubicBezTo>
                    <a:pt x="7515" y="1"/>
                    <a:pt x="7326" y="83"/>
                    <a:pt x="7174" y="283"/>
                  </a:cubicBezTo>
                  <a:cubicBezTo>
                    <a:pt x="6555" y="1002"/>
                    <a:pt x="5875" y="1701"/>
                    <a:pt x="5196" y="2381"/>
                  </a:cubicBezTo>
                  <a:cubicBezTo>
                    <a:pt x="4616" y="2960"/>
                    <a:pt x="4017" y="3580"/>
                    <a:pt x="3437" y="4219"/>
                  </a:cubicBezTo>
                  <a:cubicBezTo>
                    <a:pt x="3238" y="4439"/>
                    <a:pt x="3038" y="4679"/>
                    <a:pt x="2838" y="4938"/>
                  </a:cubicBezTo>
                  <a:cubicBezTo>
                    <a:pt x="2158" y="5738"/>
                    <a:pt x="1459" y="6577"/>
                    <a:pt x="640" y="7036"/>
                  </a:cubicBezTo>
                  <a:cubicBezTo>
                    <a:pt x="0" y="7376"/>
                    <a:pt x="240" y="8335"/>
                    <a:pt x="960" y="8335"/>
                  </a:cubicBezTo>
                  <a:cubicBezTo>
                    <a:pt x="1079" y="8335"/>
                    <a:pt x="1179" y="8295"/>
                    <a:pt x="1279" y="8255"/>
                  </a:cubicBezTo>
                  <a:cubicBezTo>
                    <a:pt x="2338" y="7676"/>
                    <a:pt x="3158" y="6697"/>
                    <a:pt x="3897" y="5818"/>
                  </a:cubicBezTo>
                  <a:cubicBezTo>
                    <a:pt x="4077" y="5578"/>
                    <a:pt x="4277" y="5358"/>
                    <a:pt x="4476" y="5138"/>
                  </a:cubicBezTo>
                  <a:cubicBezTo>
                    <a:pt x="5016" y="4519"/>
                    <a:pt x="5595" y="3939"/>
                    <a:pt x="6175" y="3360"/>
                  </a:cubicBezTo>
                  <a:cubicBezTo>
                    <a:pt x="6874" y="2680"/>
                    <a:pt x="7574" y="1941"/>
                    <a:pt x="8233" y="1182"/>
                  </a:cubicBezTo>
                  <a:cubicBezTo>
                    <a:pt x="8705" y="651"/>
                    <a:pt x="8220" y="1"/>
                    <a:pt x="7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1;p60">
              <a:extLst>
                <a:ext uri="{FF2B5EF4-FFF2-40B4-BE49-F238E27FC236}">
                  <a16:creationId xmlns:a16="http://schemas.microsoft.com/office/drawing/2014/main" id="{8921F376-CAD9-BE7B-834C-FBB14297B416}"/>
                </a:ext>
              </a:extLst>
            </p:cNvPr>
            <p:cNvSpPr/>
            <p:nvPr/>
          </p:nvSpPr>
          <p:spPr>
            <a:xfrm>
              <a:off x="607925" y="1008425"/>
              <a:ext cx="109425" cy="144200"/>
            </a:xfrm>
            <a:custGeom>
              <a:avLst/>
              <a:gdLst/>
              <a:ahLst/>
              <a:cxnLst/>
              <a:rect l="l" t="t" r="r" b="b"/>
              <a:pathLst>
                <a:path w="4377" h="5768" extrusionOk="0">
                  <a:moveTo>
                    <a:pt x="2355" y="0"/>
                  </a:moveTo>
                  <a:cubicBezTo>
                    <a:pt x="1713" y="0"/>
                    <a:pt x="1182" y="317"/>
                    <a:pt x="979" y="892"/>
                  </a:cubicBezTo>
                  <a:cubicBezTo>
                    <a:pt x="865" y="1249"/>
                    <a:pt x="1149" y="1500"/>
                    <a:pt x="1432" y="1500"/>
                  </a:cubicBezTo>
                  <a:cubicBezTo>
                    <a:pt x="1592" y="1500"/>
                    <a:pt x="1752" y="1419"/>
                    <a:pt x="1839" y="1231"/>
                  </a:cubicBezTo>
                  <a:cubicBezTo>
                    <a:pt x="1928" y="978"/>
                    <a:pt x="2161" y="914"/>
                    <a:pt x="2365" y="914"/>
                  </a:cubicBezTo>
                  <a:cubicBezTo>
                    <a:pt x="2435" y="914"/>
                    <a:pt x="2502" y="921"/>
                    <a:pt x="2558" y="932"/>
                  </a:cubicBezTo>
                  <a:cubicBezTo>
                    <a:pt x="2998" y="1032"/>
                    <a:pt x="3457" y="1371"/>
                    <a:pt x="3457" y="1791"/>
                  </a:cubicBezTo>
                  <a:cubicBezTo>
                    <a:pt x="3437" y="3110"/>
                    <a:pt x="2838" y="3190"/>
                    <a:pt x="1479" y="3210"/>
                  </a:cubicBezTo>
                  <a:cubicBezTo>
                    <a:pt x="1119" y="3230"/>
                    <a:pt x="760" y="3250"/>
                    <a:pt x="420" y="3289"/>
                  </a:cubicBezTo>
                  <a:lnTo>
                    <a:pt x="40" y="3349"/>
                  </a:lnTo>
                  <a:lnTo>
                    <a:pt x="0" y="3729"/>
                  </a:lnTo>
                  <a:cubicBezTo>
                    <a:pt x="0" y="4049"/>
                    <a:pt x="20" y="4369"/>
                    <a:pt x="40" y="4668"/>
                  </a:cubicBezTo>
                  <a:cubicBezTo>
                    <a:pt x="80" y="4888"/>
                    <a:pt x="80" y="5168"/>
                    <a:pt x="80" y="5268"/>
                  </a:cubicBezTo>
                  <a:cubicBezTo>
                    <a:pt x="40" y="5507"/>
                    <a:pt x="240" y="5727"/>
                    <a:pt x="480" y="5767"/>
                  </a:cubicBezTo>
                  <a:lnTo>
                    <a:pt x="540" y="5767"/>
                  </a:lnTo>
                  <a:cubicBezTo>
                    <a:pt x="780" y="5767"/>
                    <a:pt x="979" y="5567"/>
                    <a:pt x="979" y="5328"/>
                  </a:cubicBezTo>
                  <a:cubicBezTo>
                    <a:pt x="999" y="5068"/>
                    <a:pt x="999" y="4828"/>
                    <a:pt x="959" y="4588"/>
                  </a:cubicBezTo>
                  <a:cubicBezTo>
                    <a:pt x="959" y="4448"/>
                    <a:pt x="939" y="4289"/>
                    <a:pt x="939" y="4149"/>
                  </a:cubicBezTo>
                  <a:cubicBezTo>
                    <a:pt x="1119" y="4129"/>
                    <a:pt x="1299" y="4129"/>
                    <a:pt x="1479" y="4129"/>
                  </a:cubicBezTo>
                  <a:cubicBezTo>
                    <a:pt x="2698" y="4109"/>
                    <a:pt x="4336" y="4049"/>
                    <a:pt x="4376" y="1791"/>
                  </a:cubicBezTo>
                  <a:cubicBezTo>
                    <a:pt x="4376" y="852"/>
                    <a:pt x="3517" y="192"/>
                    <a:pt x="2718" y="32"/>
                  </a:cubicBezTo>
                  <a:cubicBezTo>
                    <a:pt x="2594" y="11"/>
                    <a:pt x="2473" y="0"/>
                    <a:pt x="23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32;p60">
              <a:extLst>
                <a:ext uri="{FF2B5EF4-FFF2-40B4-BE49-F238E27FC236}">
                  <a16:creationId xmlns:a16="http://schemas.microsoft.com/office/drawing/2014/main" id="{24391C4C-EA0E-C619-0B71-C65AAAA53050}"/>
                </a:ext>
              </a:extLst>
            </p:cNvPr>
            <p:cNvSpPr/>
            <p:nvPr/>
          </p:nvSpPr>
          <p:spPr>
            <a:xfrm>
              <a:off x="491350" y="1058650"/>
              <a:ext cx="113100" cy="23100"/>
            </a:xfrm>
            <a:custGeom>
              <a:avLst/>
              <a:gdLst/>
              <a:ahLst/>
              <a:cxnLst/>
              <a:rect l="l" t="t" r="r" b="b"/>
              <a:pathLst>
                <a:path w="4524" h="924" extrusionOk="0">
                  <a:moveTo>
                    <a:pt x="610" y="1"/>
                  </a:moveTo>
                  <a:cubicBezTo>
                    <a:pt x="6" y="1"/>
                    <a:pt x="0" y="923"/>
                    <a:pt x="592" y="923"/>
                  </a:cubicBezTo>
                  <a:cubicBezTo>
                    <a:pt x="610" y="923"/>
                    <a:pt x="628" y="923"/>
                    <a:pt x="647" y="921"/>
                  </a:cubicBezTo>
                  <a:lnTo>
                    <a:pt x="3944" y="921"/>
                  </a:lnTo>
                  <a:cubicBezTo>
                    <a:pt x="4523" y="881"/>
                    <a:pt x="4523" y="42"/>
                    <a:pt x="3944" y="2"/>
                  </a:cubicBezTo>
                  <a:lnTo>
                    <a:pt x="647" y="2"/>
                  </a:lnTo>
                  <a:cubicBezTo>
                    <a:pt x="634" y="1"/>
                    <a:pt x="622" y="1"/>
                    <a:pt x="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3;p60">
              <a:extLst>
                <a:ext uri="{FF2B5EF4-FFF2-40B4-BE49-F238E27FC236}">
                  <a16:creationId xmlns:a16="http://schemas.microsoft.com/office/drawing/2014/main" id="{126FF6C1-E32F-A495-B0F4-7B66F75CFC95}"/>
                </a:ext>
              </a:extLst>
            </p:cNvPr>
            <p:cNvSpPr/>
            <p:nvPr/>
          </p:nvSpPr>
          <p:spPr>
            <a:xfrm>
              <a:off x="742125" y="1060650"/>
              <a:ext cx="93600" cy="23100"/>
            </a:xfrm>
            <a:custGeom>
              <a:avLst/>
              <a:gdLst/>
              <a:ahLst/>
              <a:cxnLst/>
              <a:rect l="l" t="t" r="r" b="b"/>
              <a:pathLst>
                <a:path w="3744" h="924" extrusionOk="0">
                  <a:moveTo>
                    <a:pt x="628" y="0"/>
                  </a:moveTo>
                  <a:cubicBezTo>
                    <a:pt x="6" y="0"/>
                    <a:pt x="0" y="923"/>
                    <a:pt x="610" y="923"/>
                  </a:cubicBezTo>
                  <a:cubicBezTo>
                    <a:pt x="628" y="923"/>
                    <a:pt x="647" y="922"/>
                    <a:pt x="667" y="921"/>
                  </a:cubicBezTo>
                  <a:lnTo>
                    <a:pt x="3184" y="921"/>
                  </a:lnTo>
                  <a:cubicBezTo>
                    <a:pt x="3744" y="881"/>
                    <a:pt x="3744" y="42"/>
                    <a:pt x="3184" y="2"/>
                  </a:cubicBezTo>
                  <a:lnTo>
                    <a:pt x="667" y="2"/>
                  </a:lnTo>
                  <a:cubicBezTo>
                    <a:pt x="654" y="1"/>
                    <a:pt x="641" y="0"/>
                    <a:pt x="6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4;p60">
              <a:extLst>
                <a:ext uri="{FF2B5EF4-FFF2-40B4-BE49-F238E27FC236}">
                  <a16:creationId xmlns:a16="http://schemas.microsoft.com/office/drawing/2014/main" id="{FED2EF31-C0F8-7E26-36B7-FFAC1B8945EF}"/>
                </a:ext>
              </a:extLst>
            </p:cNvPr>
            <p:cNvSpPr/>
            <p:nvPr/>
          </p:nvSpPr>
          <p:spPr>
            <a:xfrm>
              <a:off x="772275" y="1036650"/>
              <a:ext cx="28550" cy="75000"/>
            </a:xfrm>
            <a:custGeom>
              <a:avLst/>
              <a:gdLst/>
              <a:ahLst/>
              <a:cxnLst/>
              <a:rect l="l" t="t" r="r" b="b"/>
              <a:pathLst>
                <a:path w="1142" h="3000" extrusionOk="0">
                  <a:moveTo>
                    <a:pt x="633" y="1"/>
                  </a:moveTo>
                  <a:cubicBezTo>
                    <a:pt x="410" y="1"/>
                    <a:pt x="189" y="142"/>
                    <a:pt x="180" y="442"/>
                  </a:cubicBezTo>
                  <a:cubicBezTo>
                    <a:pt x="160" y="622"/>
                    <a:pt x="140" y="822"/>
                    <a:pt x="100" y="1022"/>
                  </a:cubicBezTo>
                  <a:cubicBezTo>
                    <a:pt x="40" y="1521"/>
                    <a:pt x="0" y="2041"/>
                    <a:pt x="20" y="2560"/>
                  </a:cubicBezTo>
                  <a:cubicBezTo>
                    <a:pt x="20" y="2800"/>
                    <a:pt x="240" y="2980"/>
                    <a:pt x="480" y="2980"/>
                  </a:cubicBezTo>
                  <a:lnTo>
                    <a:pt x="500" y="3000"/>
                  </a:lnTo>
                  <a:cubicBezTo>
                    <a:pt x="760" y="2980"/>
                    <a:pt x="959" y="2760"/>
                    <a:pt x="939" y="2500"/>
                  </a:cubicBezTo>
                  <a:cubicBezTo>
                    <a:pt x="919" y="2041"/>
                    <a:pt x="959" y="1581"/>
                    <a:pt x="1019" y="1121"/>
                  </a:cubicBezTo>
                  <a:cubicBezTo>
                    <a:pt x="1059" y="922"/>
                    <a:pt x="1079" y="722"/>
                    <a:pt x="1099" y="522"/>
                  </a:cubicBezTo>
                  <a:cubicBezTo>
                    <a:pt x="1142" y="182"/>
                    <a:pt x="885" y="1"/>
                    <a:pt x="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5;p60">
              <a:extLst>
                <a:ext uri="{FF2B5EF4-FFF2-40B4-BE49-F238E27FC236}">
                  <a16:creationId xmlns:a16="http://schemas.microsoft.com/office/drawing/2014/main" id="{00399146-F3C7-C403-A197-859DBF4C48B1}"/>
                </a:ext>
              </a:extLst>
            </p:cNvPr>
            <p:cNvSpPr/>
            <p:nvPr/>
          </p:nvSpPr>
          <p:spPr>
            <a:xfrm>
              <a:off x="840300" y="1015475"/>
              <a:ext cx="133300" cy="112175"/>
            </a:xfrm>
            <a:custGeom>
              <a:avLst/>
              <a:gdLst/>
              <a:ahLst/>
              <a:cxnLst/>
              <a:rect l="l" t="t" r="r" b="b"/>
              <a:pathLst>
                <a:path w="5332" h="4487" extrusionOk="0">
                  <a:moveTo>
                    <a:pt x="2830" y="928"/>
                  </a:moveTo>
                  <a:cubicBezTo>
                    <a:pt x="3289" y="928"/>
                    <a:pt x="3724" y="1165"/>
                    <a:pt x="3973" y="1549"/>
                  </a:cubicBezTo>
                  <a:cubicBezTo>
                    <a:pt x="4273" y="1988"/>
                    <a:pt x="4353" y="2548"/>
                    <a:pt x="4153" y="3047"/>
                  </a:cubicBezTo>
                  <a:cubicBezTo>
                    <a:pt x="4040" y="3293"/>
                    <a:pt x="3820" y="3449"/>
                    <a:pt x="3560" y="3449"/>
                  </a:cubicBezTo>
                  <a:cubicBezTo>
                    <a:pt x="3545" y="3449"/>
                    <a:pt x="3529" y="3448"/>
                    <a:pt x="3514" y="3447"/>
                  </a:cubicBezTo>
                  <a:lnTo>
                    <a:pt x="3414" y="3467"/>
                  </a:lnTo>
                  <a:cubicBezTo>
                    <a:pt x="3188" y="3534"/>
                    <a:pt x="2984" y="3562"/>
                    <a:pt x="2803" y="3562"/>
                  </a:cubicBezTo>
                  <a:cubicBezTo>
                    <a:pt x="2232" y="3562"/>
                    <a:pt x="1877" y="3285"/>
                    <a:pt x="1695" y="3087"/>
                  </a:cubicBezTo>
                  <a:cubicBezTo>
                    <a:pt x="1336" y="2708"/>
                    <a:pt x="1216" y="2148"/>
                    <a:pt x="1396" y="1669"/>
                  </a:cubicBezTo>
                  <a:cubicBezTo>
                    <a:pt x="1595" y="1229"/>
                    <a:pt x="2015" y="969"/>
                    <a:pt x="2654" y="929"/>
                  </a:cubicBezTo>
                  <a:lnTo>
                    <a:pt x="2774" y="929"/>
                  </a:lnTo>
                  <a:cubicBezTo>
                    <a:pt x="2793" y="929"/>
                    <a:pt x="2811" y="928"/>
                    <a:pt x="2830" y="928"/>
                  </a:cubicBezTo>
                  <a:close/>
                  <a:moveTo>
                    <a:pt x="2812" y="0"/>
                  </a:moveTo>
                  <a:cubicBezTo>
                    <a:pt x="2740" y="0"/>
                    <a:pt x="2667" y="3"/>
                    <a:pt x="2594" y="10"/>
                  </a:cubicBezTo>
                  <a:cubicBezTo>
                    <a:pt x="1615" y="70"/>
                    <a:pt x="876" y="550"/>
                    <a:pt x="576" y="1309"/>
                  </a:cubicBezTo>
                  <a:cubicBezTo>
                    <a:pt x="0" y="2858"/>
                    <a:pt x="1142" y="4486"/>
                    <a:pt x="2784" y="4486"/>
                  </a:cubicBezTo>
                  <a:cubicBezTo>
                    <a:pt x="2794" y="4486"/>
                    <a:pt x="2804" y="4486"/>
                    <a:pt x="2814" y="4486"/>
                  </a:cubicBezTo>
                  <a:cubicBezTo>
                    <a:pt x="3094" y="4486"/>
                    <a:pt x="3374" y="4446"/>
                    <a:pt x="3653" y="4366"/>
                  </a:cubicBezTo>
                  <a:cubicBezTo>
                    <a:pt x="4233" y="4346"/>
                    <a:pt x="4752" y="3987"/>
                    <a:pt x="4992" y="3467"/>
                  </a:cubicBezTo>
                  <a:cubicBezTo>
                    <a:pt x="5332" y="2668"/>
                    <a:pt x="5252" y="1769"/>
                    <a:pt x="4772" y="1049"/>
                  </a:cubicBezTo>
                  <a:cubicBezTo>
                    <a:pt x="4333" y="391"/>
                    <a:pt x="3593" y="0"/>
                    <a:pt x="2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6;p60">
              <a:extLst>
                <a:ext uri="{FF2B5EF4-FFF2-40B4-BE49-F238E27FC236}">
                  <a16:creationId xmlns:a16="http://schemas.microsoft.com/office/drawing/2014/main" id="{0A3B55AF-9417-43AA-9381-ABDD6584AC94}"/>
                </a:ext>
              </a:extLst>
            </p:cNvPr>
            <p:cNvSpPr/>
            <p:nvPr/>
          </p:nvSpPr>
          <p:spPr>
            <a:xfrm>
              <a:off x="1017050" y="1012950"/>
              <a:ext cx="35975" cy="100200"/>
            </a:xfrm>
            <a:custGeom>
              <a:avLst/>
              <a:gdLst/>
              <a:ahLst/>
              <a:cxnLst/>
              <a:rect l="l" t="t" r="r" b="b"/>
              <a:pathLst>
                <a:path w="1439" h="4008" extrusionOk="0">
                  <a:moveTo>
                    <a:pt x="865" y="1"/>
                  </a:moveTo>
                  <a:cubicBezTo>
                    <a:pt x="674" y="1"/>
                    <a:pt x="489" y="112"/>
                    <a:pt x="440" y="371"/>
                  </a:cubicBezTo>
                  <a:cubicBezTo>
                    <a:pt x="140" y="1410"/>
                    <a:pt x="0" y="2489"/>
                    <a:pt x="20" y="3568"/>
                  </a:cubicBezTo>
                  <a:cubicBezTo>
                    <a:pt x="40" y="3828"/>
                    <a:pt x="240" y="4008"/>
                    <a:pt x="480" y="4008"/>
                  </a:cubicBezTo>
                  <a:lnTo>
                    <a:pt x="520" y="4008"/>
                  </a:lnTo>
                  <a:cubicBezTo>
                    <a:pt x="760" y="3988"/>
                    <a:pt x="960" y="3768"/>
                    <a:pt x="940" y="3528"/>
                  </a:cubicBezTo>
                  <a:cubicBezTo>
                    <a:pt x="920" y="2529"/>
                    <a:pt x="1059" y="1550"/>
                    <a:pt x="1319" y="611"/>
                  </a:cubicBezTo>
                  <a:cubicBezTo>
                    <a:pt x="1438" y="242"/>
                    <a:pt x="1146" y="1"/>
                    <a:pt x="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7;p60">
              <a:extLst>
                <a:ext uri="{FF2B5EF4-FFF2-40B4-BE49-F238E27FC236}">
                  <a16:creationId xmlns:a16="http://schemas.microsoft.com/office/drawing/2014/main" id="{65004F79-1686-A395-BDC2-799116797BDD}"/>
                </a:ext>
              </a:extLst>
            </p:cNvPr>
            <p:cNvSpPr/>
            <p:nvPr/>
          </p:nvSpPr>
          <p:spPr>
            <a:xfrm>
              <a:off x="931300" y="956275"/>
              <a:ext cx="79275" cy="86450"/>
            </a:xfrm>
            <a:custGeom>
              <a:avLst/>
              <a:gdLst/>
              <a:ahLst/>
              <a:cxnLst/>
              <a:rect l="l" t="t" r="r" b="b"/>
              <a:pathLst>
                <a:path w="3171" h="3458" extrusionOk="0">
                  <a:moveTo>
                    <a:pt x="3111" y="0"/>
                  </a:moveTo>
                  <a:lnTo>
                    <a:pt x="613" y="100"/>
                  </a:lnTo>
                  <a:cubicBezTo>
                    <a:pt x="0" y="120"/>
                    <a:pt x="13" y="1020"/>
                    <a:pt x="613" y="1020"/>
                  </a:cubicBezTo>
                  <a:cubicBezTo>
                    <a:pt x="620" y="1020"/>
                    <a:pt x="626" y="1020"/>
                    <a:pt x="633" y="1019"/>
                  </a:cubicBezTo>
                  <a:lnTo>
                    <a:pt x="653" y="1019"/>
                  </a:lnTo>
                  <a:lnTo>
                    <a:pt x="2211" y="959"/>
                  </a:lnTo>
                  <a:lnTo>
                    <a:pt x="2211" y="959"/>
                  </a:lnTo>
                  <a:cubicBezTo>
                    <a:pt x="2231" y="1679"/>
                    <a:pt x="2192" y="2558"/>
                    <a:pt x="2092" y="2838"/>
                  </a:cubicBezTo>
                  <a:cubicBezTo>
                    <a:pt x="1992" y="3058"/>
                    <a:pt x="2112" y="3337"/>
                    <a:pt x="2351" y="3417"/>
                  </a:cubicBezTo>
                  <a:cubicBezTo>
                    <a:pt x="2391" y="3437"/>
                    <a:pt x="2451" y="3457"/>
                    <a:pt x="2511" y="3457"/>
                  </a:cubicBezTo>
                  <a:cubicBezTo>
                    <a:pt x="2691" y="3457"/>
                    <a:pt x="2871" y="3337"/>
                    <a:pt x="2931" y="3158"/>
                  </a:cubicBezTo>
                  <a:cubicBezTo>
                    <a:pt x="3171" y="2518"/>
                    <a:pt x="3131" y="800"/>
                    <a:pt x="3131" y="460"/>
                  </a:cubicBezTo>
                  <a:lnTo>
                    <a:pt x="3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8;p60">
              <a:extLst>
                <a:ext uri="{FF2B5EF4-FFF2-40B4-BE49-F238E27FC236}">
                  <a16:creationId xmlns:a16="http://schemas.microsoft.com/office/drawing/2014/main" id="{7618C333-BD17-E8E2-A2B8-E6FE21E4B1B6}"/>
                </a:ext>
              </a:extLst>
            </p:cNvPr>
            <p:cNvSpPr/>
            <p:nvPr/>
          </p:nvSpPr>
          <p:spPr>
            <a:xfrm>
              <a:off x="1218375" y="418975"/>
              <a:ext cx="155375" cy="232100"/>
            </a:xfrm>
            <a:custGeom>
              <a:avLst/>
              <a:gdLst/>
              <a:ahLst/>
              <a:cxnLst/>
              <a:rect l="l" t="t" r="r" b="b"/>
              <a:pathLst>
                <a:path w="6215" h="9284" extrusionOk="0">
                  <a:moveTo>
                    <a:pt x="1165" y="1"/>
                  </a:moveTo>
                  <a:cubicBezTo>
                    <a:pt x="1117" y="1"/>
                    <a:pt x="1069" y="4"/>
                    <a:pt x="1019" y="12"/>
                  </a:cubicBezTo>
                  <a:cubicBezTo>
                    <a:pt x="100" y="172"/>
                    <a:pt x="100" y="1391"/>
                    <a:pt x="100" y="2290"/>
                  </a:cubicBezTo>
                  <a:cubicBezTo>
                    <a:pt x="100" y="2410"/>
                    <a:pt x="100" y="2510"/>
                    <a:pt x="100" y="2609"/>
                  </a:cubicBezTo>
                  <a:cubicBezTo>
                    <a:pt x="0" y="3808"/>
                    <a:pt x="20" y="5007"/>
                    <a:pt x="120" y="6206"/>
                  </a:cubicBezTo>
                  <a:cubicBezTo>
                    <a:pt x="180" y="6986"/>
                    <a:pt x="220" y="7805"/>
                    <a:pt x="220" y="8584"/>
                  </a:cubicBezTo>
                  <a:cubicBezTo>
                    <a:pt x="220" y="8964"/>
                    <a:pt x="520" y="9263"/>
                    <a:pt x="899" y="9283"/>
                  </a:cubicBezTo>
                  <a:cubicBezTo>
                    <a:pt x="1279" y="9283"/>
                    <a:pt x="1599" y="8984"/>
                    <a:pt x="1619" y="8604"/>
                  </a:cubicBezTo>
                  <a:cubicBezTo>
                    <a:pt x="1619" y="7765"/>
                    <a:pt x="1579" y="6926"/>
                    <a:pt x="1519" y="6106"/>
                  </a:cubicBezTo>
                  <a:cubicBezTo>
                    <a:pt x="1419" y="4987"/>
                    <a:pt x="1419" y="3868"/>
                    <a:pt x="1499" y="2749"/>
                  </a:cubicBezTo>
                  <a:lnTo>
                    <a:pt x="1499" y="2290"/>
                  </a:lnTo>
                  <a:lnTo>
                    <a:pt x="1499" y="1830"/>
                  </a:lnTo>
                  <a:cubicBezTo>
                    <a:pt x="1579" y="1930"/>
                    <a:pt x="1659" y="2010"/>
                    <a:pt x="1718" y="2070"/>
                  </a:cubicBezTo>
                  <a:cubicBezTo>
                    <a:pt x="2458" y="2809"/>
                    <a:pt x="3177" y="3609"/>
                    <a:pt x="3837" y="4428"/>
                  </a:cubicBezTo>
                  <a:lnTo>
                    <a:pt x="4056" y="4728"/>
                  </a:lnTo>
                  <a:cubicBezTo>
                    <a:pt x="4456" y="5267"/>
                    <a:pt x="4776" y="5647"/>
                    <a:pt x="5095" y="5847"/>
                  </a:cubicBezTo>
                  <a:cubicBezTo>
                    <a:pt x="5197" y="5894"/>
                    <a:pt x="5304" y="5917"/>
                    <a:pt x="5409" y="5917"/>
                  </a:cubicBezTo>
                  <a:cubicBezTo>
                    <a:pt x="5656" y="5917"/>
                    <a:pt x="5894" y="5791"/>
                    <a:pt x="6035" y="5567"/>
                  </a:cubicBezTo>
                  <a:cubicBezTo>
                    <a:pt x="6214" y="5227"/>
                    <a:pt x="6095" y="4807"/>
                    <a:pt x="5755" y="4628"/>
                  </a:cubicBezTo>
                  <a:cubicBezTo>
                    <a:pt x="5535" y="4408"/>
                    <a:pt x="5335" y="4168"/>
                    <a:pt x="5155" y="3908"/>
                  </a:cubicBezTo>
                  <a:cubicBezTo>
                    <a:pt x="5075" y="3768"/>
                    <a:pt x="4976" y="3649"/>
                    <a:pt x="4896" y="3569"/>
                  </a:cubicBezTo>
                  <a:cubicBezTo>
                    <a:pt x="4196" y="2709"/>
                    <a:pt x="3457" y="1870"/>
                    <a:pt x="2678" y="1091"/>
                  </a:cubicBezTo>
                  <a:cubicBezTo>
                    <a:pt x="2638" y="1051"/>
                    <a:pt x="2598" y="991"/>
                    <a:pt x="2538" y="931"/>
                  </a:cubicBezTo>
                  <a:cubicBezTo>
                    <a:pt x="2205" y="543"/>
                    <a:pt x="1753"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9;p60">
              <a:extLst>
                <a:ext uri="{FF2B5EF4-FFF2-40B4-BE49-F238E27FC236}">
                  <a16:creationId xmlns:a16="http://schemas.microsoft.com/office/drawing/2014/main" id="{D3A7BCDC-726C-420B-F0AB-B92D8EF5C78B}"/>
                </a:ext>
              </a:extLst>
            </p:cNvPr>
            <p:cNvSpPr/>
            <p:nvPr/>
          </p:nvSpPr>
          <p:spPr>
            <a:xfrm>
              <a:off x="1436675" y="430650"/>
              <a:ext cx="36975" cy="110025"/>
            </a:xfrm>
            <a:custGeom>
              <a:avLst/>
              <a:gdLst/>
              <a:ahLst/>
              <a:cxnLst/>
              <a:rect l="l" t="t" r="r" b="b"/>
              <a:pathLst>
                <a:path w="1479" h="4401" extrusionOk="0">
                  <a:moveTo>
                    <a:pt x="764" y="1"/>
                  </a:moveTo>
                  <a:cubicBezTo>
                    <a:pt x="395" y="1"/>
                    <a:pt x="28" y="257"/>
                    <a:pt x="80" y="744"/>
                  </a:cubicBezTo>
                  <a:cubicBezTo>
                    <a:pt x="100" y="1303"/>
                    <a:pt x="80" y="1863"/>
                    <a:pt x="40" y="2462"/>
                  </a:cubicBezTo>
                  <a:cubicBezTo>
                    <a:pt x="40" y="2862"/>
                    <a:pt x="20" y="3281"/>
                    <a:pt x="20" y="3701"/>
                  </a:cubicBezTo>
                  <a:cubicBezTo>
                    <a:pt x="0" y="4081"/>
                    <a:pt x="320" y="4400"/>
                    <a:pt x="699" y="4400"/>
                  </a:cubicBezTo>
                  <a:cubicBezTo>
                    <a:pt x="1079" y="4400"/>
                    <a:pt x="1379" y="4101"/>
                    <a:pt x="1399" y="3721"/>
                  </a:cubicBezTo>
                  <a:cubicBezTo>
                    <a:pt x="1399" y="3321"/>
                    <a:pt x="1419" y="2922"/>
                    <a:pt x="1439" y="2522"/>
                  </a:cubicBezTo>
                  <a:cubicBezTo>
                    <a:pt x="1459" y="1923"/>
                    <a:pt x="1479" y="1303"/>
                    <a:pt x="1459" y="684"/>
                  </a:cubicBezTo>
                  <a:cubicBezTo>
                    <a:pt x="1449" y="222"/>
                    <a:pt x="1106"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0;p60">
              <a:extLst>
                <a:ext uri="{FF2B5EF4-FFF2-40B4-BE49-F238E27FC236}">
                  <a16:creationId xmlns:a16="http://schemas.microsoft.com/office/drawing/2014/main" id="{9F607000-468D-819E-052E-7FC06712FBD2}"/>
                </a:ext>
              </a:extLst>
            </p:cNvPr>
            <p:cNvSpPr/>
            <p:nvPr/>
          </p:nvSpPr>
          <p:spPr>
            <a:xfrm>
              <a:off x="1393275" y="469175"/>
              <a:ext cx="125000" cy="41025"/>
            </a:xfrm>
            <a:custGeom>
              <a:avLst/>
              <a:gdLst/>
              <a:ahLst/>
              <a:cxnLst/>
              <a:rect l="l" t="t" r="r" b="b"/>
              <a:pathLst>
                <a:path w="5000" h="1641" extrusionOk="0">
                  <a:moveTo>
                    <a:pt x="974" y="1"/>
                  </a:moveTo>
                  <a:cubicBezTo>
                    <a:pt x="297" y="1"/>
                    <a:pt x="1" y="1018"/>
                    <a:pt x="737" y="1341"/>
                  </a:cubicBezTo>
                  <a:cubicBezTo>
                    <a:pt x="1316" y="1541"/>
                    <a:pt x="1936" y="1641"/>
                    <a:pt x="2555" y="1641"/>
                  </a:cubicBezTo>
                  <a:cubicBezTo>
                    <a:pt x="3115" y="1641"/>
                    <a:pt x="3654" y="1561"/>
                    <a:pt x="4174" y="1401"/>
                  </a:cubicBezTo>
                  <a:cubicBezTo>
                    <a:pt x="5000" y="1185"/>
                    <a:pt x="4745" y="35"/>
                    <a:pt x="4033" y="35"/>
                  </a:cubicBezTo>
                  <a:cubicBezTo>
                    <a:pt x="3952" y="35"/>
                    <a:pt x="3866" y="49"/>
                    <a:pt x="3774" y="82"/>
                  </a:cubicBezTo>
                  <a:cubicBezTo>
                    <a:pt x="3373" y="185"/>
                    <a:pt x="2967" y="235"/>
                    <a:pt x="2564" y="235"/>
                  </a:cubicBezTo>
                  <a:cubicBezTo>
                    <a:pt x="2106" y="235"/>
                    <a:pt x="1653" y="170"/>
                    <a:pt x="1217" y="42"/>
                  </a:cubicBezTo>
                  <a:cubicBezTo>
                    <a:pt x="1131" y="14"/>
                    <a:pt x="1050" y="1"/>
                    <a:pt x="9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41;p60">
              <a:extLst>
                <a:ext uri="{FF2B5EF4-FFF2-40B4-BE49-F238E27FC236}">
                  <a16:creationId xmlns:a16="http://schemas.microsoft.com/office/drawing/2014/main" id="{AA310D0A-72BD-AAA8-928C-C5B967646944}"/>
                </a:ext>
              </a:extLst>
            </p:cNvPr>
            <p:cNvSpPr/>
            <p:nvPr/>
          </p:nvSpPr>
          <p:spPr>
            <a:xfrm>
              <a:off x="1384225" y="247400"/>
              <a:ext cx="122900" cy="145900"/>
            </a:xfrm>
            <a:custGeom>
              <a:avLst/>
              <a:gdLst/>
              <a:ahLst/>
              <a:cxnLst/>
              <a:rect l="l" t="t" r="r" b="b"/>
              <a:pathLst>
                <a:path w="4916" h="5836" extrusionOk="0">
                  <a:moveTo>
                    <a:pt x="4154" y="1"/>
                  </a:moveTo>
                  <a:cubicBezTo>
                    <a:pt x="3812" y="1"/>
                    <a:pt x="3467" y="231"/>
                    <a:pt x="3457" y="680"/>
                  </a:cubicBezTo>
                  <a:lnTo>
                    <a:pt x="3457" y="940"/>
                  </a:lnTo>
                  <a:cubicBezTo>
                    <a:pt x="3497" y="1560"/>
                    <a:pt x="3497" y="2199"/>
                    <a:pt x="3457" y="2819"/>
                  </a:cubicBezTo>
                  <a:cubicBezTo>
                    <a:pt x="2660" y="2225"/>
                    <a:pt x="1899" y="1655"/>
                    <a:pt x="1243" y="1655"/>
                  </a:cubicBezTo>
                  <a:cubicBezTo>
                    <a:pt x="1060" y="1655"/>
                    <a:pt x="885" y="1699"/>
                    <a:pt x="719" y="1799"/>
                  </a:cubicBezTo>
                  <a:cubicBezTo>
                    <a:pt x="480" y="1939"/>
                    <a:pt x="320" y="2159"/>
                    <a:pt x="260" y="2419"/>
                  </a:cubicBezTo>
                  <a:cubicBezTo>
                    <a:pt x="0" y="3458"/>
                    <a:pt x="1079" y="5496"/>
                    <a:pt x="1099" y="5516"/>
                  </a:cubicBezTo>
                  <a:cubicBezTo>
                    <a:pt x="1219" y="5716"/>
                    <a:pt x="1439" y="5836"/>
                    <a:pt x="1678" y="5836"/>
                  </a:cubicBezTo>
                  <a:cubicBezTo>
                    <a:pt x="1798" y="5836"/>
                    <a:pt x="1918" y="5796"/>
                    <a:pt x="2018" y="5736"/>
                  </a:cubicBezTo>
                  <a:cubicBezTo>
                    <a:pt x="2358" y="5536"/>
                    <a:pt x="2458" y="5116"/>
                    <a:pt x="2278" y="4797"/>
                  </a:cubicBezTo>
                  <a:cubicBezTo>
                    <a:pt x="2018" y="4297"/>
                    <a:pt x="1818" y="3778"/>
                    <a:pt x="1659" y="3238"/>
                  </a:cubicBezTo>
                  <a:lnTo>
                    <a:pt x="1659" y="3238"/>
                  </a:lnTo>
                  <a:cubicBezTo>
                    <a:pt x="1978" y="3458"/>
                    <a:pt x="2378" y="3738"/>
                    <a:pt x="2598" y="3918"/>
                  </a:cubicBezTo>
                  <a:cubicBezTo>
                    <a:pt x="2937" y="4197"/>
                    <a:pt x="3297" y="4437"/>
                    <a:pt x="3677" y="4617"/>
                  </a:cubicBezTo>
                  <a:lnTo>
                    <a:pt x="4336" y="4877"/>
                  </a:lnTo>
                  <a:lnTo>
                    <a:pt x="4576" y="4197"/>
                  </a:lnTo>
                  <a:cubicBezTo>
                    <a:pt x="4916" y="3218"/>
                    <a:pt x="4876" y="1919"/>
                    <a:pt x="4836" y="900"/>
                  </a:cubicBezTo>
                  <a:lnTo>
                    <a:pt x="4836" y="640"/>
                  </a:lnTo>
                  <a:cubicBezTo>
                    <a:pt x="4806" y="211"/>
                    <a:pt x="4481" y="1"/>
                    <a:pt x="4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2;p60">
              <a:extLst>
                <a:ext uri="{FF2B5EF4-FFF2-40B4-BE49-F238E27FC236}">
                  <a16:creationId xmlns:a16="http://schemas.microsoft.com/office/drawing/2014/main" id="{E26FC21B-BAA1-52D5-3257-BC271010D7C3}"/>
                </a:ext>
              </a:extLst>
            </p:cNvPr>
            <p:cNvSpPr/>
            <p:nvPr/>
          </p:nvSpPr>
          <p:spPr>
            <a:xfrm>
              <a:off x="1676950" y="667275"/>
              <a:ext cx="151375" cy="209225"/>
            </a:xfrm>
            <a:custGeom>
              <a:avLst/>
              <a:gdLst/>
              <a:ahLst/>
              <a:cxnLst/>
              <a:rect l="l" t="t" r="r" b="b"/>
              <a:pathLst>
                <a:path w="6055" h="8369" extrusionOk="0">
                  <a:moveTo>
                    <a:pt x="3750" y="2954"/>
                  </a:moveTo>
                  <a:cubicBezTo>
                    <a:pt x="4026" y="2954"/>
                    <a:pt x="4303" y="3007"/>
                    <a:pt x="4556" y="3108"/>
                  </a:cubicBezTo>
                  <a:cubicBezTo>
                    <a:pt x="4696" y="3148"/>
                    <a:pt x="4816" y="3228"/>
                    <a:pt x="4896" y="3328"/>
                  </a:cubicBezTo>
                  <a:cubicBezTo>
                    <a:pt x="4896" y="3462"/>
                    <a:pt x="4566" y="3669"/>
                    <a:pt x="4310" y="3669"/>
                  </a:cubicBezTo>
                  <a:cubicBezTo>
                    <a:pt x="4299" y="3669"/>
                    <a:pt x="4288" y="3668"/>
                    <a:pt x="4276" y="3668"/>
                  </a:cubicBezTo>
                  <a:cubicBezTo>
                    <a:pt x="4017" y="3628"/>
                    <a:pt x="3737" y="3568"/>
                    <a:pt x="3497" y="3468"/>
                  </a:cubicBezTo>
                  <a:cubicBezTo>
                    <a:pt x="3257" y="3368"/>
                    <a:pt x="2998" y="3308"/>
                    <a:pt x="2738" y="3248"/>
                  </a:cubicBezTo>
                  <a:lnTo>
                    <a:pt x="3277" y="3008"/>
                  </a:lnTo>
                  <a:cubicBezTo>
                    <a:pt x="3431" y="2971"/>
                    <a:pt x="3591" y="2954"/>
                    <a:pt x="3750" y="2954"/>
                  </a:cubicBezTo>
                  <a:close/>
                  <a:moveTo>
                    <a:pt x="1259" y="6245"/>
                  </a:moveTo>
                  <a:cubicBezTo>
                    <a:pt x="1359" y="6328"/>
                    <a:pt x="1487" y="6370"/>
                    <a:pt x="1619" y="6370"/>
                  </a:cubicBezTo>
                  <a:cubicBezTo>
                    <a:pt x="1646" y="6370"/>
                    <a:pt x="1672" y="6368"/>
                    <a:pt x="1699" y="6365"/>
                  </a:cubicBezTo>
                  <a:cubicBezTo>
                    <a:pt x="1859" y="6405"/>
                    <a:pt x="1999" y="6505"/>
                    <a:pt x="2098" y="6645"/>
                  </a:cubicBezTo>
                  <a:cubicBezTo>
                    <a:pt x="2258" y="6805"/>
                    <a:pt x="2358" y="6985"/>
                    <a:pt x="2418" y="7204"/>
                  </a:cubicBezTo>
                  <a:cubicBezTo>
                    <a:pt x="2358" y="7214"/>
                    <a:pt x="2298" y="7219"/>
                    <a:pt x="2238" y="7219"/>
                  </a:cubicBezTo>
                  <a:cubicBezTo>
                    <a:pt x="2178" y="7219"/>
                    <a:pt x="2118" y="7214"/>
                    <a:pt x="2059" y="7204"/>
                  </a:cubicBezTo>
                  <a:cubicBezTo>
                    <a:pt x="1599" y="7124"/>
                    <a:pt x="1339" y="6705"/>
                    <a:pt x="1259" y="6245"/>
                  </a:cubicBezTo>
                  <a:close/>
                  <a:moveTo>
                    <a:pt x="3633" y="1"/>
                  </a:moveTo>
                  <a:cubicBezTo>
                    <a:pt x="3406" y="1"/>
                    <a:pt x="3181" y="128"/>
                    <a:pt x="3098" y="410"/>
                  </a:cubicBezTo>
                  <a:cubicBezTo>
                    <a:pt x="3038" y="630"/>
                    <a:pt x="2958" y="830"/>
                    <a:pt x="2838" y="1030"/>
                  </a:cubicBezTo>
                  <a:cubicBezTo>
                    <a:pt x="2558" y="1489"/>
                    <a:pt x="2418" y="2029"/>
                    <a:pt x="2458" y="2569"/>
                  </a:cubicBezTo>
                  <a:lnTo>
                    <a:pt x="2558" y="3248"/>
                  </a:lnTo>
                  <a:cubicBezTo>
                    <a:pt x="2455" y="3236"/>
                    <a:pt x="2354" y="3229"/>
                    <a:pt x="2255" y="3229"/>
                  </a:cubicBezTo>
                  <a:cubicBezTo>
                    <a:pt x="2027" y="3229"/>
                    <a:pt x="1808" y="3264"/>
                    <a:pt x="1599" y="3348"/>
                  </a:cubicBezTo>
                  <a:cubicBezTo>
                    <a:pt x="420" y="3747"/>
                    <a:pt x="0" y="5086"/>
                    <a:pt x="100" y="6165"/>
                  </a:cubicBezTo>
                  <a:cubicBezTo>
                    <a:pt x="200" y="7344"/>
                    <a:pt x="900" y="8183"/>
                    <a:pt x="1879" y="8343"/>
                  </a:cubicBezTo>
                  <a:cubicBezTo>
                    <a:pt x="2019" y="8363"/>
                    <a:pt x="2158" y="8363"/>
                    <a:pt x="2278" y="8363"/>
                  </a:cubicBezTo>
                  <a:cubicBezTo>
                    <a:pt x="2319" y="8367"/>
                    <a:pt x="2359" y="8369"/>
                    <a:pt x="2399" y="8369"/>
                  </a:cubicBezTo>
                  <a:cubicBezTo>
                    <a:pt x="2793" y="8369"/>
                    <a:pt x="3160" y="8190"/>
                    <a:pt x="3377" y="7864"/>
                  </a:cubicBezTo>
                  <a:cubicBezTo>
                    <a:pt x="3657" y="7444"/>
                    <a:pt x="3597" y="6845"/>
                    <a:pt x="3217" y="6245"/>
                  </a:cubicBezTo>
                  <a:cubicBezTo>
                    <a:pt x="2905" y="5748"/>
                    <a:pt x="2337" y="5234"/>
                    <a:pt x="1688" y="5234"/>
                  </a:cubicBezTo>
                  <a:cubicBezTo>
                    <a:pt x="1632" y="5234"/>
                    <a:pt x="1576" y="5238"/>
                    <a:pt x="1519" y="5246"/>
                  </a:cubicBezTo>
                  <a:cubicBezTo>
                    <a:pt x="1439" y="5266"/>
                    <a:pt x="1339" y="5286"/>
                    <a:pt x="1279" y="5346"/>
                  </a:cubicBezTo>
                  <a:cubicBezTo>
                    <a:pt x="1339" y="4946"/>
                    <a:pt x="1599" y="4587"/>
                    <a:pt x="1959" y="4427"/>
                  </a:cubicBezTo>
                  <a:cubicBezTo>
                    <a:pt x="2076" y="4388"/>
                    <a:pt x="2189" y="4370"/>
                    <a:pt x="2305" y="4370"/>
                  </a:cubicBezTo>
                  <a:cubicBezTo>
                    <a:pt x="2544" y="4370"/>
                    <a:pt x="2795" y="4446"/>
                    <a:pt x="3118" y="4567"/>
                  </a:cubicBezTo>
                  <a:cubicBezTo>
                    <a:pt x="3457" y="4687"/>
                    <a:pt x="3817" y="4767"/>
                    <a:pt x="4197" y="4806"/>
                  </a:cubicBezTo>
                  <a:cubicBezTo>
                    <a:pt x="4223" y="4808"/>
                    <a:pt x="4250" y="4809"/>
                    <a:pt x="4278" y="4809"/>
                  </a:cubicBezTo>
                  <a:cubicBezTo>
                    <a:pt x="4992" y="4809"/>
                    <a:pt x="5958" y="4312"/>
                    <a:pt x="6035" y="3408"/>
                  </a:cubicBezTo>
                  <a:cubicBezTo>
                    <a:pt x="6055" y="2968"/>
                    <a:pt x="5835" y="2529"/>
                    <a:pt x="5455" y="2289"/>
                  </a:cubicBezTo>
                  <a:cubicBezTo>
                    <a:pt x="4936" y="1989"/>
                    <a:pt x="4336" y="1809"/>
                    <a:pt x="3717" y="1809"/>
                  </a:cubicBezTo>
                  <a:cubicBezTo>
                    <a:pt x="3757" y="1729"/>
                    <a:pt x="3817" y="1649"/>
                    <a:pt x="3857" y="1549"/>
                  </a:cubicBezTo>
                  <a:cubicBezTo>
                    <a:pt x="4017" y="1270"/>
                    <a:pt x="4137" y="970"/>
                    <a:pt x="4217" y="670"/>
                  </a:cubicBezTo>
                  <a:cubicBezTo>
                    <a:pt x="4275" y="250"/>
                    <a:pt x="3952" y="1"/>
                    <a:pt x="3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43;p60">
              <a:extLst>
                <a:ext uri="{FF2B5EF4-FFF2-40B4-BE49-F238E27FC236}">
                  <a16:creationId xmlns:a16="http://schemas.microsoft.com/office/drawing/2014/main" id="{0EA94C59-A5AD-6CB7-8453-B8B985EBBAA5}"/>
                </a:ext>
              </a:extLst>
            </p:cNvPr>
            <p:cNvSpPr/>
            <p:nvPr/>
          </p:nvSpPr>
          <p:spPr>
            <a:xfrm>
              <a:off x="1149925" y="519250"/>
              <a:ext cx="140475" cy="55400"/>
            </a:xfrm>
            <a:custGeom>
              <a:avLst/>
              <a:gdLst/>
              <a:ahLst/>
              <a:cxnLst/>
              <a:rect l="l" t="t" r="r" b="b"/>
              <a:pathLst>
                <a:path w="5619" h="2216" extrusionOk="0">
                  <a:moveTo>
                    <a:pt x="4676" y="1"/>
                  </a:moveTo>
                  <a:cubicBezTo>
                    <a:pt x="4625" y="1"/>
                    <a:pt x="4572" y="6"/>
                    <a:pt x="4516" y="17"/>
                  </a:cubicBezTo>
                  <a:cubicBezTo>
                    <a:pt x="3997" y="117"/>
                    <a:pt x="3497" y="237"/>
                    <a:pt x="3018" y="397"/>
                  </a:cubicBezTo>
                  <a:cubicBezTo>
                    <a:pt x="2338" y="657"/>
                    <a:pt x="1619" y="796"/>
                    <a:pt x="900" y="816"/>
                  </a:cubicBezTo>
                  <a:lnTo>
                    <a:pt x="880" y="816"/>
                  </a:lnTo>
                  <a:cubicBezTo>
                    <a:pt x="1" y="876"/>
                    <a:pt x="1" y="2155"/>
                    <a:pt x="880" y="2215"/>
                  </a:cubicBezTo>
                  <a:lnTo>
                    <a:pt x="900" y="2215"/>
                  </a:lnTo>
                  <a:cubicBezTo>
                    <a:pt x="1759" y="2175"/>
                    <a:pt x="2598" y="2015"/>
                    <a:pt x="3417" y="1736"/>
                  </a:cubicBezTo>
                  <a:cubicBezTo>
                    <a:pt x="3857" y="1576"/>
                    <a:pt x="4297" y="1456"/>
                    <a:pt x="4756" y="1376"/>
                  </a:cubicBezTo>
                  <a:cubicBezTo>
                    <a:pt x="5619" y="1207"/>
                    <a:pt x="5443" y="1"/>
                    <a:pt x="46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44;p60">
              <a:extLst>
                <a:ext uri="{FF2B5EF4-FFF2-40B4-BE49-F238E27FC236}">
                  <a16:creationId xmlns:a16="http://schemas.microsoft.com/office/drawing/2014/main" id="{E08D8C7E-C3EB-1E33-830F-D9D57572A031}"/>
                </a:ext>
              </a:extLst>
            </p:cNvPr>
            <p:cNvSpPr/>
            <p:nvPr/>
          </p:nvSpPr>
          <p:spPr>
            <a:xfrm>
              <a:off x="1584525" y="249325"/>
              <a:ext cx="80450" cy="37250"/>
            </a:xfrm>
            <a:custGeom>
              <a:avLst/>
              <a:gdLst/>
              <a:ahLst/>
              <a:cxnLst/>
              <a:rect l="l" t="t" r="r" b="b"/>
              <a:pathLst>
                <a:path w="3218" h="1490" extrusionOk="0">
                  <a:moveTo>
                    <a:pt x="2559" y="1"/>
                  </a:moveTo>
                  <a:cubicBezTo>
                    <a:pt x="2539" y="1"/>
                    <a:pt x="2519" y="2"/>
                    <a:pt x="2498" y="4"/>
                  </a:cubicBezTo>
                  <a:cubicBezTo>
                    <a:pt x="2049" y="49"/>
                    <a:pt x="1599" y="71"/>
                    <a:pt x="1150" y="71"/>
                  </a:cubicBezTo>
                  <a:cubicBezTo>
                    <a:pt x="1000" y="71"/>
                    <a:pt x="850" y="69"/>
                    <a:pt x="700" y="64"/>
                  </a:cubicBezTo>
                  <a:cubicBezTo>
                    <a:pt x="320" y="64"/>
                    <a:pt x="1" y="384"/>
                    <a:pt x="1" y="763"/>
                  </a:cubicBezTo>
                  <a:cubicBezTo>
                    <a:pt x="1" y="1143"/>
                    <a:pt x="320" y="1463"/>
                    <a:pt x="700" y="1463"/>
                  </a:cubicBezTo>
                  <a:lnTo>
                    <a:pt x="700" y="1483"/>
                  </a:lnTo>
                  <a:cubicBezTo>
                    <a:pt x="842" y="1487"/>
                    <a:pt x="983" y="1490"/>
                    <a:pt x="1125" y="1490"/>
                  </a:cubicBezTo>
                  <a:cubicBezTo>
                    <a:pt x="1583" y="1490"/>
                    <a:pt x="2041" y="1464"/>
                    <a:pt x="2498" y="1403"/>
                  </a:cubicBezTo>
                  <a:cubicBezTo>
                    <a:pt x="2698" y="1403"/>
                    <a:pt x="2858" y="1323"/>
                    <a:pt x="2998" y="1203"/>
                  </a:cubicBezTo>
                  <a:cubicBezTo>
                    <a:pt x="3138" y="1063"/>
                    <a:pt x="3218" y="883"/>
                    <a:pt x="3218" y="703"/>
                  </a:cubicBezTo>
                  <a:cubicBezTo>
                    <a:pt x="3218" y="524"/>
                    <a:pt x="3138" y="344"/>
                    <a:pt x="2998" y="204"/>
                  </a:cubicBezTo>
                  <a:cubicBezTo>
                    <a:pt x="2890" y="78"/>
                    <a:pt x="2734" y="1"/>
                    <a:pt x="2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5;p60">
              <a:extLst>
                <a:ext uri="{FF2B5EF4-FFF2-40B4-BE49-F238E27FC236}">
                  <a16:creationId xmlns:a16="http://schemas.microsoft.com/office/drawing/2014/main" id="{DBFF1368-723E-881F-F209-7B565313D425}"/>
                </a:ext>
              </a:extLst>
            </p:cNvPr>
            <p:cNvSpPr/>
            <p:nvPr/>
          </p:nvSpPr>
          <p:spPr>
            <a:xfrm>
              <a:off x="1572050" y="323050"/>
              <a:ext cx="272275" cy="232925"/>
            </a:xfrm>
            <a:custGeom>
              <a:avLst/>
              <a:gdLst/>
              <a:ahLst/>
              <a:cxnLst/>
              <a:rect l="l" t="t" r="r" b="b"/>
              <a:pathLst>
                <a:path w="10891" h="9317" extrusionOk="0">
                  <a:moveTo>
                    <a:pt x="7253" y="0"/>
                  </a:moveTo>
                  <a:cubicBezTo>
                    <a:pt x="6080" y="0"/>
                    <a:pt x="4833" y="318"/>
                    <a:pt x="3837" y="752"/>
                  </a:cubicBezTo>
                  <a:cubicBezTo>
                    <a:pt x="2398" y="1371"/>
                    <a:pt x="1259" y="2530"/>
                    <a:pt x="680" y="3969"/>
                  </a:cubicBezTo>
                  <a:cubicBezTo>
                    <a:pt x="0" y="5747"/>
                    <a:pt x="640" y="7545"/>
                    <a:pt x="1639" y="9064"/>
                  </a:cubicBezTo>
                  <a:cubicBezTo>
                    <a:pt x="1758" y="9243"/>
                    <a:pt x="1928" y="9317"/>
                    <a:pt x="2098" y="9317"/>
                  </a:cubicBezTo>
                  <a:cubicBezTo>
                    <a:pt x="2499" y="9317"/>
                    <a:pt x="2898" y="8906"/>
                    <a:pt x="2618" y="8485"/>
                  </a:cubicBezTo>
                  <a:lnTo>
                    <a:pt x="2598" y="8485"/>
                  </a:lnTo>
                  <a:cubicBezTo>
                    <a:pt x="1898" y="7406"/>
                    <a:pt x="1299" y="6147"/>
                    <a:pt x="1599" y="4828"/>
                  </a:cubicBezTo>
                  <a:cubicBezTo>
                    <a:pt x="1938" y="3609"/>
                    <a:pt x="2738" y="2590"/>
                    <a:pt x="3857" y="2011"/>
                  </a:cubicBezTo>
                  <a:cubicBezTo>
                    <a:pt x="4904" y="1469"/>
                    <a:pt x="6058" y="1172"/>
                    <a:pt x="7225" y="1172"/>
                  </a:cubicBezTo>
                  <a:cubicBezTo>
                    <a:pt x="7394" y="1172"/>
                    <a:pt x="7564" y="1179"/>
                    <a:pt x="7733" y="1191"/>
                  </a:cubicBezTo>
                  <a:cubicBezTo>
                    <a:pt x="8313" y="1211"/>
                    <a:pt x="8872" y="1391"/>
                    <a:pt x="9212" y="1871"/>
                  </a:cubicBezTo>
                  <a:cubicBezTo>
                    <a:pt x="9472" y="2330"/>
                    <a:pt x="9631" y="2850"/>
                    <a:pt x="9631" y="3369"/>
                  </a:cubicBezTo>
                  <a:cubicBezTo>
                    <a:pt x="9740" y="4819"/>
                    <a:pt x="9520" y="6318"/>
                    <a:pt x="9225" y="7732"/>
                  </a:cubicBezTo>
                  <a:lnTo>
                    <a:pt x="9225" y="7732"/>
                  </a:lnTo>
                  <a:lnTo>
                    <a:pt x="8293" y="7705"/>
                  </a:lnTo>
                  <a:cubicBezTo>
                    <a:pt x="8286" y="7705"/>
                    <a:pt x="8280" y="7705"/>
                    <a:pt x="8274" y="7705"/>
                  </a:cubicBezTo>
                  <a:cubicBezTo>
                    <a:pt x="7553" y="7705"/>
                    <a:pt x="7560" y="8825"/>
                    <a:pt x="8293" y="8844"/>
                  </a:cubicBezTo>
                  <a:lnTo>
                    <a:pt x="9691" y="8884"/>
                  </a:lnTo>
                  <a:cubicBezTo>
                    <a:pt x="9931" y="8884"/>
                    <a:pt x="10171" y="8704"/>
                    <a:pt x="10231" y="8465"/>
                  </a:cubicBezTo>
                  <a:cubicBezTo>
                    <a:pt x="10591" y="6806"/>
                    <a:pt x="10890" y="5008"/>
                    <a:pt x="10770" y="3309"/>
                  </a:cubicBezTo>
                  <a:cubicBezTo>
                    <a:pt x="10651" y="1911"/>
                    <a:pt x="10051" y="512"/>
                    <a:pt x="8552" y="152"/>
                  </a:cubicBezTo>
                  <a:cubicBezTo>
                    <a:pt x="8142" y="47"/>
                    <a:pt x="7703" y="0"/>
                    <a:pt x="7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46;p60">
              <a:extLst>
                <a:ext uri="{FF2B5EF4-FFF2-40B4-BE49-F238E27FC236}">
                  <a16:creationId xmlns:a16="http://schemas.microsoft.com/office/drawing/2014/main" id="{443185F7-9956-11FB-619C-9CC4EAAD89AE}"/>
                </a:ext>
              </a:extLst>
            </p:cNvPr>
            <p:cNvSpPr/>
            <p:nvPr/>
          </p:nvSpPr>
          <p:spPr>
            <a:xfrm>
              <a:off x="1639975" y="529650"/>
              <a:ext cx="143400" cy="70350"/>
            </a:xfrm>
            <a:custGeom>
              <a:avLst/>
              <a:gdLst/>
              <a:ahLst/>
              <a:cxnLst/>
              <a:rect l="l" t="t" r="r" b="b"/>
              <a:pathLst>
                <a:path w="5736" h="2814" extrusionOk="0">
                  <a:moveTo>
                    <a:pt x="4936" y="1"/>
                  </a:moveTo>
                  <a:cubicBezTo>
                    <a:pt x="4637" y="1"/>
                    <a:pt x="4377" y="241"/>
                    <a:pt x="4377" y="560"/>
                  </a:cubicBezTo>
                  <a:cubicBezTo>
                    <a:pt x="4329" y="922"/>
                    <a:pt x="4331" y="1298"/>
                    <a:pt x="4385" y="1667"/>
                  </a:cubicBezTo>
                  <a:lnTo>
                    <a:pt x="4385" y="1667"/>
                  </a:lnTo>
                  <a:cubicBezTo>
                    <a:pt x="3880" y="1672"/>
                    <a:pt x="3374" y="1674"/>
                    <a:pt x="2868" y="1674"/>
                  </a:cubicBezTo>
                  <a:cubicBezTo>
                    <a:pt x="2371" y="1674"/>
                    <a:pt x="1875" y="1672"/>
                    <a:pt x="1380" y="1668"/>
                  </a:cubicBezTo>
                  <a:lnTo>
                    <a:pt x="1380" y="1668"/>
                  </a:lnTo>
                  <a:cubicBezTo>
                    <a:pt x="1459" y="1304"/>
                    <a:pt x="1507" y="932"/>
                    <a:pt x="1519" y="560"/>
                  </a:cubicBezTo>
                  <a:cubicBezTo>
                    <a:pt x="1489" y="211"/>
                    <a:pt x="1215" y="36"/>
                    <a:pt x="942" y="36"/>
                  </a:cubicBezTo>
                  <a:cubicBezTo>
                    <a:pt x="670" y="36"/>
                    <a:pt x="400" y="211"/>
                    <a:pt x="380" y="560"/>
                  </a:cubicBezTo>
                  <a:lnTo>
                    <a:pt x="380" y="580"/>
                  </a:lnTo>
                  <a:cubicBezTo>
                    <a:pt x="360" y="1080"/>
                    <a:pt x="260" y="1599"/>
                    <a:pt x="81" y="2079"/>
                  </a:cubicBezTo>
                  <a:cubicBezTo>
                    <a:pt x="1" y="2439"/>
                    <a:pt x="260" y="2778"/>
                    <a:pt x="640" y="2798"/>
                  </a:cubicBezTo>
                  <a:cubicBezTo>
                    <a:pt x="1379" y="2808"/>
                    <a:pt x="2124" y="2813"/>
                    <a:pt x="2868" y="2813"/>
                  </a:cubicBezTo>
                  <a:cubicBezTo>
                    <a:pt x="3612" y="2813"/>
                    <a:pt x="4357" y="2808"/>
                    <a:pt x="5096" y="2798"/>
                  </a:cubicBezTo>
                  <a:cubicBezTo>
                    <a:pt x="5476" y="2798"/>
                    <a:pt x="5736" y="2439"/>
                    <a:pt x="5636" y="2079"/>
                  </a:cubicBezTo>
                  <a:cubicBezTo>
                    <a:pt x="5476" y="1579"/>
                    <a:pt x="5436" y="1060"/>
                    <a:pt x="5516" y="560"/>
                  </a:cubicBezTo>
                  <a:cubicBezTo>
                    <a:pt x="5496" y="241"/>
                    <a:pt x="5256" y="1"/>
                    <a:pt x="4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47;p60">
              <a:extLst>
                <a:ext uri="{FF2B5EF4-FFF2-40B4-BE49-F238E27FC236}">
                  <a16:creationId xmlns:a16="http://schemas.microsoft.com/office/drawing/2014/main" id="{5CC296FA-C604-68A0-E7D8-62CCDCA19A92}"/>
                </a:ext>
              </a:extLst>
            </p:cNvPr>
            <p:cNvSpPr/>
            <p:nvPr/>
          </p:nvSpPr>
          <p:spPr>
            <a:xfrm>
              <a:off x="1639475" y="418250"/>
              <a:ext cx="62475" cy="85450"/>
            </a:xfrm>
            <a:custGeom>
              <a:avLst/>
              <a:gdLst/>
              <a:ahLst/>
              <a:cxnLst/>
              <a:rect l="l" t="t" r="r" b="b"/>
              <a:pathLst>
                <a:path w="2499" h="3418" extrusionOk="0">
                  <a:moveTo>
                    <a:pt x="1240" y="1"/>
                  </a:moveTo>
                  <a:cubicBezTo>
                    <a:pt x="560" y="1"/>
                    <a:pt x="1" y="780"/>
                    <a:pt x="1" y="1719"/>
                  </a:cubicBezTo>
                  <a:cubicBezTo>
                    <a:pt x="1" y="2658"/>
                    <a:pt x="560" y="3418"/>
                    <a:pt x="1240" y="3418"/>
                  </a:cubicBezTo>
                  <a:cubicBezTo>
                    <a:pt x="1939" y="3418"/>
                    <a:pt x="2498" y="2658"/>
                    <a:pt x="2498" y="1719"/>
                  </a:cubicBezTo>
                  <a:cubicBezTo>
                    <a:pt x="2498" y="780"/>
                    <a:pt x="1939" y="1"/>
                    <a:pt x="1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8;p60">
              <a:extLst>
                <a:ext uri="{FF2B5EF4-FFF2-40B4-BE49-F238E27FC236}">
                  <a16:creationId xmlns:a16="http://schemas.microsoft.com/office/drawing/2014/main" id="{15B16FF0-FEC2-45FB-B18A-B19FD217CAD7}"/>
                </a:ext>
              </a:extLst>
            </p:cNvPr>
            <p:cNvSpPr/>
            <p:nvPr/>
          </p:nvSpPr>
          <p:spPr>
            <a:xfrm>
              <a:off x="1725400" y="412100"/>
              <a:ext cx="62975" cy="79650"/>
            </a:xfrm>
            <a:custGeom>
              <a:avLst/>
              <a:gdLst/>
              <a:ahLst/>
              <a:cxnLst/>
              <a:rect l="l" t="t" r="r" b="b"/>
              <a:pathLst>
                <a:path w="2519" h="3186" extrusionOk="0">
                  <a:moveTo>
                    <a:pt x="1463" y="1"/>
                  </a:moveTo>
                  <a:cubicBezTo>
                    <a:pt x="942" y="1"/>
                    <a:pt x="416" y="545"/>
                    <a:pt x="220" y="1326"/>
                  </a:cubicBezTo>
                  <a:cubicBezTo>
                    <a:pt x="1" y="2185"/>
                    <a:pt x="280" y="3004"/>
                    <a:pt x="840" y="3164"/>
                  </a:cubicBezTo>
                  <a:cubicBezTo>
                    <a:pt x="899" y="3179"/>
                    <a:pt x="960" y="3186"/>
                    <a:pt x="1021" y="3186"/>
                  </a:cubicBezTo>
                  <a:cubicBezTo>
                    <a:pt x="1550" y="3186"/>
                    <a:pt x="2101" y="2654"/>
                    <a:pt x="2299" y="1865"/>
                  </a:cubicBezTo>
                  <a:cubicBezTo>
                    <a:pt x="2518" y="1006"/>
                    <a:pt x="2219" y="167"/>
                    <a:pt x="1659" y="27"/>
                  </a:cubicBezTo>
                  <a:cubicBezTo>
                    <a:pt x="1594" y="9"/>
                    <a:pt x="1529" y="1"/>
                    <a:pt x="1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49;p60">
              <a:extLst>
                <a:ext uri="{FF2B5EF4-FFF2-40B4-BE49-F238E27FC236}">
                  <a16:creationId xmlns:a16="http://schemas.microsoft.com/office/drawing/2014/main" id="{B543DEAF-6560-7CD4-9128-72124B9D9ABB}"/>
                </a:ext>
              </a:extLst>
            </p:cNvPr>
            <p:cNvSpPr/>
            <p:nvPr/>
          </p:nvSpPr>
          <p:spPr>
            <a:xfrm>
              <a:off x="1196100" y="722900"/>
              <a:ext cx="556800" cy="423850"/>
            </a:xfrm>
            <a:custGeom>
              <a:avLst/>
              <a:gdLst/>
              <a:ahLst/>
              <a:cxnLst/>
              <a:rect l="l" t="t" r="r" b="b"/>
              <a:pathLst>
                <a:path w="22272" h="16954" extrusionOk="0">
                  <a:moveTo>
                    <a:pt x="11517" y="1307"/>
                  </a:moveTo>
                  <a:cubicBezTo>
                    <a:pt x="11531" y="1326"/>
                    <a:pt x="11566" y="1358"/>
                    <a:pt x="11641" y="1403"/>
                  </a:cubicBezTo>
                  <a:cubicBezTo>
                    <a:pt x="11981" y="1602"/>
                    <a:pt x="12281" y="2162"/>
                    <a:pt x="12481" y="2482"/>
                  </a:cubicBezTo>
                  <a:cubicBezTo>
                    <a:pt x="12780" y="2921"/>
                    <a:pt x="13020" y="3381"/>
                    <a:pt x="13280" y="3820"/>
                  </a:cubicBezTo>
                  <a:cubicBezTo>
                    <a:pt x="14379" y="5779"/>
                    <a:pt x="15538" y="7717"/>
                    <a:pt x="16697" y="9615"/>
                  </a:cubicBezTo>
                  <a:cubicBezTo>
                    <a:pt x="17885" y="11538"/>
                    <a:pt x="19105" y="13430"/>
                    <a:pt x="20355" y="15292"/>
                  </a:cubicBezTo>
                  <a:lnTo>
                    <a:pt x="20355" y="15292"/>
                  </a:lnTo>
                  <a:cubicBezTo>
                    <a:pt x="17697" y="15574"/>
                    <a:pt x="15025" y="15716"/>
                    <a:pt x="12355" y="15716"/>
                  </a:cubicBezTo>
                  <a:cubicBezTo>
                    <a:pt x="8712" y="15716"/>
                    <a:pt x="5071" y="15452"/>
                    <a:pt x="1468" y="14922"/>
                  </a:cubicBezTo>
                  <a:lnTo>
                    <a:pt x="1468" y="14922"/>
                  </a:lnTo>
                  <a:cubicBezTo>
                    <a:pt x="1520" y="14882"/>
                    <a:pt x="1568" y="14832"/>
                    <a:pt x="1610" y="14770"/>
                  </a:cubicBezTo>
                  <a:cubicBezTo>
                    <a:pt x="4168" y="10974"/>
                    <a:pt x="6866" y="7257"/>
                    <a:pt x="9663" y="3621"/>
                  </a:cubicBezTo>
                  <a:lnTo>
                    <a:pt x="10662" y="2322"/>
                  </a:lnTo>
                  <a:lnTo>
                    <a:pt x="11162" y="1702"/>
                  </a:lnTo>
                  <a:cubicBezTo>
                    <a:pt x="11222" y="1582"/>
                    <a:pt x="11322" y="1482"/>
                    <a:pt x="11401" y="1383"/>
                  </a:cubicBezTo>
                  <a:cubicBezTo>
                    <a:pt x="11476" y="1351"/>
                    <a:pt x="11506" y="1325"/>
                    <a:pt x="11517" y="1307"/>
                  </a:cubicBezTo>
                  <a:close/>
                  <a:moveTo>
                    <a:pt x="11519" y="1"/>
                  </a:moveTo>
                  <a:cubicBezTo>
                    <a:pt x="10863" y="1"/>
                    <a:pt x="10366" y="707"/>
                    <a:pt x="9923" y="1283"/>
                  </a:cubicBezTo>
                  <a:cubicBezTo>
                    <a:pt x="8364" y="3261"/>
                    <a:pt x="6846" y="5259"/>
                    <a:pt x="5347" y="7297"/>
                  </a:cubicBezTo>
                  <a:cubicBezTo>
                    <a:pt x="3708" y="9555"/>
                    <a:pt x="2090" y="11833"/>
                    <a:pt x="531" y="14151"/>
                  </a:cubicBezTo>
                  <a:cubicBezTo>
                    <a:pt x="340" y="14438"/>
                    <a:pt x="433" y="14718"/>
                    <a:pt x="637" y="14888"/>
                  </a:cubicBezTo>
                  <a:lnTo>
                    <a:pt x="637" y="14888"/>
                  </a:lnTo>
                  <a:cubicBezTo>
                    <a:pt x="116" y="15097"/>
                    <a:pt x="1" y="15949"/>
                    <a:pt x="651" y="16049"/>
                  </a:cubicBezTo>
                  <a:lnTo>
                    <a:pt x="671" y="16049"/>
                  </a:lnTo>
                  <a:cubicBezTo>
                    <a:pt x="4559" y="16648"/>
                    <a:pt x="8480" y="16953"/>
                    <a:pt x="12403" y="16953"/>
                  </a:cubicBezTo>
                  <a:cubicBezTo>
                    <a:pt x="15415" y="16953"/>
                    <a:pt x="18429" y="16773"/>
                    <a:pt x="21432" y="16409"/>
                  </a:cubicBezTo>
                  <a:cubicBezTo>
                    <a:pt x="21852" y="16349"/>
                    <a:pt x="22272" y="15909"/>
                    <a:pt x="21972" y="15470"/>
                  </a:cubicBezTo>
                  <a:cubicBezTo>
                    <a:pt x="19194" y="11374"/>
                    <a:pt x="16597" y="7177"/>
                    <a:pt x="14179" y="2881"/>
                  </a:cubicBezTo>
                  <a:cubicBezTo>
                    <a:pt x="13659" y="1982"/>
                    <a:pt x="13100" y="983"/>
                    <a:pt x="12281" y="304"/>
                  </a:cubicBezTo>
                  <a:cubicBezTo>
                    <a:pt x="12004" y="89"/>
                    <a:pt x="11751" y="1"/>
                    <a:pt x="11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50;p60">
              <a:extLst>
                <a:ext uri="{FF2B5EF4-FFF2-40B4-BE49-F238E27FC236}">
                  <a16:creationId xmlns:a16="http://schemas.microsoft.com/office/drawing/2014/main" id="{5BFD5EEF-F243-204F-1F01-D683F2C69154}"/>
                </a:ext>
              </a:extLst>
            </p:cNvPr>
            <p:cNvSpPr/>
            <p:nvPr/>
          </p:nvSpPr>
          <p:spPr>
            <a:xfrm>
              <a:off x="1213550" y="776700"/>
              <a:ext cx="163200" cy="187100"/>
            </a:xfrm>
            <a:custGeom>
              <a:avLst/>
              <a:gdLst/>
              <a:ahLst/>
              <a:cxnLst/>
              <a:rect l="l" t="t" r="r" b="b"/>
              <a:pathLst>
                <a:path w="6528" h="7484" extrusionOk="0">
                  <a:moveTo>
                    <a:pt x="5813" y="0"/>
                  </a:moveTo>
                  <a:cubicBezTo>
                    <a:pt x="5606" y="0"/>
                    <a:pt x="5408" y="111"/>
                    <a:pt x="5288" y="310"/>
                  </a:cubicBezTo>
                  <a:cubicBezTo>
                    <a:pt x="3770" y="2428"/>
                    <a:pt x="2151" y="4466"/>
                    <a:pt x="413" y="6404"/>
                  </a:cubicBezTo>
                  <a:cubicBezTo>
                    <a:pt x="1" y="6862"/>
                    <a:pt x="417" y="7484"/>
                    <a:pt x="877" y="7484"/>
                  </a:cubicBezTo>
                  <a:cubicBezTo>
                    <a:pt x="1019" y="7484"/>
                    <a:pt x="1165" y="7425"/>
                    <a:pt x="1292" y="7283"/>
                  </a:cubicBezTo>
                  <a:cubicBezTo>
                    <a:pt x="3090" y="5265"/>
                    <a:pt x="4789" y="3147"/>
                    <a:pt x="6367" y="929"/>
                  </a:cubicBezTo>
                  <a:cubicBezTo>
                    <a:pt x="6527" y="629"/>
                    <a:pt x="6427" y="250"/>
                    <a:pt x="6128" y="90"/>
                  </a:cubicBezTo>
                  <a:cubicBezTo>
                    <a:pt x="6026" y="29"/>
                    <a:pt x="5918" y="0"/>
                    <a:pt x="5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51;p60">
              <a:extLst>
                <a:ext uri="{FF2B5EF4-FFF2-40B4-BE49-F238E27FC236}">
                  <a16:creationId xmlns:a16="http://schemas.microsoft.com/office/drawing/2014/main" id="{798A13EA-63BA-DA9F-E5D7-955EDA17C9AC}"/>
                </a:ext>
              </a:extLst>
            </p:cNvPr>
            <p:cNvSpPr/>
            <p:nvPr/>
          </p:nvSpPr>
          <p:spPr>
            <a:xfrm>
              <a:off x="1147125" y="765350"/>
              <a:ext cx="243500" cy="154700"/>
            </a:xfrm>
            <a:custGeom>
              <a:avLst/>
              <a:gdLst/>
              <a:ahLst/>
              <a:cxnLst/>
              <a:rect l="l" t="t" r="r" b="b"/>
              <a:pathLst>
                <a:path w="9740" h="6188" extrusionOk="0">
                  <a:moveTo>
                    <a:pt x="868" y="1"/>
                  </a:moveTo>
                  <a:cubicBezTo>
                    <a:pt x="344" y="1"/>
                    <a:pt x="1" y="816"/>
                    <a:pt x="552" y="1183"/>
                  </a:cubicBezTo>
                  <a:cubicBezTo>
                    <a:pt x="3170" y="2882"/>
                    <a:pt x="5847" y="4520"/>
                    <a:pt x="8525" y="6099"/>
                  </a:cubicBezTo>
                  <a:cubicBezTo>
                    <a:pt x="8633" y="6160"/>
                    <a:pt x="8738" y="6187"/>
                    <a:pt x="8838" y="6187"/>
                  </a:cubicBezTo>
                  <a:cubicBezTo>
                    <a:pt x="9384" y="6187"/>
                    <a:pt x="9739" y="5375"/>
                    <a:pt x="9164" y="5020"/>
                  </a:cubicBezTo>
                  <a:cubicBezTo>
                    <a:pt x="6467" y="3441"/>
                    <a:pt x="3809" y="1803"/>
                    <a:pt x="1192" y="104"/>
                  </a:cubicBezTo>
                  <a:cubicBezTo>
                    <a:pt x="1080" y="32"/>
                    <a:pt x="971" y="1"/>
                    <a:pt x="8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52;p60">
              <a:extLst>
                <a:ext uri="{FF2B5EF4-FFF2-40B4-BE49-F238E27FC236}">
                  <a16:creationId xmlns:a16="http://schemas.microsoft.com/office/drawing/2014/main" id="{61C3051A-2464-C952-FABD-239AF93FF68E}"/>
                </a:ext>
              </a:extLst>
            </p:cNvPr>
            <p:cNvSpPr/>
            <p:nvPr/>
          </p:nvSpPr>
          <p:spPr>
            <a:xfrm>
              <a:off x="1176900" y="245925"/>
              <a:ext cx="790800" cy="1092025"/>
            </a:xfrm>
            <a:custGeom>
              <a:avLst/>
              <a:gdLst/>
              <a:ahLst/>
              <a:cxnLst/>
              <a:rect l="l" t="t" r="r" b="b"/>
              <a:pathLst>
                <a:path w="31632" h="43681" extrusionOk="0">
                  <a:moveTo>
                    <a:pt x="31632" y="0"/>
                  </a:moveTo>
                  <a:lnTo>
                    <a:pt x="30932" y="43101"/>
                  </a:lnTo>
                  <a:lnTo>
                    <a:pt x="1" y="43621"/>
                  </a:lnTo>
                  <a:lnTo>
                    <a:pt x="31632" y="43681"/>
                  </a:lnTo>
                  <a:lnTo>
                    <a:pt x="31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53;p60">
              <a:extLst>
                <a:ext uri="{FF2B5EF4-FFF2-40B4-BE49-F238E27FC236}">
                  <a16:creationId xmlns:a16="http://schemas.microsoft.com/office/drawing/2014/main" id="{94E3FF52-182E-A7F8-07B0-96533BEB6264}"/>
                </a:ext>
              </a:extLst>
            </p:cNvPr>
            <p:cNvSpPr/>
            <p:nvPr/>
          </p:nvSpPr>
          <p:spPr>
            <a:xfrm>
              <a:off x="294200" y="186475"/>
              <a:ext cx="676425" cy="422625"/>
            </a:xfrm>
            <a:custGeom>
              <a:avLst/>
              <a:gdLst/>
              <a:ahLst/>
              <a:cxnLst/>
              <a:rect l="l" t="t" r="r" b="b"/>
              <a:pathLst>
                <a:path w="27057" h="16905" extrusionOk="0">
                  <a:moveTo>
                    <a:pt x="1" y="0"/>
                  </a:moveTo>
                  <a:lnTo>
                    <a:pt x="300" y="16905"/>
                  </a:lnTo>
                  <a:lnTo>
                    <a:pt x="1359" y="1639"/>
                  </a:lnTo>
                  <a:lnTo>
                    <a:pt x="27056" y="20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4;p60">
              <a:extLst>
                <a:ext uri="{FF2B5EF4-FFF2-40B4-BE49-F238E27FC236}">
                  <a16:creationId xmlns:a16="http://schemas.microsoft.com/office/drawing/2014/main" id="{55F0050B-DBAB-BB25-90EA-944CCCF81051}"/>
                </a:ext>
              </a:extLst>
            </p:cNvPr>
            <p:cNvSpPr/>
            <p:nvPr/>
          </p:nvSpPr>
          <p:spPr>
            <a:xfrm>
              <a:off x="1053025" y="761450"/>
              <a:ext cx="828250" cy="514550"/>
            </a:xfrm>
            <a:custGeom>
              <a:avLst/>
              <a:gdLst/>
              <a:ahLst/>
              <a:cxnLst/>
              <a:rect l="l" t="t" r="r" b="b"/>
              <a:pathLst>
                <a:path w="33130" h="20582" extrusionOk="0">
                  <a:moveTo>
                    <a:pt x="33130" y="0"/>
                  </a:moveTo>
                  <a:lnTo>
                    <a:pt x="31412" y="19423"/>
                  </a:lnTo>
                  <a:lnTo>
                    <a:pt x="0" y="20582"/>
                  </a:lnTo>
                  <a:lnTo>
                    <a:pt x="32750" y="20582"/>
                  </a:lnTo>
                  <a:lnTo>
                    <a:pt x="331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5;p60">
              <a:extLst>
                <a:ext uri="{FF2B5EF4-FFF2-40B4-BE49-F238E27FC236}">
                  <a16:creationId xmlns:a16="http://schemas.microsoft.com/office/drawing/2014/main" id="{9569A210-8CE3-0BB3-48CA-3D3DCB5BFF1B}"/>
                </a:ext>
              </a:extLst>
            </p:cNvPr>
            <p:cNvSpPr/>
            <p:nvPr/>
          </p:nvSpPr>
          <p:spPr>
            <a:xfrm>
              <a:off x="719825" y="1348425"/>
              <a:ext cx="792300" cy="50975"/>
            </a:xfrm>
            <a:custGeom>
              <a:avLst/>
              <a:gdLst/>
              <a:ahLst/>
              <a:cxnLst/>
              <a:rect l="l" t="t" r="r" b="b"/>
              <a:pathLst>
                <a:path w="31692" h="2039" extrusionOk="0">
                  <a:moveTo>
                    <a:pt x="0" y="0"/>
                  </a:moveTo>
                  <a:lnTo>
                    <a:pt x="0" y="2038"/>
                  </a:lnTo>
                  <a:lnTo>
                    <a:pt x="31691" y="2038"/>
                  </a:lnTo>
                  <a:lnTo>
                    <a:pt x="316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6;p60">
              <a:extLst>
                <a:ext uri="{FF2B5EF4-FFF2-40B4-BE49-F238E27FC236}">
                  <a16:creationId xmlns:a16="http://schemas.microsoft.com/office/drawing/2014/main" id="{041341B8-FE66-00E0-AFA8-7BF72B71E116}"/>
                </a:ext>
              </a:extLst>
            </p:cNvPr>
            <p:cNvSpPr/>
            <p:nvPr/>
          </p:nvSpPr>
          <p:spPr>
            <a:xfrm>
              <a:off x="892650" y="1324950"/>
              <a:ext cx="141900" cy="59925"/>
            </a:xfrm>
            <a:custGeom>
              <a:avLst/>
              <a:gdLst/>
              <a:ahLst/>
              <a:cxnLst/>
              <a:rect l="l" t="t" r="r" b="b"/>
              <a:pathLst>
                <a:path w="5676" h="2397" extrusionOk="0">
                  <a:moveTo>
                    <a:pt x="5022" y="1"/>
                  </a:moveTo>
                  <a:cubicBezTo>
                    <a:pt x="4973" y="1"/>
                    <a:pt x="4925" y="7"/>
                    <a:pt x="4876" y="20"/>
                  </a:cubicBezTo>
                  <a:lnTo>
                    <a:pt x="480" y="1279"/>
                  </a:lnTo>
                  <a:cubicBezTo>
                    <a:pt x="181" y="1359"/>
                    <a:pt x="1" y="1678"/>
                    <a:pt x="101" y="1978"/>
                  </a:cubicBezTo>
                  <a:cubicBezTo>
                    <a:pt x="168" y="2230"/>
                    <a:pt x="404" y="2397"/>
                    <a:pt x="655" y="2397"/>
                  </a:cubicBezTo>
                  <a:cubicBezTo>
                    <a:pt x="703" y="2397"/>
                    <a:pt x="752" y="2391"/>
                    <a:pt x="800" y="2378"/>
                  </a:cubicBezTo>
                  <a:lnTo>
                    <a:pt x="5196" y="1119"/>
                  </a:lnTo>
                  <a:cubicBezTo>
                    <a:pt x="5496" y="1039"/>
                    <a:pt x="5676" y="719"/>
                    <a:pt x="5576" y="420"/>
                  </a:cubicBezTo>
                  <a:cubicBezTo>
                    <a:pt x="5509" y="168"/>
                    <a:pt x="5273" y="1"/>
                    <a:pt x="5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7;p60">
              <a:extLst>
                <a:ext uri="{FF2B5EF4-FFF2-40B4-BE49-F238E27FC236}">
                  <a16:creationId xmlns:a16="http://schemas.microsoft.com/office/drawing/2014/main" id="{CBF3114B-56B4-E8BE-55D2-36EFDDBB5C5A}"/>
                </a:ext>
              </a:extLst>
            </p:cNvPr>
            <p:cNvSpPr/>
            <p:nvPr/>
          </p:nvSpPr>
          <p:spPr>
            <a:xfrm>
              <a:off x="1093975" y="1343425"/>
              <a:ext cx="95950" cy="35000"/>
            </a:xfrm>
            <a:custGeom>
              <a:avLst/>
              <a:gdLst/>
              <a:ahLst/>
              <a:cxnLst/>
              <a:rect l="l" t="t" r="r" b="b"/>
              <a:pathLst>
                <a:path w="3838" h="1400" extrusionOk="0">
                  <a:moveTo>
                    <a:pt x="520" y="0"/>
                  </a:moveTo>
                  <a:cubicBezTo>
                    <a:pt x="240" y="0"/>
                    <a:pt x="21" y="220"/>
                    <a:pt x="1" y="500"/>
                  </a:cubicBezTo>
                  <a:lnTo>
                    <a:pt x="1" y="820"/>
                  </a:lnTo>
                  <a:cubicBezTo>
                    <a:pt x="1" y="1099"/>
                    <a:pt x="220" y="1339"/>
                    <a:pt x="500" y="1339"/>
                  </a:cubicBezTo>
                  <a:lnTo>
                    <a:pt x="3298" y="1399"/>
                  </a:lnTo>
                  <a:cubicBezTo>
                    <a:pt x="3597" y="1399"/>
                    <a:pt x="3817" y="1179"/>
                    <a:pt x="3817" y="900"/>
                  </a:cubicBezTo>
                  <a:lnTo>
                    <a:pt x="3837" y="580"/>
                  </a:lnTo>
                  <a:cubicBezTo>
                    <a:pt x="3837" y="300"/>
                    <a:pt x="3617" y="60"/>
                    <a:pt x="3338" y="60"/>
                  </a:cubicBezTo>
                  <a:lnTo>
                    <a:pt x="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8;p60">
              <a:extLst>
                <a:ext uri="{FF2B5EF4-FFF2-40B4-BE49-F238E27FC236}">
                  <a16:creationId xmlns:a16="http://schemas.microsoft.com/office/drawing/2014/main" id="{90D0337A-5823-9436-0768-E1A32D9897D2}"/>
                </a:ext>
              </a:extLst>
            </p:cNvPr>
            <p:cNvSpPr/>
            <p:nvPr/>
          </p:nvSpPr>
          <p:spPr>
            <a:xfrm>
              <a:off x="1168900" y="1316775"/>
              <a:ext cx="95950" cy="61800"/>
            </a:xfrm>
            <a:custGeom>
              <a:avLst/>
              <a:gdLst/>
              <a:ahLst/>
              <a:cxnLst/>
              <a:rect l="l" t="t" r="r" b="b"/>
              <a:pathLst>
                <a:path w="3838" h="2472" extrusionOk="0">
                  <a:moveTo>
                    <a:pt x="702" y="1"/>
                  </a:moveTo>
                  <a:cubicBezTo>
                    <a:pt x="514" y="1"/>
                    <a:pt x="329" y="116"/>
                    <a:pt x="241" y="307"/>
                  </a:cubicBezTo>
                  <a:lnTo>
                    <a:pt x="101" y="587"/>
                  </a:lnTo>
                  <a:cubicBezTo>
                    <a:pt x="1" y="847"/>
                    <a:pt x="101" y="1146"/>
                    <a:pt x="361" y="1266"/>
                  </a:cubicBezTo>
                  <a:lnTo>
                    <a:pt x="2918" y="2425"/>
                  </a:lnTo>
                  <a:cubicBezTo>
                    <a:pt x="2987" y="2457"/>
                    <a:pt x="3058" y="2472"/>
                    <a:pt x="3129" y="2472"/>
                  </a:cubicBezTo>
                  <a:cubicBezTo>
                    <a:pt x="3324" y="2472"/>
                    <a:pt x="3509" y="2356"/>
                    <a:pt x="3598" y="2165"/>
                  </a:cubicBezTo>
                  <a:lnTo>
                    <a:pt x="3717" y="1886"/>
                  </a:lnTo>
                  <a:cubicBezTo>
                    <a:pt x="3837" y="1626"/>
                    <a:pt x="3717" y="1326"/>
                    <a:pt x="3478" y="1206"/>
                  </a:cubicBezTo>
                  <a:lnTo>
                    <a:pt x="900" y="47"/>
                  </a:lnTo>
                  <a:cubicBezTo>
                    <a:pt x="837" y="16"/>
                    <a:pt x="769" y="1"/>
                    <a:pt x="7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9;p60">
              <a:extLst>
                <a:ext uri="{FF2B5EF4-FFF2-40B4-BE49-F238E27FC236}">
                  <a16:creationId xmlns:a16="http://schemas.microsoft.com/office/drawing/2014/main" id="{FB4F38FB-B069-806B-7289-45851551A202}"/>
                </a:ext>
              </a:extLst>
            </p:cNvPr>
            <p:cNvSpPr/>
            <p:nvPr/>
          </p:nvSpPr>
          <p:spPr>
            <a:xfrm>
              <a:off x="719825" y="1370400"/>
              <a:ext cx="792300" cy="29000"/>
            </a:xfrm>
            <a:custGeom>
              <a:avLst/>
              <a:gdLst/>
              <a:ahLst/>
              <a:cxnLst/>
              <a:rect l="l" t="t" r="r" b="b"/>
              <a:pathLst>
                <a:path w="31692" h="1160" extrusionOk="0">
                  <a:moveTo>
                    <a:pt x="0" y="0"/>
                  </a:moveTo>
                  <a:lnTo>
                    <a:pt x="0" y="1159"/>
                  </a:lnTo>
                  <a:lnTo>
                    <a:pt x="31691" y="1159"/>
                  </a:lnTo>
                  <a:lnTo>
                    <a:pt x="31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Rectangle 45">
            <a:extLst>
              <a:ext uri="{FF2B5EF4-FFF2-40B4-BE49-F238E27FC236}">
                <a16:creationId xmlns:a16="http://schemas.microsoft.com/office/drawing/2014/main" id="{81CAC2FE-A699-D135-7748-7AE6C549DE62}"/>
              </a:ext>
            </a:extLst>
          </p:cNvPr>
          <p:cNvSpPr/>
          <p:nvPr/>
        </p:nvSpPr>
        <p:spPr>
          <a:xfrm>
            <a:off x="1542725" y="2030334"/>
            <a:ext cx="2009124" cy="1271845"/>
          </a:xfrm>
          <a:prstGeom prst="rect">
            <a:avLst/>
          </a:prstGeom>
          <a:solidFill>
            <a:srgbClr val="5E3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2F6A975-BC63-CBC5-3447-59E06BD0E452}"/>
              </a:ext>
            </a:extLst>
          </p:cNvPr>
          <p:cNvGrpSpPr/>
          <p:nvPr/>
        </p:nvGrpSpPr>
        <p:grpSpPr>
          <a:xfrm>
            <a:off x="1974057" y="2176513"/>
            <a:ext cx="1015036" cy="1015036"/>
            <a:chOff x="1974057" y="2176513"/>
            <a:chExt cx="1015036" cy="1015036"/>
          </a:xfrm>
        </p:grpSpPr>
        <p:sp>
          <p:nvSpPr>
            <p:cNvPr id="50" name="Oval 49">
              <a:extLst>
                <a:ext uri="{FF2B5EF4-FFF2-40B4-BE49-F238E27FC236}">
                  <a16:creationId xmlns:a16="http://schemas.microsoft.com/office/drawing/2014/main" id="{F19F33C5-D937-DAB3-87D3-9D4319B94574}"/>
                </a:ext>
              </a:extLst>
            </p:cNvPr>
            <p:cNvSpPr>
              <a:spLocks noChangeAspect="1"/>
            </p:cNvSpPr>
            <p:nvPr/>
          </p:nvSpPr>
          <p:spPr>
            <a:xfrm>
              <a:off x="1974057" y="2176513"/>
              <a:ext cx="1015036" cy="1015036"/>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accent2"/>
                </a:solidFill>
                <a:latin typeface="Barlow" panose="00000500000000000000" pitchFamily="2" charset="0"/>
              </a:endParaRPr>
            </a:p>
          </p:txBody>
        </p:sp>
        <p:pic>
          <p:nvPicPr>
            <p:cNvPr id="47" name="Picture 46" descr="A purple cloud on a black background&#10;&#10;Description automatically generated with medium confidence">
              <a:extLst>
                <a:ext uri="{FF2B5EF4-FFF2-40B4-BE49-F238E27FC236}">
                  <a16:creationId xmlns:a16="http://schemas.microsoft.com/office/drawing/2014/main" id="{F1BCB33B-0F8C-9C4C-79CA-82974637BCFD}"/>
                </a:ext>
              </a:extLst>
            </p:cNvPr>
            <p:cNvPicPr>
              <a:picLocks noChangeAspect="1"/>
            </p:cNvPicPr>
            <p:nvPr/>
          </p:nvPicPr>
          <p:blipFill>
            <a:blip r:embed="rId3"/>
            <a:stretch>
              <a:fillRect/>
            </a:stretch>
          </p:blipFill>
          <p:spPr>
            <a:xfrm>
              <a:off x="2134532" y="2311581"/>
              <a:ext cx="681578" cy="681578"/>
            </a:xfrm>
            <a:prstGeom prst="rect">
              <a:avLst/>
            </a:prstGeom>
          </p:spPr>
        </p:pic>
      </p:grpSp>
      <p:sp>
        <p:nvSpPr>
          <p:cNvPr id="49" name="Google Shape;1926;p45">
            <a:extLst>
              <a:ext uri="{FF2B5EF4-FFF2-40B4-BE49-F238E27FC236}">
                <a16:creationId xmlns:a16="http://schemas.microsoft.com/office/drawing/2014/main" id="{CE90C5C3-94A4-B25D-C324-3220AC46C3A5}"/>
              </a:ext>
            </a:extLst>
          </p:cNvPr>
          <p:cNvSpPr txBox="1">
            <a:spLocks/>
          </p:cNvSpPr>
          <p:nvPr/>
        </p:nvSpPr>
        <p:spPr>
          <a:xfrm>
            <a:off x="4185549" y="1691558"/>
            <a:ext cx="4084330" cy="1468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lgn="ctr"/>
            <a:r>
              <a:rPr lang="pt-BR" dirty="0"/>
              <a:t>No universo de Analytics da AWS, são muitas as opções fornecidas aos usuários para </a:t>
            </a:r>
            <a:r>
              <a:rPr lang="pt-BR" b="1" dirty="0">
                <a:solidFill>
                  <a:srgbClr val="5E3B45"/>
                </a:solidFill>
                <a:highlight>
                  <a:srgbClr val="EFB35B"/>
                </a:highlight>
              </a:rPr>
              <a:t>transformar</a:t>
            </a:r>
            <a:r>
              <a:rPr lang="pt-BR" dirty="0"/>
              <a:t>, democratizar, analisar e </a:t>
            </a:r>
            <a:r>
              <a:rPr lang="pt-BR" b="1" dirty="0">
                <a:solidFill>
                  <a:srgbClr val="5E3B45"/>
                </a:solidFill>
                <a:highlight>
                  <a:srgbClr val="EFB35B"/>
                </a:highlight>
              </a:rPr>
              <a:t>extrair valor</a:t>
            </a:r>
            <a:r>
              <a:rPr lang="pt-BR" b="1" dirty="0">
                <a:solidFill>
                  <a:srgbClr val="5E3B45"/>
                </a:solidFill>
              </a:rPr>
              <a:t> </a:t>
            </a:r>
            <a:r>
              <a:rPr lang="pt-BR" dirty="0"/>
              <a:t>de grandes conjuntos de dados. No exemplo do Itaú, alguns do serviços disponíveis neste âmbito são:</a:t>
            </a:r>
          </a:p>
        </p:txBody>
      </p:sp>
      <p:pic>
        <p:nvPicPr>
          <p:cNvPr id="2050" name="Picture 2">
            <a:extLst>
              <a:ext uri="{FF2B5EF4-FFF2-40B4-BE49-F238E27FC236}">
                <a16:creationId xmlns:a16="http://schemas.microsoft.com/office/drawing/2014/main" id="{D3C5225B-31E6-8A3E-8DAF-27F43DA09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095" y="302611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7F2CAE8-0566-4CF2-DE9E-F863724D7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7141" y="302611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089E3DF-C4FE-8727-3F67-CFDFF732B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187" y="302611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D78DAE0-8C39-A75C-5670-B4489E85D4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7233" y="302611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D0ABFE4-C6FA-6B5D-2924-73D387E8F8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2279" y="302611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7DCB6771-A673-64EA-D3D6-77F8C99405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7325" y="302611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5E515869-1014-2CD4-F378-C20BAB3C5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7420" y="302611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59E864C-2729-39EE-CD21-65037D4851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2371" y="3026117"/>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128;p49">
            <a:extLst>
              <a:ext uri="{FF2B5EF4-FFF2-40B4-BE49-F238E27FC236}">
                <a16:creationId xmlns:a16="http://schemas.microsoft.com/office/drawing/2014/main" id="{5A691F2F-F3E3-341B-37EA-F24FBAEC8170}"/>
              </a:ext>
            </a:extLst>
          </p:cNvPr>
          <p:cNvSpPr txBox="1"/>
          <p:nvPr/>
        </p:nvSpPr>
        <p:spPr>
          <a:xfrm>
            <a:off x="720000" y="4429339"/>
            <a:ext cx="7704000" cy="244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dirty="0">
                <a:solidFill>
                  <a:schemeClr val="accent3"/>
                </a:solidFill>
                <a:latin typeface="Barlow"/>
                <a:ea typeface="Barlow"/>
                <a:cs typeface="Barlow"/>
                <a:sym typeface="Barlow"/>
              </a:rPr>
              <a:t>Para mais informações sobre serviços de Analytics da AWS, </a:t>
            </a:r>
            <a:r>
              <a:rPr lang="en" sz="1200" b="1" dirty="0">
                <a:solidFill>
                  <a:schemeClr val="accent3"/>
                </a:solidFill>
                <a:latin typeface="Barlow"/>
                <a:ea typeface="Barlow"/>
                <a:cs typeface="Barlow"/>
                <a:sym typeface="Barlow"/>
                <a:hlinkClick r:id="rId12"/>
              </a:rPr>
              <a:t>clique no seguinte link</a:t>
            </a:r>
            <a:endParaRPr sz="1200" b="1" dirty="0">
              <a:solidFill>
                <a:schemeClr val="accent3"/>
              </a:solidFill>
              <a:latin typeface="Barlow"/>
              <a:ea typeface="Barlow"/>
              <a:cs typeface="Barlow"/>
              <a:sym typeface="Barlow"/>
            </a:endParaRPr>
          </a:p>
        </p:txBody>
      </p:sp>
      <p:sp>
        <p:nvSpPr>
          <p:cNvPr id="3" name="Google Shape;1722;p40">
            <a:extLst>
              <a:ext uri="{FF2B5EF4-FFF2-40B4-BE49-F238E27FC236}">
                <a16:creationId xmlns:a16="http://schemas.microsoft.com/office/drawing/2014/main" id="{8115AA0F-8B64-451F-A7C2-FFA25A94667A}"/>
              </a:ext>
            </a:extLst>
          </p:cNvPr>
          <p:cNvSpPr txBox="1">
            <a:spLocks/>
          </p:cNvSpPr>
          <p:nvPr/>
        </p:nvSpPr>
        <p:spPr>
          <a:xfrm>
            <a:off x="6466150" y="119809"/>
            <a:ext cx="1517267" cy="300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algn="l"/>
            <a:r>
              <a:rPr lang="pt-BR" sz="1000" i="1" dirty="0">
                <a:solidFill>
                  <a:schemeClr val="accent3"/>
                </a:solidFill>
                <a:latin typeface="Barlow" panose="00000500000000000000" pitchFamily="2" charset="0"/>
              </a:rPr>
              <a:t>O mundo de Analytics no</a:t>
            </a:r>
            <a:endParaRPr lang="en-US" sz="1000" i="1" dirty="0">
              <a:solidFill>
                <a:schemeClr val="accent3"/>
              </a:solidFill>
              <a:latin typeface="Barlow" panose="00000500000000000000" pitchFamily="2" charset="0"/>
            </a:endParaRPr>
          </a:p>
        </p:txBody>
      </p:sp>
      <p:pic>
        <p:nvPicPr>
          <p:cNvPr id="48" name="Picture 2" descr="Itaú vector branco ~png~ | Itaú, Ícone, Ícones">
            <a:extLst>
              <a:ext uri="{FF2B5EF4-FFF2-40B4-BE49-F238E27FC236}">
                <a16:creationId xmlns:a16="http://schemas.microsoft.com/office/drawing/2014/main" id="{D495FA9B-0BA7-264B-BF48-C8EB842D492F}"/>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9248" b="90909" l="9827" r="89740">
                        <a14:foregroundMark x1="44942" y1="9248" x2="50578" y2="9404"/>
                        <a14:foregroundMark x1="51301" y1="71160" x2="53613" y2="69436"/>
                        <a14:foregroundMark x1="47977" y1="90909" x2="54769" y2="90439"/>
                      </a14:backgroundRemoval>
                    </a14:imgEffect>
                  </a14:imgLayer>
                </a14:imgProps>
              </a:ext>
              <a:ext uri="{28A0092B-C50C-407E-A947-70E740481C1C}">
                <a14:useLocalDpi xmlns:a14="http://schemas.microsoft.com/office/drawing/2010/main" val="0"/>
              </a:ext>
            </a:extLst>
          </a:blip>
          <a:srcRect/>
          <a:stretch>
            <a:fillRect/>
          </a:stretch>
        </p:blipFill>
        <p:spPr bwMode="auto">
          <a:xfrm>
            <a:off x="7921291" y="142972"/>
            <a:ext cx="276129" cy="25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88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500"/>
                                        <p:tgtEl>
                                          <p:spTgt spid="2054"/>
                                        </p:tgtEl>
                                      </p:cBhvr>
                                    </p:animEffect>
                                  </p:childTnLst>
                                </p:cTn>
                              </p:par>
                              <p:par>
                                <p:cTn id="19" presetID="10" presetClass="entr" presetSubtype="0" fill="hold" nodeType="withEffect">
                                  <p:stCondLst>
                                    <p:cond delay="0"/>
                                  </p:stCondLst>
                                  <p:childTnLst>
                                    <p:set>
                                      <p:cBhvr>
                                        <p:cTn id="20" dur="1" fill="hold">
                                          <p:stCondLst>
                                            <p:cond delay="0"/>
                                          </p:stCondLst>
                                        </p:cTn>
                                        <p:tgtEl>
                                          <p:spTgt spid="2056"/>
                                        </p:tgtEl>
                                        <p:attrNameLst>
                                          <p:attrName>style.visibility</p:attrName>
                                        </p:attrNameLst>
                                      </p:cBhvr>
                                      <p:to>
                                        <p:strVal val="visible"/>
                                      </p:to>
                                    </p:set>
                                    <p:animEffect transition="in" filter="fade">
                                      <p:cBhvr>
                                        <p:cTn id="21" dur="500"/>
                                        <p:tgtEl>
                                          <p:spTgt spid="2056"/>
                                        </p:tgtEl>
                                      </p:cBhvr>
                                    </p:animEffect>
                                  </p:childTnLst>
                                </p:cTn>
                              </p:par>
                              <p:par>
                                <p:cTn id="22" presetID="10" presetClass="entr" presetSubtype="0"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fade">
                                      <p:cBhvr>
                                        <p:cTn id="24" dur="500"/>
                                        <p:tgtEl>
                                          <p:spTgt spid="2058"/>
                                        </p:tgtEl>
                                      </p:cBhvr>
                                    </p:animEffect>
                                  </p:childTnLst>
                                </p:cTn>
                              </p:par>
                              <p:par>
                                <p:cTn id="25" presetID="10"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animEffect transition="in" filter="fade">
                                      <p:cBhvr>
                                        <p:cTn id="27" dur="500"/>
                                        <p:tgtEl>
                                          <p:spTgt spid="2062"/>
                                        </p:tgtEl>
                                      </p:cBhvr>
                                    </p:animEffect>
                                  </p:childTnLst>
                                </p:cTn>
                              </p:par>
                              <p:par>
                                <p:cTn id="28" presetID="10" presetClass="entr" presetSubtype="0" fill="hold" nodeType="withEffect">
                                  <p:stCondLst>
                                    <p:cond delay="0"/>
                                  </p:stCondLst>
                                  <p:childTnLst>
                                    <p:set>
                                      <p:cBhvr>
                                        <p:cTn id="29" dur="1" fill="hold">
                                          <p:stCondLst>
                                            <p:cond delay="0"/>
                                          </p:stCondLst>
                                        </p:cTn>
                                        <p:tgtEl>
                                          <p:spTgt spid="2064"/>
                                        </p:tgtEl>
                                        <p:attrNameLst>
                                          <p:attrName>style.visibility</p:attrName>
                                        </p:attrNameLst>
                                      </p:cBhvr>
                                      <p:to>
                                        <p:strVal val="visible"/>
                                      </p:to>
                                    </p:set>
                                    <p:animEffect transition="in" filter="fade">
                                      <p:cBhvr>
                                        <p:cTn id="30" dur="500"/>
                                        <p:tgtEl>
                                          <p:spTgt spid="2064"/>
                                        </p:tgtEl>
                                      </p:cBhvr>
                                    </p:animEffect>
                                  </p:childTnLst>
                                </p:cTn>
                              </p:par>
                              <p:par>
                                <p:cTn id="31" presetID="10" presetClass="entr" presetSubtype="0" fill="hold" nodeType="withEffect">
                                  <p:stCondLst>
                                    <p:cond delay="0"/>
                                  </p:stCondLst>
                                  <p:childTnLst>
                                    <p:set>
                                      <p:cBhvr>
                                        <p:cTn id="32" dur="1" fill="hold">
                                          <p:stCondLst>
                                            <p:cond delay="0"/>
                                          </p:stCondLst>
                                        </p:cTn>
                                        <p:tgtEl>
                                          <p:spTgt spid="2066"/>
                                        </p:tgtEl>
                                        <p:attrNameLst>
                                          <p:attrName>style.visibility</p:attrName>
                                        </p:attrNameLst>
                                      </p:cBhvr>
                                      <p:to>
                                        <p:strVal val="visible"/>
                                      </p:to>
                                    </p:set>
                                    <p:animEffect transition="in" filter="fade">
                                      <p:cBhvr>
                                        <p:cTn id="33" dur="500"/>
                                        <p:tgtEl>
                                          <p:spTgt spid="2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8" name="Google Shape;1928;p45"/>
          <p:cNvSpPr txBox="1">
            <a:spLocks noGrp="1"/>
          </p:cNvSpPr>
          <p:nvPr>
            <p:ph type="subTitle" idx="1"/>
          </p:nvPr>
        </p:nvSpPr>
        <p:spPr>
          <a:xfrm>
            <a:off x="1705936" y="814813"/>
            <a:ext cx="1605538" cy="300089"/>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5"/>
                </a:solidFill>
              </a:rPr>
              <a:t>3º Conceito:</a:t>
            </a:r>
            <a:endParaRPr sz="1600" dirty="0">
              <a:solidFill>
                <a:schemeClr val="accent5"/>
              </a:solidFill>
            </a:endParaRPr>
          </a:p>
        </p:txBody>
      </p:sp>
      <p:sp>
        <p:nvSpPr>
          <p:cNvPr id="4" name="Google Shape;1928;p45">
            <a:extLst>
              <a:ext uri="{FF2B5EF4-FFF2-40B4-BE49-F238E27FC236}">
                <a16:creationId xmlns:a16="http://schemas.microsoft.com/office/drawing/2014/main" id="{DB637350-22C5-EBBB-6E3B-F6D3E5BD3A69}"/>
              </a:ext>
            </a:extLst>
          </p:cNvPr>
          <p:cNvSpPr txBox="1">
            <a:spLocks/>
          </p:cNvSpPr>
          <p:nvPr/>
        </p:nvSpPr>
        <p:spPr>
          <a:xfrm>
            <a:off x="1259272" y="1211965"/>
            <a:ext cx="2498867" cy="48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500"/>
              <a:buFont typeface="Bebas Neue"/>
              <a:buNone/>
              <a:defRPr sz="2200" b="0" i="0" u="none" strike="noStrike" cap="none">
                <a:solidFill>
                  <a:schemeClr val="accent3"/>
                </a:solidFill>
                <a:latin typeface="Reggae One"/>
                <a:ea typeface="Reggae One"/>
                <a:cs typeface="Reggae One"/>
                <a:sym typeface="Reggae One"/>
              </a:defRPr>
            </a:lvl1pPr>
            <a:lvl2pPr marL="914400" marR="0" lvl="1"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3"/>
              </a:buClr>
              <a:buSzPts val="2500"/>
              <a:buFont typeface="Bebas Neue"/>
              <a:buNone/>
              <a:defRPr sz="2500" b="0" i="0" u="none" strike="noStrike" cap="none">
                <a:solidFill>
                  <a:schemeClr val="accent3"/>
                </a:solidFill>
                <a:latin typeface="Bebas Neue"/>
                <a:ea typeface="Bebas Neue"/>
                <a:cs typeface="Bebas Neue"/>
                <a:sym typeface="Bebas Neue"/>
              </a:defRPr>
            </a:lvl9pPr>
          </a:lstStyle>
          <a:p>
            <a:pPr marL="0" indent="0" algn="ctr"/>
            <a:r>
              <a:rPr lang="en-US" sz="2400" dirty="0"/>
              <a:t>Ferramentas</a:t>
            </a:r>
          </a:p>
        </p:txBody>
      </p:sp>
      <p:grpSp>
        <p:nvGrpSpPr>
          <p:cNvPr id="5" name="Google Shape;2519;p60">
            <a:extLst>
              <a:ext uri="{FF2B5EF4-FFF2-40B4-BE49-F238E27FC236}">
                <a16:creationId xmlns:a16="http://schemas.microsoft.com/office/drawing/2014/main" id="{6706BAC6-9436-75A6-233E-43C49E2289BF}"/>
              </a:ext>
            </a:extLst>
          </p:cNvPr>
          <p:cNvGrpSpPr/>
          <p:nvPr/>
        </p:nvGrpSpPr>
        <p:grpSpPr>
          <a:xfrm>
            <a:off x="1259272" y="1804877"/>
            <a:ext cx="2498868" cy="1832248"/>
            <a:chOff x="202800" y="84075"/>
            <a:chExt cx="1793875" cy="1315325"/>
          </a:xfrm>
        </p:grpSpPr>
        <p:sp>
          <p:nvSpPr>
            <p:cNvPr id="6" name="Google Shape;2520;p60">
              <a:extLst>
                <a:ext uri="{FF2B5EF4-FFF2-40B4-BE49-F238E27FC236}">
                  <a16:creationId xmlns:a16="http://schemas.microsoft.com/office/drawing/2014/main" id="{8FABDC7F-C5B9-389A-053B-AE4178C68E8A}"/>
                </a:ext>
              </a:extLst>
            </p:cNvPr>
            <p:cNvSpPr/>
            <p:nvPr/>
          </p:nvSpPr>
          <p:spPr>
            <a:xfrm>
              <a:off x="202800" y="84075"/>
              <a:ext cx="1793875" cy="1285350"/>
            </a:xfrm>
            <a:custGeom>
              <a:avLst/>
              <a:gdLst/>
              <a:ahLst/>
              <a:cxnLst/>
              <a:rect l="l" t="t" r="r" b="b"/>
              <a:pathLst>
                <a:path w="71755" h="51414" extrusionOk="0">
                  <a:moveTo>
                    <a:pt x="71535" y="0"/>
                  </a:moveTo>
                  <a:lnTo>
                    <a:pt x="240" y="1179"/>
                  </a:lnTo>
                  <a:lnTo>
                    <a:pt x="0" y="51413"/>
                  </a:lnTo>
                  <a:lnTo>
                    <a:pt x="71755" y="51293"/>
                  </a:lnTo>
                  <a:lnTo>
                    <a:pt x="71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1;p60">
              <a:extLst>
                <a:ext uri="{FF2B5EF4-FFF2-40B4-BE49-F238E27FC236}">
                  <a16:creationId xmlns:a16="http://schemas.microsoft.com/office/drawing/2014/main" id="{473F6839-8BB2-B91A-9961-D7815CC1AD2A}"/>
                </a:ext>
              </a:extLst>
            </p:cNvPr>
            <p:cNvSpPr/>
            <p:nvPr/>
          </p:nvSpPr>
          <p:spPr>
            <a:xfrm>
              <a:off x="205775" y="85050"/>
              <a:ext cx="1735950" cy="627925"/>
            </a:xfrm>
            <a:custGeom>
              <a:avLst/>
              <a:gdLst/>
              <a:ahLst/>
              <a:cxnLst/>
              <a:rect l="l" t="t" r="r" b="b"/>
              <a:pathLst>
                <a:path w="69438" h="25117" extrusionOk="0">
                  <a:moveTo>
                    <a:pt x="69438" y="1"/>
                  </a:moveTo>
                  <a:lnTo>
                    <a:pt x="121" y="1140"/>
                  </a:lnTo>
                  <a:lnTo>
                    <a:pt x="121" y="1140"/>
                  </a:lnTo>
                  <a:lnTo>
                    <a:pt x="1" y="24938"/>
                  </a:lnTo>
                  <a:cubicBezTo>
                    <a:pt x="1743" y="25057"/>
                    <a:pt x="3549" y="25117"/>
                    <a:pt x="5411" y="25117"/>
                  </a:cubicBezTo>
                  <a:cubicBezTo>
                    <a:pt x="12347" y="25117"/>
                    <a:pt x="20048" y="24281"/>
                    <a:pt x="28035" y="22501"/>
                  </a:cubicBezTo>
                  <a:cubicBezTo>
                    <a:pt x="48097" y="18045"/>
                    <a:pt x="64083" y="8993"/>
                    <a:pt x="69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22;p60">
              <a:extLst>
                <a:ext uri="{FF2B5EF4-FFF2-40B4-BE49-F238E27FC236}">
                  <a16:creationId xmlns:a16="http://schemas.microsoft.com/office/drawing/2014/main" id="{3C988B45-3CB6-1756-9C00-3A4909A1821F}"/>
                </a:ext>
              </a:extLst>
            </p:cNvPr>
            <p:cNvSpPr/>
            <p:nvPr/>
          </p:nvSpPr>
          <p:spPr>
            <a:xfrm>
              <a:off x="249750" y="128025"/>
              <a:ext cx="1693975" cy="1194450"/>
            </a:xfrm>
            <a:custGeom>
              <a:avLst/>
              <a:gdLst/>
              <a:ahLst/>
              <a:cxnLst/>
              <a:rect l="l" t="t" r="r" b="b"/>
              <a:pathLst>
                <a:path w="67759" h="47778" extrusionOk="0">
                  <a:moveTo>
                    <a:pt x="67759" y="0"/>
                  </a:moveTo>
                  <a:lnTo>
                    <a:pt x="0" y="720"/>
                  </a:lnTo>
                  <a:lnTo>
                    <a:pt x="0" y="720"/>
                  </a:lnTo>
                  <a:lnTo>
                    <a:pt x="360" y="47777"/>
                  </a:lnTo>
                  <a:lnTo>
                    <a:pt x="67059" y="46838"/>
                  </a:lnTo>
                  <a:lnTo>
                    <a:pt x="67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23;p60">
              <a:extLst>
                <a:ext uri="{FF2B5EF4-FFF2-40B4-BE49-F238E27FC236}">
                  <a16:creationId xmlns:a16="http://schemas.microsoft.com/office/drawing/2014/main" id="{D18CF065-31AC-52F5-1B6E-FAD8941390CB}"/>
                </a:ext>
              </a:extLst>
            </p:cNvPr>
            <p:cNvSpPr/>
            <p:nvPr/>
          </p:nvSpPr>
          <p:spPr>
            <a:xfrm>
              <a:off x="249750" y="128025"/>
              <a:ext cx="1693975" cy="1194450"/>
            </a:xfrm>
            <a:custGeom>
              <a:avLst/>
              <a:gdLst/>
              <a:ahLst/>
              <a:cxnLst/>
              <a:rect l="l" t="t" r="r" b="b"/>
              <a:pathLst>
                <a:path w="67759" h="47778" extrusionOk="0">
                  <a:moveTo>
                    <a:pt x="67759" y="0"/>
                  </a:moveTo>
                  <a:lnTo>
                    <a:pt x="0" y="720"/>
                  </a:lnTo>
                  <a:lnTo>
                    <a:pt x="0" y="720"/>
                  </a:lnTo>
                  <a:lnTo>
                    <a:pt x="360" y="47777"/>
                  </a:lnTo>
                  <a:lnTo>
                    <a:pt x="1279" y="47757"/>
                  </a:lnTo>
                  <a:lnTo>
                    <a:pt x="939" y="1659"/>
                  </a:lnTo>
                  <a:lnTo>
                    <a:pt x="939" y="1659"/>
                  </a:lnTo>
                  <a:lnTo>
                    <a:pt x="66700" y="940"/>
                  </a:lnTo>
                  <a:lnTo>
                    <a:pt x="66700" y="940"/>
                  </a:lnTo>
                  <a:lnTo>
                    <a:pt x="66040" y="46858"/>
                  </a:lnTo>
                  <a:lnTo>
                    <a:pt x="66040" y="46858"/>
                  </a:lnTo>
                  <a:lnTo>
                    <a:pt x="67059" y="46838"/>
                  </a:lnTo>
                  <a:lnTo>
                    <a:pt x="677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24;p60">
              <a:extLst>
                <a:ext uri="{FF2B5EF4-FFF2-40B4-BE49-F238E27FC236}">
                  <a16:creationId xmlns:a16="http://schemas.microsoft.com/office/drawing/2014/main" id="{BE662BFB-D818-9D93-DEC9-0643FBDF8A9B}"/>
                </a:ext>
              </a:extLst>
            </p:cNvPr>
            <p:cNvSpPr/>
            <p:nvPr/>
          </p:nvSpPr>
          <p:spPr>
            <a:xfrm>
              <a:off x="409100" y="392350"/>
              <a:ext cx="594475" cy="513000"/>
            </a:xfrm>
            <a:custGeom>
              <a:avLst/>
              <a:gdLst/>
              <a:ahLst/>
              <a:cxnLst/>
              <a:rect l="l" t="t" r="r" b="b"/>
              <a:pathLst>
                <a:path w="23779" h="20520" extrusionOk="0">
                  <a:moveTo>
                    <a:pt x="12350" y="1"/>
                  </a:moveTo>
                  <a:cubicBezTo>
                    <a:pt x="11121" y="1"/>
                    <a:pt x="9922" y="170"/>
                    <a:pt x="8832" y="517"/>
                  </a:cubicBezTo>
                  <a:cubicBezTo>
                    <a:pt x="3537" y="2216"/>
                    <a:pt x="0" y="8870"/>
                    <a:pt x="1199" y="14744"/>
                  </a:cubicBezTo>
                  <a:cubicBezTo>
                    <a:pt x="1699" y="17162"/>
                    <a:pt x="2798" y="19001"/>
                    <a:pt x="4536" y="20359"/>
                  </a:cubicBezTo>
                  <a:cubicBezTo>
                    <a:pt x="4656" y="20459"/>
                    <a:pt x="4816" y="20519"/>
                    <a:pt x="4956" y="20519"/>
                  </a:cubicBezTo>
                  <a:cubicBezTo>
                    <a:pt x="5615" y="20519"/>
                    <a:pt x="5915" y="19700"/>
                    <a:pt x="5396" y="19280"/>
                  </a:cubicBezTo>
                  <a:cubicBezTo>
                    <a:pt x="3897" y="18121"/>
                    <a:pt x="2998" y="16583"/>
                    <a:pt x="2558" y="14465"/>
                  </a:cubicBezTo>
                  <a:cubicBezTo>
                    <a:pt x="1479" y="9229"/>
                    <a:pt x="4596" y="3335"/>
                    <a:pt x="9252" y="1836"/>
                  </a:cubicBezTo>
                  <a:cubicBezTo>
                    <a:pt x="10196" y="1539"/>
                    <a:pt x="11245" y="1394"/>
                    <a:pt x="12326" y="1394"/>
                  </a:cubicBezTo>
                  <a:cubicBezTo>
                    <a:pt x="14583" y="1394"/>
                    <a:pt x="16978" y="2026"/>
                    <a:pt x="18843" y="3215"/>
                  </a:cubicBezTo>
                  <a:cubicBezTo>
                    <a:pt x="20162" y="4054"/>
                    <a:pt x="21781" y="5533"/>
                    <a:pt x="22080" y="7911"/>
                  </a:cubicBezTo>
                  <a:cubicBezTo>
                    <a:pt x="22380" y="10089"/>
                    <a:pt x="21761" y="14545"/>
                    <a:pt x="19043" y="15404"/>
                  </a:cubicBezTo>
                  <a:cubicBezTo>
                    <a:pt x="18242" y="15641"/>
                    <a:pt x="18503" y="16756"/>
                    <a:pt x="19220" y="16756"/>
                  </a:cubicBezTo>
                  <a:cubicBezTo>
                    <a:pt x="19290" y="16756"/>
                    <a:pt x="19365" y="16746"/>
                    <a:pt x="19443" y="16723"/>
                  </a:cubicBezTo>
                  <a:cubicBezTo>
                    <a:pt x="23219" y="15564"/>
                    <a:pt x="23779" y="10149"/>
                    <a:pt x="23459" y="7731"/>
                  </a:cubicBezTo>
                  <a:cubicBezTo>
                    <a:pt x="23179" y="5433"/>
                    <a:pt x="21841" y="3475"/>
                    <a:pt x="19583" y="2036"/>
                  </a:cubicBezTo>
                  <a:cubicBezTo>
                    <a:pt x="17503" y="707"/>
                    <a:pt x="14864" y="1"/>
                    <a:pt x="1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5;p60">
              <a:extLst>
                <a:ext uri="{FF2B5EF4-FFF2-40B4-BE49-F238E27FC236}">
                  <a16:creationId xmlns:a16="http://schemas.microsoft.com/office/drawing/2014/main" id="{EDA0276B-93F6-6EEB-9C7B-CAEC25032EC8}"/>
                </a:ext>
              </a:extLst>
            </p:cNvPr>
            <p:cNvSpPr/>
            <p:nvPr/>
          </p:nvSpPr>
          <p:spPr>
            <a:xfrm>
              <a:off x="682350" y="294125"/>
              <a:ext cx="35000" cy="201600"/>
            </a:xfrm>
            <a:custGeom>
              <a:avLst/>
              <a:gdLst/>
              <a:ahLst/>
              <a:cxnLst/>
              <a:rect l="l" t="t" r="r" b="b"/>
              <a:pathLst>
                <a:path w="1400" h="8064" extrusionOk="0">
                  <a:moveTo>
                    <a:pt x="700" y="0"/>
                  </a:moveTo>
                  <a:cubicBezTo>
                    <a:pt x="350" y="0"/>
                    <a:pt x="1" y="230"/>
                    <a:pt x="1" y="690"/>
                  </a:cubicBezTo>
                  <a:lnTo>
                    <a:pt x="1" y="7364"/>
                  </a:lnTo>
                  <a:cubicBezTo>
                    <a:pt x="1" y="7743"/>
                    <a:pt x="320" y="8063"/>
                    <a:pt x="700" y="8063"/>
                  </a:cubicBezTo>
                  <a:cubicBezTo>
                    <a:pt x="1080" y="8063"/>
                    <a:pt x="1399" y="7743"/>
                    <a:pt x="1399" y="7364"/>
                  </a:cubicBezTo>
                  <a:lnTo>
                    <a:pt x="1399" y="690"/>
                  </a:lnTo>
                  <a:cubicBezTo>
                    <a:pt x="1399" y="230"/>
                    <a:pt x="1050" y="0"/>
                    <a:pt x="7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6;p60">
              <a:extLst>
                <a:ext uri="{FF2B5EF4-FFF2-40B4-BE49-F238E27FC236}">
                  <a16:creationId xmlns:a16="http://schemas.microsoft.com/office/drawing/2014/main" id="{0739BD83-4374-F604-D229-481E4F132A1A}"/>
                </a:ext>
              </a:extLst>
            </p:cNvPr>
            <p:cNvSpPr/>
            <p:nvPr/>
          </p:nvSpPr>
          <p:spPr>
            <a:xfrm>
              <a:off x="554975" y="266900"/>
              <a:ext cx="325725" cy="34500"/>
            </a:xfrm>
            <a:custGeom>
              <a:avLst/>
              <a:gdLst/>
              <a:ahLst/>
              <a:cxnLst/>
              <a:rect l="l" t="t" r="r" b="b"/>
              <a:pathLst>
                <a:path w="13029" h="1380" extrusionOk="0">
                  <a:moveTo>
                    <a:pt x="939" y="0"/>
                  </a:moveTo>
                  <a:cubicBezTo>
                    <a:pt x="0" y="0"/>
                    <a:pt x="0" y="1379"/>
                    <a:pt x="939" y="1379"/>
                  </a:cubicBezTo>
                  <a:lnTo>
                    <a:pt x="12089" y="1379"/>
                  </a:lnTo>
                  <a:cubicBezTo>
                    <a:pt x="13028" y="1379"/>
                    <a:pt x="13028" y="0"/>
                    <a:pt x="120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27;p60">
              <a:extLst>
                <a:ext uri="{FF2B5EF4-FFF2-40B4-BE49-F238E27FC236}">
                  <a16:creationId xmlns:a16="http://schemas.microsoft.com/office/drawing/2014/main" id="{0BC53B7A-5E95-EDC4-8CBB-AEB52DB0DF07}"/>
                </a:ext>
              </a:extLst>
            </p:cNvPr>
            <p:cNvSpPr/>
            <p:nvPr/>
          </p:nvSpPr>
          <p:spPr>
            <a:xfrm>
              <a:off x="783475" y="725925"/>
              <a:ext cx="233100" cy="140450"/>
            </a:xfrm>
            <a:custGeom>
              <a:avLst/>
              <a:gdLst/>
              <a:ahLst/>
              <a:cxnLst/>
              <a:rect l="l" t="t" r="r" b="b"/>
              <a:pathLst>
                <a:path w="9324" h="5618" extrusionOk="0">
                  <a:moveTo>
                    <a:pt x="1001" y="0"/>
                  </a:moveTo>
                  <a:cubicBezTo>
                    <a:pt x="377" y="0"/>
                    <a:pt x="1" y="908"/>
                    <a:pt x="651" y="1302"/>
                  </a:cubicBezTo>
                  <a:cubicBezTo>
                    <a:pt x="1491" y="1781"/>
                    <a:pt x="2310" y="2321"/>
                    <a:pt x="3109" y="2880"/>
                  </a:cubicBezTo>
                  <a:cubicBezTo>
                    <a:pt x="4688" y="3979"/>
                    <a:pt x="6326" y="5118"/>
                    <a:pt x="8184" y="5598"/>
                  </a:cubicBezTo>
                  <a:cubicBezTo>
                    <a:pt x="8244" y="5618"/>
                    <a:pt x="8304" y="5618"/>
                    <a:pt x="8364" y="5618"/>
                  </a:cubicBezTo>
                  <a:cubicBezTo>
                    <a:pt x="9164" y="5618"/>
                    <a:pt x="9323" y="4459"/>
                    <a:pt x="8544" y="4259"/>
                  </a:cubicBezTo>
                  <a:cubicBezTo>
                    <a:pt x="6886" y="3839"/>
                    <a:pt x="5367" y="2780"/>
                    <a:pt x="3888" y="1741"/>
                  </a:cubicBezTo>
                  <a:cubicBezTo>
                    <a:pt x="3069" y="1162"/>
                    <a:pt x="2210" y="602"/>
                    <a:pt x="1331" y="83"/>
                  </a:cubicBezTo>
                  <a:cubicBezTo>
                    <a:pt x="1216" y="25"/>
                    <a:pt x="1105"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28;p60">
              <a:extLst>
                <a:ext uri="{FF2B5EF4-FFF2-40B4-BE49-F238E27FC236}">
                  <a16:creationId xmlns:a16="http://schemas.microsoft.com/office/drawing/2014/main" id="{6AAB5779-5646-0FCD-FE08-90DB3583EB7D}"/>
                </a:ext>
              </a:extLst>
            </p:cNvPr>
            <p:cNvSpPr/>
            <p:nvPr/>
          </p:nvSpPr>
          <p:spPr>
            <a:xfrm>
              <a:off x="848750" y="700225"/>
              <a:ext cx="161325" cy="94225"/>
            </a:xfrm>
            <a:custGeom>
              <a:avLst/>
              <a:gdLst/>
              <a:ahLst/>
              <a:cxnLst/>
              <a:rect l="l" t="t" r="r" b="b"/>
              <a:pathLst>
                <a:path w="6453" h="3769" extrusionOk="0">
                  <a:moveTo>
                    <a:pt x="1001" y="0"/>
                  </a:moveTo>
                  <a:cubicBezTo>
                    <a:pt x="410" y="0"/>
                    <a:pt x="0" y="819"/>
                    <a:pt x="598" y="1251"/>
                  </a:cubicBezTo>
                  <a:cubicBezTo>
                    <a:pt x="2336" y="2449"/>
                    <a:pt x="4095" y="3369"/>
                    <a:pt x="5294" y="3748"/>
                  </a:cubicBezTo>
                  <a:cubicBezTo>
                    <a:pt x="5354" y="3768"/>
                    <a:pt x="5434" y="3768"/>
                    <a:pt x="5494" y="3768"/>
                  </a:cubicBezTo>
                  <a:cubicBezTo>
                    <a:pt x="6273" y="3768"/>
                    <a:pt x="6453" y="2649"/>
                    <a:pt x="5693" y="2429"/>
                  </a:cubicBezTo>
                  <a:cubicBezTo>
                    <a:pt x="4614" y="2090"/>
                    <a:pt x="3016" y="1231"/>
                    <a:pt x="1377" y="112"/>
                  </a:cubicBezTo>
                  <a:cubicBezTo>
                    <a:pt x="1249" y="34"/>
                    <a:pt x="1122"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29;p60">
              <a:extLst>
                <a:ext uri="{FF2B5EF4-FFF2-40B4-BE49-F238E27FC236}">
                  <a16:creationId xmlns:a16="http://schemas.microsoft.com/office/drawing/2014/main" id="{A4FE4C38-97E0-3FDC-914B-AF7F8FCD10E8}"/>
                </a:ext>
              </a:extLst>
            </p:cNvPr>
            <p:cNvSpPr/>
            <p:nvPr/>
          </p:nvSpPr>
          <p:spPr>
            <a:xfrm>
              <a:off x="900550" y="662600"/>
              <a:ext cx="148000" cy="75400"/>
            </a:xfrm>
            <a:custGeom>
              <a:avLst/>
              <a:gdLst/>
              <a:ahLst/>
              <a:cxnLst/>
              <a:rect l="l" t="t" r="r" b="b"/>
              <a:pathLst>
                <a:path w="5920" h="3016" extrusionOk="0">
                  <a:moveTo>
                    <a:pt x="945" y="1"/>
                  </a:moveTo>
                  <a:cubicBezTo>
                    <a:pt x="211" y="1"/>
                    <a:pt x="0" y="1151"/>
                    <a:pt x="804" y="1357"/>
                  </a:cubicBezTo>
                  <a:cubicBezTo>
                    <a:pt x="1703" y="1597"/>
                    <a:pt x="2562" y="1936"/>
                    <a:pt x="3382" y="2376"/>
                  </a:cubicBezTo>
                  <a:cubicBezTo>
                    <a:pt x="3841" y="2596"/>
                    <a:pt x="4281" y="2795"/>
                    <a:pt x="4700" y="2975"/>
                  </a:cubicBezTo>
                  <a:cubicBezTo>
                    <a:pt x="4780" y="2995"/>
                    <a:pt x="4860" y="3015"/>
                    <a:pt x="4960" y="3015"/>
                  </a:cubicBezTo>
                  <a:cubicBezTo>
                    <a:pt x="5719" y="3015"/>
                    <a:pt x="5919" y="1976"/>
                    <a:pt x="5220" y="1696"/>
                  </a:cubicBezTo>
                  <a:cubicBezTo>
                    <a:pt x="4820" y="1537"/>
                    <a:pt x="4421" y="1337"/>
                    <a:pt x="3961" y="1117"/>
                  </a:cubicBezTo>
                  <a:cubicBezTo>
                    <a:pt x="3062" y="657"/>
                    <a:pt x="2103" y="278"/>
                    <a:pt x="1104" y="18"/>
                  </a:cubicBezTo>
                  <a:cubicBezTo>
                    <a:pt x="1048" y="6"/>
                    <a:pt x="995" y="1"/>
                    <a:pt x="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30;p60">
              <a:extLst>
                <a:ext uri="{FF2B5EF4-FFF2-40B4-BE49-F238E27FC236}">
                  <a16:creationId xmlns:a16="http://schemas.microsoft.com/office/drawing/2014/main" id="{5F236F93-165A-5B90-81AA-DE94C0890375}"/>
                </a:ext>
              </a:extLst>
            </p:cNvPr>
            <p:cNvSpPr/>
            <p:nvPr/>
          </p:nvSpPr>
          <p:spPr>
            <a:xfrm>
              <a:off x="437575" y="779375"/>
              <a:ext cx="217625" cy="208400"/>
            </a:xfrm>
            <a:custGeom>
              <a:avLst/>
              <a:gdLst/>
              <a:ahLst/>
              <a:cxnLst/>
              <a:rect l="l" t="t" r="r" b="b"/>
              <a:pathLst>
                <a:path w="8705" h="8336" extrusionOk="0">
                  <a:moveTo>
                    <a:pt x="7700" y="1"/>
                  </a:moveTo>
                  <a:cubicBezTo>
                    <a:pt x="7515" y="1"/>
                    <a:pt x="7326" y="83"/>
                    <a:pt x="7174" y="283"/>
                  </a:cubicBezTo>
                  <a:cubicBezTo>
                    <a:pt x="6555" y="1002"/>
                    <a:pt x="5875" y="1701"/>
                    <a:pt x="5196" y="2381"/>
                  </a:cubicBezTo>
                  <a:cubicBezTo>
                    <a:pt x="4616" y="2960"/>
                    <a:pt x="4017" y="3580"/>
                    <a:pt x="3437" y="4219"/>
                  </a:cubicBezTo>
                  <a:cubicBezTo>
                    <a:pt x="3238" y="4439"/>
                    <a:pt x="3038" y="4679"/>
                    <a:pt x="2838" y="4938"/>
                  </a:cubicBezTo>
                  <a:cubicBezTo>
                    <a:pt x="2158" y="5738"/>
                    <a:pt x="1459" y="6577"/>
                    <a:pt x="640" y="7036"/>
                  </a:cubicBezTo>
                  <a:cubicBezTo>
                    <a:pt x="0" y="7376"/>
                    <a:pt x="240" y="8335"/>
                    <a:pt x="960" y="8335"/>
                  </a:cubicBezTo>
                  <a:cubicBezTo>
                    <a:pt x="1079" y="8335"/>
                    <a:pt x="1179" y="8295"/>
                    <a:pt x="1279" y="8255"/>
                  </a:cubicBezTo>
                  <a:cubicBezTo>
                    <a:pt x="2338" y="7676"/>
                    <a:pt x="3158" y="6697"/>
                    <a:pt x="3897" y="5818"/>
                  </a:cubicBezTo>
                  <a:cubicBezTo>
                    <a:pt x="4077" y="5578"/>
                    <a:pt x="4277" y="5358"/>
                    <a:pt x="4476" y="5138"/>
                  </a:cubicBezTo>
                  <a:cubicBezTo>
                    <a:pt x="5016" y="4519"/>
                    <a:pt x="5595" y="3939"/>
                    <a:pt x="6175" y="3360"/>
                  </a:cubicBezTo>
                  <a:cubicBezTo>
                    <a:pt x="6874" y="2680"/>
                    <a:pt x="7574" y="1941"/>
                    <a:pt x="8233" y="1182"/>
                  </a:cubicBezTo>
                  <a:cubicBezTo>
                    <a:pt x="8705" y="651"/>
                    <a:pt x="8220" y="1"/>
                    <a:pt x="7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1;p60">
              <a:extLst>
                <a:ext uri="{FF2B5EF4-FFF2-40B4-BE49-F238E27FC236}">
                  <a16:creationId xmlns:a16="http://schemas.microsoft.com/office/drawing/2014/main" id="{8921F376-CAD9-BE7B-834C-FBB14297B416}"/>
                </a:ext>
              </a:extLst>
            </p:cNvPr>
            <p:cNvSpPr/>
            <p:nvPr/>
          </p:nvSpPr>
          <p:spPr>
            <a:xfrm>
              <a:off x="607925" y="1008425"/>
              <a:ext cx="109425" cy="144200"/>
            </a:xfrm>
            <a:custGeom>
              <a:avLst/>
              <a:gdLst/>
              <a:ahLst/>
              <a:cxnLst/>
              <a:rect l="l" t="t" r="r" b="b"/>
              <a:pathLst>
                <a:path w="4377" h="5768" extrusionOk="0">
                  <a:moveTo>
                    <a:pt x="2355" y="0"/>
                  </a:moveTo>
                  <a:cubicBezTo>
                    <a:pt x="1713" y="0"/>
                    <a:pt x="1182" y="317"/>
                    <a:pt x="979" y="892"/>
                  </a:cubicBezTo>
                  <a:cubicBezTo>
                    <a:pt x="865" y="1249"/>
                    <a:pt x="1149" y="1500"/>
                    <a:pt x="1432" y="1500"/>
                  </a:cubicBezTo>
                  <a:cubicBezTo>
                    <a:pt x="1592" y="1500"/>
                    <a:pt x="1752" y="1419"/>
                    <a:pt x="1839" y="1231"/>
                  </a:cubicBezTo>
                  <a:cubicBezTo>
                    <a:pt x="1928" y="978"/>
                    <a:pt x="2161" y="914"/>
                    <a:pt x="2365" y="914"/>
                  </a:cubicBezTo>
                  <a:cubicBezTo>
                    <a:pt x="2435" y="914"/>
                    <a:pt x="2502" y="921"/>
                    <a:pt x="2558" y="932"/>
                  </a:cubicBezTo>
                  <a:cubicBezTo>
                    <a:pt x="2998" y="1032"/>
                    <a:pt x="3457" y="1371"/>
                    <a:pt x="3457" y="1791"/>
                  </a:cubicBezTo>
                  <a:cubicBezTo>
                    <a:pt x="3437" y="3110"/>
                    <a:pt x="2838" y="3190"/>
                    <a:pt x="1479" y="3210"/>
                  </a:cubicBezTo>
                  <a:cubicBezTo>
                    <a:pt x="1119" y="3230"/>
                    <a:pt x="760" y="3250"/>
                    <a:pt x="420" y="3289"/>
                  </a:cubicBezTo>
                  <a:lnTo>
                    <a:pt x="40" y="3349"/>
                  </a:lnTo>
                  <a:lnTo>
                    <a:pt x="0" y="3729"/>
                  </a:lnTo>
                  <a:cubicBezTo>
                    <a:pt x="0" y="4049"/>
                    <a:pt x="20" y="4369"/>
                    <a:pt x="40" y="4668"/>
                  </a:cubicBezTo>
                  <a:cubicBezTo>
                    <a:pt x="80" y="4888"/>
                    <a:pt x="80" y="5168"/>
                    <a:pt x="80" y="5268"/>
                  </a:cubicBezTo>
                  <a:cubicBezTo>
                    <a:pt x="40" y="5507"/>
                    <a:pt x="240" y="5727"/>
                    <a:pt x="480" y="5767"/>
                  </a:cubicBezTo>
                  <a:lnTo>
                    <a:pt x="540" y="5767"/>
                  </a:lnTo>
                  <a:cubicBezTo>
                    <a:pt x="780" y="5767"/>
                    <a:pt x="979" y="5567"/>
                    <a:pt x="979" y="5328"/>
                  </a:cubicBezTo>
                  <a:cubicBezTo>
                    <a:pt x="999" y="5068"/>
                    <a:pt x="999" y="4828"/>
                    <a:pt x="959" y="4588"/>
                  </a:cubicBezTo>
                  <a:cubicBezTo>
                    <a:pt x="959" y="4448"/>
                    <a:pt x="939" y="4289"/>
                    <a:pt x="939" y="4149"/>
                  </a:cubicBezTo>
                  <a:cubicBezTo>
                    <a:pt x="1119" y="4129"/>
                    <a:pt x="1299" y="4129"/>
                    <a:pt x="1479" y="4129"/>
                  </a:cubicBezTo>
                  <a:cubicBezTo>
                    <a:pt x="2698" y="4109"/>
                    <a:pt x="4336" y="4049"/>
                    <a:pt x="4376" y="1791"/>
                  </a:cubicBezTo>
                  <a:cubicBezTo>
                    <a:pt x="4376" y="852"/>
                    <a:pt x="3517" y="192"/>
                    <a:pt x="2718" y="32"/>
                  </a:cubicBezTo>
                  <a:cubicBezTo>
                    <a:pt x="2594" y="11"/>
                    <a:pt x="2473" y="0"/>
                    <a:pt x="23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32;p60">
              <a:extLst>
                <a:ext uri="{FF2B5EF4-FFF2-40B4-BE49-F238E27FC236}">
                  <a16:creationId xmlns:a16="http://schemas.microsoft.com/office/drawing/2014/main" id="{24391C4C-EA0E-C619-0B71-C65AAAA53050}"/>
                </a:ext>
              </a:extLst>
            </p:cNvPr>
            <p:cNvSpPr/>
            <p:nvPr/>
          </p:nvSpPr>
          <p:spPr>
            <a:xfrm>
              <a:off x="491350" y="1058650"/>
              <a:ext cx="113100" cy="23100"/>
            </a:xfrm>
            <a:custGeom>
              <a:avLst/>
              <a:gdLst/>
              <a:ahLst/>
              <a:cxnLst/>
              <a:rect l="l" t="t" r="r" b="b"/>
              <a:pathLst>
                <a:path w="4524" h="924" extrusionOk="0">
                  <a:moveTo>
                    <a:pt x="610" y="1"/>
                  </a:moveTo>
                  <a:cubicBezTo>
                    <a:pt x="6" y="1"/>
                    <a:pt x="0" y="923"/>
                    <a:pt x="592" y="923"/>
                  </a:cubicBezTo>
                  <a:cubicBezTo>
                    <a:pt x="610" y="923"/>
                    <a:pt x="628" y="923"/>
                    <a:pt x="647" y="921"/>
                  </a:cubicBezTo>
                  <a:lnTo>
                    <a:pt x="3944" y="921"/>
                  </a:lnTo>
                  <a:cubicBezTo>
                    <a:pt x="4523" y="881"/>
                    <a:pt x="4523" y="42"/>
                    <a:pt x="3944" y="2"/>
                  </a:cubicBezTo>
                  <a:lnTo>
                    <a:pt x="647" y="2"/>
                  </a:lnTo>
                  <a:cubicBezTo>
                    <a:pt x="634" y="1"/>
                    <a:pt x="622" y="1"/>
                    <a:pt x="6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3;p60">
              <a:extLst>
                <a:ext uri="{FF2B5EF4-FFF2-40B4-BE49-F238E27FC236}">
                  <a16:creationId xmlns:a16="http://schemas.microsoft.com/office/drawing/2014/main" id="{126FF6C1-E32F-A495-B0F4-7B66F75CFC95}"/>
                </a:ext>
              </a:extLst>
            </p:cNvPr>
            <p:cNvSpPr/>
            <p:nvPr/>
          </p:nvSpPr>
          <p:spPr>
            <a:xfrm>
              <a:off x="742125" y="1060650"/>
              <a:ext cx="93600" cy="23100"/>
            </a:xfrm>
            <a:custGeom>
              <a:avLst/>
              <a:gdLst/>
              <a:ahLst/>
              <a:cxnLst/>
              <a:rect l="l" t="t" r="r" b="b"/>
              <a:pathLst>
                <a:path w="3744" h="924" extrusionOk="0">
                  <a:moveTo>
                    <a:pt x="628" y="0"/>
                  </a:moveTo>
                  <a:cubicBezTo>
                    <a:pt x="6" y="0"/>
                    <a:pt x="0" y="923"/>
                    <a:pt x="610" y="923"/>
                  </a:cubicBezTo>
                  <a:cubicBezTo>
                    <a:pt x="628" y="923"/>
                    <a:pt x="647" y="922"/>
                    <a:pt x="667" y="921"/>
                  </a:cubicBezTo>
                  <a:lnTo>
                    <a:pt x="3184" y="921"/>
                  </a:lnTo>
                  <a:cubicBezTo>
                    <a:pt x="3744" y="881"/>
                    <a:pt x="3744" y="42"/>
                    <a:pt x="3184" y="2"/>
                  </a:cubicBezTo>
                  <a:lnTo>
                    <a:pt x="667" y="2"/>
                  </a:lnTo>
                  <a:cubicBezTo>
                    <a:pt x="654" y="1"/>
                    <a:pt x="641" y="0"/>
                    <a:pt x="6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4;p60">
              <a:extLst>
                <a:ext uri="{FF2B5EF4-FFF2-40B4-BE49-F238E27FC236}">
                  <a16:creationId xmlns:a16="http://schemas.microsoft.com/office/drawing/2014/main" id="{FED2EF31-C0F8-7E26-36B7-FFAC1B8945EF}"/>
                </a:ext>
              </a:extLst>
            </p:cNvPr>
            <p:cNvSpPr/>
            <p:nvPr/>
          </p:nvSpPr>
          <p:spPr>
            <a:xfrm>
              <a:off x="772275" y="1036650"/>
              <a:ext cx="28550" cy="75000"/>
            </a:xfrm>
            <a:custGeom>
              <a:avLst/>
              <a:gdLst/>
              <a:ahLst/>
              <a:cxnLst/>
              <a:rect l="l" t="t" r="r" b="b"/>
              <a:pathLst>
                <a:path w="1142" h="3000" extrusionOk="0">
                  <a:moveTo>
                    <a:pt x="633" y="1"/>
                  </a:moveTo>
                  <a:cubicBezTo>
                    <a:pt x="410" y="1"/>
                    <a:pt x="189" y="142"/>
                    <a:pt x="180" y="442"/>
                  </a:cubicBezTo>
                  <a:cubicBezTo>
                    <a:pt x="160" y="622"/>
                    <a:pt x="140" y="822"/>
                    <a:pt x="100" y="1022"/>
                  </a:cubicBezTo>
                  <a:cubicBezTo>
                    <a:pt x="40" y="1521"/>
                    <a:pt x="0" y="2041"/>
                    <a:pt x="20" y="2560"/>
                  </a:cubicBezTo>
                  <a:cubicBezTo>
                    <a:pt x="20" y="2800"/>
                    <a:pt x="240" y="2980"/>
                    <a:pt x="480" y="2980"/>
                  </a:cubicBezTo>
                  <a:lnTo>
                    <a:pt x="500" y="3000"/>
                  </a:lnTo>
                  <a:cubicBezTo>
                    <a:pt x="760" y="2980"/>
                    <a:pt x="959" y="2760"/>
                    <a:pt x="939" y="2500"/>
                  </a:cubicBezTo>
                  <a:cubicBezTo>
                    <a:pt x="919" y="2041"/>
                    <a:pt x="959" y="1581"/>
                    <a:pt x="1019" y="1121"/>
                  </a:cubicBezTo>
                  <a:cubicBezTo>
                    <a:pt x="1059" y="922"/>
                    <a:pt x="1079" y="722"/>
                    <a:pt x="1099" y="522"/>
                  </a:cubicBezTo>
                  <a:cubicBezTo>
                    <a:pt x="1142" y="182"/>
                    <a:pt x="885" y="1"/>
                    <a:pt x="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5;p60">
              <a:extLst>
                <a:ext uri="{FF2B5EF4-FFF2-40B4-BE49-F238E27FC236}">
                  <a16:creationId xmlns:a16="http://schemas.microsoft.com/office/drawing/2014/main" id="{00399146-F3C7-C403-A197-859DBF4C48B1}"/>
                </a:ext>
              </a:extLst>
            </p:cNvPr>
            <p:cNvSpPr/>
            <p:nvPr/>
          </p:nvSpPr>
          <p:spPr>
            <a:xfrm>
              <a:off x="840300" y="1015475"/>
              <a:ext cx="133300" cy="112175"/>
            </a:xfrm>
            <a:custGeom>
              <a:avLst/>
              <a:gdLst/>
              <a:ahLst/>
              <a:cxnLst/>
              <a:rect l="l" t="t" r="r" b="b"/>
              <a:pathLst>
                <a:path w="5332" h="4487" extrusionOk="0">
                  <a:moveTo>
                    <a:pt x="2830" y="928"/>
                  </a:moveTo>
                  <a:cubicBezTo>
                    <a:pt x="3289" y="928"/>
                    <a:pt x="3724" y="1165"/>
                    <a:pt x="3973" y="1549"/>
                  </a:cubicBezTo>
                  <a:cubicBezTo>
                    <a:pt x="4273" y="1988"/>
                    <a:pt x="4353" y="2548"/>
                    <a:pt x="4153" y="3047"/>
                  </a:cubicBezTo>
                  <a:cubicBezTo>
                    <a:pt x="4040" y="3293"/>
                    <a:pt x="3820" y="3449"/>
                    <a:pt x="3560" y="3449"/>
                  </a:cubicBezTo>
                  <a:cubicBezTo>
                    <a:pt x="3545" y="3449"/>
                    <a:pt x="3529" y="3448"/>
                    <a:pt x="3514" y="3447"/>
                  </a:cubicBezTo>
                  <a:lnTo>
                    <a:pt x="3414" y="3467"/>
                  </a:lnTo>
                  <a:cubicBezTo>
                    <a:pt x="3188" y="3534"/>
                    <a:pt x="2984" y="3562"/>
                    <a:pt x="2803" y="3562"/>
                  </a:cubicBezTo>
                  <a:cubicBezTo>
                    <a:pt x="2232" y="3562"/>
                    <a:pt x="1877" y="3285"/>
                    <a:pt x="1695" y="3087"/>
                  </a:cubicBezTo>
                  <a:cubicBezTo>
                    <a:pt x="1336" y="2708"/>
                    <a:pt x="1216" y="2148"/>
                    <a:pt x="1396" y="1669"/>
                  </a:cubicBezTo>
                  <a:cubicBezTo>
                    <a:pt x="1595" y="1229"/>
                    <a:pt x="2015" y="969"/>
                    <a:pt x="2654" y="929"/>
                  </a:cubicBezTo>
                  <a:lnTo>
                    <a:pt x="2774" y="929"/>
                  </a:lnTo>
                  <a:cubicBezTo>
                    <a:pt x="2793" y="929"/>
                    <a:pt x="2811" y="928"/>
                    <a:pt x="2830" y="928"/>
                  </a:cubicBezTo>
                  <a:close/>
                  <a:moveTo>
                    <a:pt x="2812" y="0"/>
                  </a:moveTo>
                  <a:cubicBezTo>
                    <a:pt x="2740" y="0"/>
                    <a:pt x="2667" y="3"/>
                    <a:pt x="2594" y="10"/>
                  </a:cubicBezTo>
                  <a:cubicBezTo>
                    <a:pt x="1615" y="70"/>
                    <a:pt x="876" y="550"/>
                    <a:pt x="576" y="1309"/>
                  </a:cubicBezTo>
                  <a:cubicBezTo>
                    <a:pt x="0" y="2858"/>
                    <a:pt x="1142" y="4486"/>
                    <a:pt x="2784" y="4486"/>
                  </a:cubicBezTo>
                  <a:cubicBezTo>
                    <a:pt x="2794" y="4486"/>
                    <a:pt x="2804" y="4486"/>
                    <a:pt x="2814" y="4486"/>
                  </a:cubicBezTo>
                  <a:cubicBezTo>
                    <a:pt x="3094" y="4486"/>
                    <a:pt x="3374" y="4446"/>
                    <a:pt x="3653" y="4366"/>
                  </a:cubicBezTo>
                  <a:cubicBezTo>
                    <a:pt x="4233" y="4346"/>
                    <a:pt x="4752" y="3987"/>
                    <a:pt x="4992" y="3467"/>
                  </a:cubicBezTo>
                  <a:cubicBezTo>
                    <a:pt x="5332" y="2668"/>
                    <a:pt x="5252" y="1769"/>
                    <a:pt x="4772" y="1049"/>
                  </a:cubicBezTo>
                  <a:cubicBezTo>
                    <a:pt x="4333" y="391"/>
                    <a:pt x="3593" y="0"/>
                    <a:pt x="2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6;p60">
              <a:extLst>
                <a:ext uri="{FF2B5EF4-FFF2-40B4-BE49-F238E27FC236}">
                  <a16:creationId xmlns:a16="http://schemas.microsoft.com/office/drawing/2014/main" id="{0A3B55AF-9417-43AA-9381-ABDD6584AC94}"/>
                </a:ext>
              </a:extLst>
            </p:cNvPr>
            <p:cNvSpPr/>
            <p:nvPr/>
          </p:nvSpPr>
          <p:spPr>
            <a:xfrm>
              <a:off x="1017050" y="1012950"/>
              <a:ext cx="35975" cy="100200"/>
            </a:xfrm>
            <a:custGeom>
              <a:avLst/>
              <a:gdLst/>
              <a:ahLst/>
              <a:cxnLst/>
              <a:rect l="l" t="t" r="r" b="b"/>
              <a:pathLst>
                <a:path w="1439" h="4008" extrusionOk="0">
                  <a:moveTo>
                    <a:pt x="865" y="1"/>
                  </a:moveTo>
                  <a:cubicBezTo>
                    <a:pt x="674" y="1"/>
                    <a:pt x="489" y="112"/>
                    <a:pt x="440" y="371"/>
                  </a:cubicBezTo>
                  <a:cubicBezTo>
                    <a:pt x="140" y="1410"/>
                    <a:pt x="0" y="2489"/>
                    <a:pt x="20" y="3568"/>
                  </a:cubicBezTo>
                  <a:cubicBezTo>
                    <a:pt x="40" y="3828"/>
                    <a:pt x="240" y="4008"/>
                    <a:pt x="480" y="4008"/>
                  </a:cubicBezTo>
                  <a:lnTo>
                    <a:pt x="520" y="4008"/>
                  </a:lnTo>
                  <a:cubicBezTo>
                    <a:pt x="760" y="3988"/>
                    <a:pt x="960" y="3768"/>
                    <a:pt x="940" y="3528"/>
                  </a:cubicBezTo>
                  <a:cubicBezTo>
                    <a:pt x="920" y="2529"/>
                    <a:pt x="1059" y="1550"/>
                    <a:pt x="1319" y="611"/>
                  </a:cubicBezTo>
                  <a:cubicBezTo>
                    <a:pt x="1438" y="242"/>
                    <a:pt x="1146" y="1"/>
                    <a:pt x="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7;p60">
              <a:extLst>
                <a:ext uri="{FF2B5EF4-FFF2-40B4-BE49-F238E27FC236}">
                  <a16:creationId xmlns:a16="http://schemas.microsoft.com/office/drawing/2014/main" id="{65004F79-1686-A395-BDC2-799116797BDD}"/>
                </a:ext>
              </a:extLst>
            </p:cNvPr>
            <p:cNvSpPr/>
            <p:nvPr/>
          </p:nvSpPr>
          <p:spPr>
            <a:xfrm>
              <a:off x="931300" y="956275"/>
              <a:ext cx="79275" cy="86450"/>
            </a:xfrm>
            <a:custGeom>
              <a:avLst/>
              <a:gdLst/>
              <a:ahLst/>
              <a:cxnLst/>
              <a:rect l="l" t="t" r="r" b="b"/>
              <a:pathLst>
                <a:path w="3171" h="3458" extrusionOk="0">
                  <a:moveTo>
                    <a:pt x="3111" y="0"/>
                  </a:moveTo>
                  <a:lnTo>
                    <a:pt x="613" y="100"/>
                  </a:lnTo>
                  <a:cubicBezTo>
                    <a:pt x="0" y="120"/>
                    <a:pt x="13" y="1020"/>
                    <a:pt x="613" y="1020"/>
                  </a:cubicBezTo>
                  <a:cubicBezTo>
                    <a:pt x="620" y="1020"/>
                    <a:pt x="626" y="1020"/>
                    <a:pt x="633" y="1019"/>
                  </a:cubicBezTo>
                  <a:lnTo>
                    <a:pt x="653" y="1019"/>
                  </a:lnTo>
                  <a:lnTo>
                    <a:pt x="2211" y="959"/>
                  </a:lnTo>
                  <a:lnTo>
                    <a:pt x="2211" y="959"/>
                  </a:lnTo>
                  <a:cubicBezTo>
                    <a:pt x="2231" y="1679"/>
                    <a:pt x="2192" y="2558"/>
                    <a:pt x="2092" y="2838"/>
                  </a:cubicBezTo>
                  <a:cubicBezTo>
                    <a:pt x="1992" y="3058"/>
                    <a:pt x="2112" y="3337"/>
                    <a:pt x="2351" y="3417"/>
                  </a:cubicBezTo>
                  <a:cubicBezTo>
                    <a:pt x="2391" y="3437"/>
                    <a:pt x="2451" y="3457"/>
                    <a:pt x="2511" y="3457"/>
                  </a:cubicBezTo>
                  <a:cubicBezTo>
                    <a:pt x="2691" y="3457"/>
                    <a:pt x="2871" y="3337"/>
                    <a:pt x="2931" y="3158"/>
                  </a:cubicBezTo>
                  <a:cubicBezTo>
                    <a:pt x="3171" y="2518"/>
                    <a:pt x="3131" y="800"/>
                    <a:pt x="3131" y="460"/>
                  </a:cubicBezTo>
                  <a:lnTo>
                    <a:pt x="3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8;p60">
              <a:extLst>
                <a:ext uri="{FF2B5EF4-FFF2-40B4-BE49-F238E27FC236}">
                  <a16:creationId xmlns:a16="http://schemas.microsoft.com/office/drawing/2014/main" id="{7618C333-BD17-E8E2-A2B8-E6FE21E4B1B6}"/>
                </a:ext>
              </a:extLst>
            </p:cNvPr>
            <p:cNvSpPr/>
            <p:nvPr/>
          </p:nvSpPr>
          <p:spPr>
            <a:xfrm>
              <a:off x="1218375" y="418975"/>
              <a:ext cx="155375" cy="232100"/>
            </a:xfrm>
            <a:custGeom>
              <a:avLst/>
              <a:gdLst/>
              <a:ahLst/>
              <a:cxnLst/>
              <a:rect l="l" t="t" r="r" b="b"/>
              <a:pathLst>
                <a:path w="6215" h="9284" extrusionOk="0">
                  <a:moveTo>
                    <a:pt x="1165" y="1"/>
                  </a:moveTo>
                  <a:cubicBezTo>
                    <a:pt x="1117" y="1"/>
                    <a:pt x="1069" y="4"/>
                    <a:pt x="1019" y="12"/>
                  </a:cubicBezTo>
                  <a:cubicBezTo>
                    <a:pt x="100" y="172"/>
                    <a:pt x="100" y="1391"/>
                    <a:pt x="100" y="2290"/>
                  </a:cubicBezTo>
                  <a:cubicBezTo>
                    <a:pt x="100" y="2410"/>
                    <a:pt x="100" y="2510"/>
                    <a:pt x="100" y="2609"/>
                  </a:cubicBezTo>
                  <a:cubicBezTo>
                    <a:pt x="0" y="3808"/>
                    <a:pt x="20" y="5007"/>
                    <a:pt x="120" y="6206"/>
                  </a:cubicBezTo>
                  <a:cubicBezTo>
                    <a:pt x="180" y="6986"/>
                    <a:pt x="220" y="7805"/>
                    <a:pt x="220" y="8584"/>
                  </a:cubicBezTo>
                  <a:cubicBezTo>
                    <a:pt x="220" y="8964"/>
                    <a:pt x="520" y="9263"/>
                    <a:pt x="899" y="9283"/>
                  </a:cubicBezTo>
                  <a:cubicBezTo>
                    <a:pt x="1279" y="9283"/>
                    <a:pt x="1599" y="8984"/>
                    <a:pt x="1619" y="8604"/>
                  </a:cubicBezTo>
                  <a:cubicBezTo>
                    <a:pt x="1619" y="7765"/>
                    <a:pt x="1579" y="6926"/>
                    <a:pt x="1519" y="6106"/>
                  </a:cubicBezTo>
                  <a:cubicBezTo>
                    <a:pt x="1419" y="4987"/>
                    <a:pt x="1419" y="3868"/>
                    <a:pt x="1499" y="2749"/>
                  </a:cubicBezTo>
                  <a:lnTo>
                    <a:pt x="1499" y="2290"/>
                  </a:lnTo>
                  <a:lnTo>
                    <a:pt x="1499" y="1830"/>
                  </a:lnTo>
                  <a:cubicBezTo>
                    <a:pt x="1579" y="1930"/>
                    <a:pt x="1659" y="2010"/>
                    <a:pt x="1718" y="2070"/>
                  </a:cubicBezTo>
                  <a:cubicBezTo>
                    <a:pt x="2458" y="2809"/>
                    <a:pt x="3177" y="3609"/>
                    <a:pt x="3837" y="4428"/>
                  </a:cubicBezTo>
                  <a:lnTo>
                    <a:pt x="4056" y="4728"/>
                  </a:lnTo>
                  <a:cubicBezTo>
                    <a:pt x="4456" y="5267"/>
                    <a:pt x="4776" y="5647"/>
                    <a:pt x="5095" y="5847"/>
                  </a:cubicBezTo>
                  <a:cubicBezTo>
                    <a:pt x="5197" y="5894"/>
                    <a:pt x="5304" y="5917"/>
                    <a:pt x="5409" y="5917"/>
                  </a:cubicBezTo>
                  <a:cubicBezTo>
                    <a:pt x="5656" y="5917"/>
                    <a:pt x="5894" y="5791"/>
                    <a:pt x="6035" y="5567"/>
                  </a:cubicBezTo>
                  <a:cubicBezTo>
                    <a:pt x="6214" y="5227"/>
                    <a:pt x="6095" y="4807"/>
                    <a:pt x="5755" y="4628"/>
                  </a:cubicBezTo>
                  <a:cubicBezTo>
                    <a:pt x="5535" y="4408"/>
                    <a:pt x="5335" y="4168"/>
                    <a:pt x="5155" y="3908"/>
                  </a:cubicBezTo>
                  <a:cubicBezTo>
                    <a:pt x="5075" y="3768"/>
                    <a:pt x="4976" y="3649"/>
                    <a:pt x="4896" y="3569"/>
                  </a:cubicBezTo>
                  <a:cubicBezTo>
                    <a:pt x="4196" y="2709"/>
                    <a:pt x="3457" y="1870"/>
                    <a:pt x="2678" y="1091"/>
                  </a:cubicBezTo>
                  <a:cubicBezTo>
                    <a:pt x="2638" y="1051"/>
                    <a:pt x="2598" y="991"/>
                    <a:pt x="2538" y="931"/>
                  </a:cubicBezTo>
                  <a:cubicBezTo>
                    <a:pt x="2205" y="543"/>
                    <a:pt x="1753"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9;p60">
              <a:extLst>
                <a:ext uri="{FF2B5EF4-FFF2-40B4-BE49-F238E27FC236}">
                  <a16:creationId xmlns:a16="http://schemas.microsoft.com/office/drawing/2014/main" id="{D3A7BCDC-726C-420B-F0AB-B92D8EF5C78B}"/>
                </a:ext>
              </a:extLst>
            </p:cNvPr>
            <p:cNvSpPr/>
            <p:nvPr/>
          </p:nvSpPr>
          <p:spPr>
            <a:xfrm>
              <a:off x="1436675" y="430650"/>
              <a:ext cx="36975" cy="110025"/>
            </a:xfrm>
            <a:custGeom>
              <a:avLst/>
              <a:gdLst/>
              <a:ahLst/>
              <a:cxnLst/>
              <a:rect l="l" t="t" r="r" b="b"/>
              <a:pathLst>
                <a:path w="1479" h="4401" extrusionOk="0">
                  <a:moveTo>
                    <a:pt x="764" y="1"/>
                  </a:moveTo>
                  <a:cubicBezTo>
                    <a:pt x="395" y="1"/>
                    <a:pt x="28" y="257"/>
                    <a:pt x="80" y="744"/>
                  </a:cubicBezTo>
                  <a:cubicBezTo>
                    <a:pt x="100" y="1303"/>
                    <a:pt x="80" y="1863"/>
                    <a:pt x="40" y="2462"/>
                  </a:cubicBezTo>
                  <a:cubicBezTo>
                    <a:pt x="40" y="2862"/>
                    <a:pt x="20" y="3281"/>
                    <a:pt x="20" y="3701"/>
                  </a:cubicBezTo>
                  <a:cubicBezTo>
                    <a:pt x="0" y="4081"/>
                    <a:pt x="320" y="4400"/>
                    <a:pt x="699" y="4400"/>
                  </a:cubicBezTo>
                  <a:cubicBezTo>
                    <a:pt x="1079" y="4400"/>
                    <a:pt x="1379" y="4101"/>
                    <a:pt x="1399" y="3721"/>
                  </a:cubicBezTo>
                  <a:cubicBezTo>
                    <a:pt x="1399" y="3321"/>
                    <a:pt x="1419" y="2922"/>
                    <a:pt x="1439" y="2522"/>
                  </a:cubicBezTo>
                  <a:cubicBezTo>
                    <a:pt x="1459" y="1923"/>
                    <a:pt x="1479" y="1303"/>
                    <a:pt x="1459" y="684"/>
                  </a:cubicBezTo>
                  <a:cubicBezTo>
                    <a:pt x="1449" y="222"/>
                    <a:pt x="1106"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0;p60">
              <a:extLst>
                <a:ext uri="{FF2B5EF4-FFF2-40B4-BE49-F238E27FC236}">
                  <a16:creationId xmlns:a16="http://schemas.microsoft.com/office/drawing/2014/main" id="{9F607000-468D-819E-052E-7FC06712FBD2}"/>
                </a:ext>
              </a:extLst>
            </p:cNvPr>
            <p:cNvSpPr/>
            <p:nvPr/>
          </p:nvSpPr>
          <p:spPr>
            <a:xfrm>
              <a:off x="1393275" y="469175"/>
              <a:ext cx="125000" cy="41025"/>
            </a:xfrm>
            <a:custGeom>
              <a:avLst/>
              <a:gdLst/>
              <a:ahLst/>
              <a:cxnLst/>
              <a:rect l="l" t="t" r="r" b="b"/>
              <a:pathLst>
                <a:path w="5000" h="1641" extrusionOk="0">
                  <a:moveTo>
                    <a:pt x="974" y="1"/>
                  </a:moveTo>
                  <a:cubicBezTo>
                    <a:pt x="297" y="1"/>
                    <a:pt x="1" y="1018"/>
                    <a:pt x="737" y="1341"/>
                  </a:cubicBezTo>
                  <a:cubicBezTo>
                    <a:pt x="1316" y="1541"/>
                    <a:pt x="1936" y="1641"/>
                    <a:pt x="2555" y="1641"/>
                  </a:cubicBezTo>
                  <a:cubicBezTo>
                    <a:pt x="3115" y="1641"/>
                    <a:pt x="3654" y="1561"/>
                    <a:pt x="4174" y="1401"/>
                  </a:cubicBezTo>
                  <a:cubicBezTo>
                    <a:pt x="5000" y="1185"/>
                    <a:pt x="4745" y="35"/>
                    <a:pt x="4033" y="35"/>
                  </a:cubicBezTo>
                  <a:cubicBezTo>
                    <a:pt x="3952" y="35"/>
                    <a:pt x="3866" y="49"/>
                    <a:pt x="3774" y="82"/>
                  </a:cubicBezTo>
                  <a:cubicBezTo>
                    <a:pt x="3373" y="185"/>
                    <a:pt x="2967" y="235"/>
                    <a:pt x="2564" y="235"/>
                  </a:cubicBezTo>
                  <a:cubicBezTo>
                    <a:pt x="2106" y="235"/>
                    <a:pt x="1653" y="170"/>
                    <a:pt x="1217" y="42"/>
                  </a:cubicBezTo>
                  <a:cubicBezTo>
                    <a:pt x="1131" y="14"/>
                    <a:pt x="1050" y="1"/>
                    <a:pt x="9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41;p60">
              <a:extLst>
                <a:ext uri="{FF2B5EF4-FFF2-40B4-BE49-F238E27FC236}">
                  <a16:creationId xmlns:a16="http://schemas.microsoft.com/office/drawing/2014/main" id="{AA310D0A-72BD-AAA8-928C-C5B967646944}"/>
                </a:ext>
              </a:extLst>
            </p:cNvPr>
            <p:cNvSpPr/>
            <p:nvPr/>
          </p:nvSpPr>
          <p:spPr>
            <a:xfrm>
              <a:off x="1384225" y="247400"/>
              <a:ext cx="122900" cy="145900"/>
            </a:xfrm>
            <a:custGeom>
              <a:avLst/>
              <a:gdLst/>
              <a:ahLst/>
              <a:cxnLst/>
              <a:rect l="l" t="t" r="r" b="b"/>
              <a:pathLst>
                <a:path w="4916" h="5836" extrusionOk="0">
                  <a:moveTo>
                    <a:pt x="4154" y="1"/>
                  </a:moveTo>
                  <a:cubicBezTo>
                    <a:pt x="3812" y="1"/>
                    <a:pt x="3467" y="231"/>
                    <a:pt x="3457" y="680"/>
                  </a:cubicBezTo>
                  <a:lnTo>
                    <a:pt x="3457" y="940"/>
                  </a:lnTo>
                  <a:cubicBezTo>
                    <a:pt x="3497" y="1560"/>
                    <a:pt x="3497" y="2199"/>
                    <a:pt x="3457" y="2819"/>
                  </a:cubicBezTo>
                  <a:cubicBezTo>
                    <a:pt x="2660" y="2225"/>
                    <a:pt x="1899" y="1655"/>
                    <a:pt x="1243" y="1655"/>
                  </a:cubicBezTo>
                  <a:cubicBezTo>
                    <a:pt x="1060" y="1655"/>
                    <a:pt x="885" y="1699"/>
                    <a:pt x="719" y="1799"/>
                  </a:cubicBezTo>
                  <a:cubicBezTo>
                    <a:pt x="480" y="1939"/>
                    <a:pt x="320" y="2159"/>
                    <a:pt x="260" y="2419"/>
                  </a:cubicBezTo>
                  <a:cubicBezTo>
                    <a:pt x="0" y="3458"/>
                    <a:pt x="1079" y="5496"/>
                    <a:pt x="1099" y="5516"/>
                  </a:cubicBezTo>
                  <a:cubicBezTo>
                    <a:pt x="1219" y="5716"/>
                    <a:pt x="1439" y="5836"/>
                    <a:pt x="1678" y="5836"/>
                  </a:cubicBezTo>
                  <a:cubicBezTo>
                    <a:pt x="1798" y="5836"/>
                    <a:pt x="1918" y="5796"/>
                    <a:pt x="2018" y="5736"/>
                  </a:cubicBezTo>
                  <a:cubicBezTo>
                    <a:pt x="2358" y="5536"/>
                    <a:pt x="2458" y="5116"/>
                    <a:pt x="2278" y="4797"/>
                  </a:cubicBezTo>
                  <a:cubicBezTo>
                    <a:pt x="2018" y="4297"/>
                    <a:pt x="1818" y="3778"/>
                    <a:pt x="1659" y="3238"/>
                  </a:cubicBezTo>
                  <a:lnTo>
                    <a:pt x="1659" y="3238"/>
                  </a:lnTo>
                  <a:cubicBezTo>
                    <a:pt x="1978" y="3458"/>
                    <a:pt x="2378" y="3738"/>
                    <a:pt x="2598" y="3918"/>
                  </a:cubicBezTo>
                  <a:cubicBezTo>
                    <a:pt x="2937" y="4197"/>
                    <a:pt x="3297" y="4437"/>
                    <a:pt x="3677" y="4617"/>
                  </a:cubicBezTo>
                  <a:lnTo>
                    <a:pt x="4336" y="4877"/>
                  </a:lnTo>
                  <a:lnTo>
                    <a:pt x="4576" y="4197"/>
                  </a:lnTo>
                  <a:cubicBezTo>
                    <a:pt x="4916" y="3218"/>
                    <a:pt x="4876" y="1919"/>
                    <a:pt x="4836" y="900"/>
                  </a:cubicBezTo>
                  <a:lnTo>
                    <a:pt x="4836" y="640"/>
                  </a:lnTo>
                  <a:cubicBezTo>
                    <a:pt x="4806" y="211"/>
                    <a:pt x="4481" y="1"/>
                    <a:pt x="4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2;p60">
              <a:extLst>
                <a:ext uri="{FF2B5EF4-FFF2-40B4-BE49-F238E27FC236}">
                  <a16:creationId xmlns:a16="http://schemas.microsoft.com/office/drawing/2014/main" id="{E26FC21B-BAA1-52D5-3257-BC271010D7C3}"/>
                </a:ext>
              </a:extLst>
            </p:cNvPr>
            <p:cNvSpPr/>
            <p:nvPr/>
          </p:nvSpPr>
          <p:spPr>
            <a:xfrm>
              <a:off x="1676950" y="667275"/>
              <a:ext cx="151375" cy="209225"/>
            </a:xfrm>
            <a:custGeom>
              <a:avLst/>
              <a:gdLst/>
              <a:ahLst/>
              <a:cxnLst/>
              <a:rect l="l" t="t" r="r" b="b"/>
              <a:pathLst>
                <a:path w="6055" h="8369" extrusionOk="0">
                  <a:moveTo>
                    <a:pt x="3750" y="2954"/>
                  </a:moveTo>
                  <a:cubicBezTo>
                    <a:pt x="4026" y="2954"/>
                    <a:pt x="4303" y="3007"/>
                    <a:pt x="4556" y="3108"/>
                  </a:cubicBezTo>
                  <a:cubicBezTo>
                    <a:pt x="4696" y="3148"/>
                    <a:pt x="4816" y="3228"/>
                    <a:pt x="4896" y="3328"/>
                  </a:cubicBezTo>
                  <a:cubicBezTo>
                    <a:pt x="4896" y="3462"/>
                    <a:pt x="4566" y="3669"/>
                    <a:pt x="4310" y="3669"/>
                  </a:cubicBezTo>
                  <a:cubicBezTo>
                    <a:pt x="4299" y="3669"/>
                    <a:pt x="4288" y="3668"/>
                    <a:pt x="4276" y="3668"/>
                  </a:cubicBezTo>
                  <a:cubicBezTo>
                    <a:pt x="4017" y="3628"/>
                    <a:pt x="3737" y="3568"/>
                    <a:pt x="3497" y="3468"/>
                  </a:cubicBezTo>
                  <a:cubicBezTo>
                    <a:pt x="3257" y="3368"/>
                    <a:pt x="2998" y="3308"/>
                    <a:pt x="2738" y="3248"/>
                  </a:cubicBezTo>
                  <a:lnTo>
                    <a:pt x="3277" y="3008"/>
                  </a:lnTo>
                  <a:cubicBezTo>
                    <a:pt x="3431" y="2971"/>
                    <a:pt x="3591" y="2954"/>
                    <a:pt x="3750" y="2954"/>
                  </a:cubicBezTo>
                  <a:close/>
                  <a:moveTo>
                    <a:pt x="1259" y="6245"/>
                  </a:moveTo>
                  <a:cubicBezTo>
                    <a:pt x="1359" y="6328"/>
                    <a:pt x="1487" y="6370"/>
                    <a:pt x="1619" y="6370"/>
                  </a:cubicBezTo>
                  <a:cubicBezTo>
                    <a:pt x="1646" y="6370"/>
                    <a:pt x="1672" y="6368"/>
                    <a:pt x="1699" y="6365"/>
                  </a:cubicBezTo>
                  <a:cubicBezTo>
                    <a:pt x="1859" y="6405"/>
                    <a:pt x="1999" y="6505"/>
                    <a:pt x="2098" y="6645"/>
                  </a:cubicBezTo>
                  <a:cubicBezTo>
                    <a:pt x="2258" y="6805"/>
                    <a:pt x="2358" y="6985"/>
                    <a:pt x="2418" y="7204"/>
                  </a:cubicBezTo>
                  <a:cubicBezTo>
                    <a:pt x="2358" y="7214"/>
                    <a:pt x="2298" y="7219"/>
                    <a:pt x="2238" y="7219"/>
                  </a:cubicBezTo>
                  <a:cubicBezTo>
                    <a:pt x="2178" y="7219"/>
                    <a:pt x="2118" y="7214"/>
                    <a:pt x="2059" y="7204"/>
                  </a:cubicBezTo>
                  <a:cubicBezTo>
                    <a:pt x="1599" y="7124"/>
                    <a:pt x="1339" y="6705"/>
                    <a:pt x="1259" y="6245"/>
                  </a:cubicBezTo>
                  <a:close/>
                  <a:moveTo>
                    <a:pt x="3633" y="1"/>
                  </a:moveTo>
                  <a:cubicBezTo>
                    <a:pt x="3406" y="1"/>
                    <a:pt x="3181" y="128"/>
                    <a:pt x="3098" y="410"/>
                  </a:cubicBezTo>
                  <a:cubicBezTo>
                    <a:pt x="3038" y="630"/>
                    <a:pt x="2958" y="830"/>
                    <a:pt x="2838" y="1030"/>
                  </a:cubicBezTo>
                  <a:cubicBezTo>
                    <a:pt x="2558" y="1489"/>
                    <a:pt x="2418" y="2029"/>
                    <a:pt x="2458" y="2569"/>
                  </a:cubicBezTo>
                  <a:lnTo>
                    <a:pt x="2558" y="3248"/>
                  </a:lnTo>
                  <a:cubicBezTo>
                    <a:pt x="2455" y="3236"/>
                    <a:pt x="2354" y="3229"/>
                    <a:pt x="2255" y="3229"/>
                  </a:cubicBezTo>
                  <a:cubicBezTo>
                    <a:pt x="2027" y="3229"/>
                    <a:pt x="1808" y="3264"/>
                    <a:pt x="1599" y="3348"/>
                  </a:cubicBezTo>
                  <a:cubicBezTo>
                    <a:pt x="420" y="3747"/>
                    <a:pt x="0" y="5086"/>
                    <a:pt x="100" y="6165"/>
                  </a:cubicBezTo>
                  <a:cubicBezTo>
                    <a:pt x="200" y="7344"/>
                    <a:pt x="900" y="8183"/>
                    <a:pt x="1879" y="8343"/>
                  </a:cubicBezTo>
                  <a:cubicBezTo>
                    <a:pt x="2019" y="8363"/>
                    <a:pt x="2158" y="8363"/>
                    <a:pt x="2278" y="8363"/>
                  </a:cubicBezTo>
                  <a:cubicBezTo>
                    <a:pt x="2319" y="8367"/>
                    <a:pt x="2359" y="8369"/>
                    <a:pt x="2399" y="8369"/>
                  </a:cubicBezTo>
                  <a:cubicBezTo>
                    <a:pt x="2793" y="8369"/>
                    <a:pt x="3160" y="8190"/>
                    <a:pt x="3377" y="7864"/>
                  </a:cubicBezTo>
                  <a:cubicBezTo>
                    <a:pt x="3657" y="7444"/>
                    <a:pt x="3597" y="6845"/>
                    <a:pt x="3217" y="6245"/>
                  </a:cubicBezTo>
                  <a:cubicBezTo>
                    <a:pt x="2905" y="5748"/>
                    <a:pt x="2337" y="5234"/>
                    <a:pt x="1688" y="5234"/>
                  </a:cubicBezTo>
                  <a:cubicBezTo>
                    <a:pt x="1632" y="5234"/>
                    <a:pt x="1576" y="5238"/>
                    <a:pt x="1519" y="5246"/>
                  </a:cubicBezTo>
                  <a:cubicBezTo>
                    <a:pt x="1439" y="5266"/>
                    <a:pt x="1339" y="5286"/>
                    <a:pt x="1279" y="5346"/>
                  </a:cubicBezTo>
                  <a:cubicBezTo>
                    <a:pt x="1339" y="4946"/>
                    <a:pt x="1599" y="4587"/>
                    <a:pt x="1959" y="4427"/>
                  </a:cubicBezTo>
                  <a:cubicBezTo>
                    <a:pt x="2076" y="4388"/>
                    <a:pt x="2189" y="4370"/>
                    <a:pt x="2305" y="4370"/>
                  </a:cubicBezTo>
                  <a:cubicBezTo>
                    <a:pt x="2544" y="4370"/>
                    <a:pt x="2795" y="4446"/>
                    <a:pt x="3118" y="4567"/>
                  </a:cubicBezTo>
                  <a:cubicBezTo>
                    <a:pt x="3457" y="4687"/>
                    <a:pt x="3817" y="4767"/>
                    <a:pt x="4197" y="4806"/>
                  </a:cubicBezTo>
                  <a:cubicBezTo>
                    <a:pt x="4223" y="4808"/>
                    <a:pt x="4250" y="4809"/>
                    <a:pt x="4278" y="4809"/>
                  </a:cubicBezTo>
                  <a:cubicBezTo>
                    <a:pt x="4992" y="4809"/>
                    <a:pt x="5958" y="4312"/>
                    <a:pt x="6035" y="3408"/>
                  </a:cubicBezTo>
                  <a:cubicBezTo>
                    <a:pt x="6055" y="2968"/>
                    <a:pt x="5835" y="2529"/>
                    <a:pt x="5455" y="2289"/>
                  </a:cubicBezTo>
                  <a:cubicBezTo>
                    <a:pt x="4936" y="1989"/>
                    <a:pt x="4336" y="1809"/>
                    <a:pt x="3717" y="1809"/>
                  </a:cubicBezTo>
                  <a:cubicBezTo>
                    <a:pt x="3757" y="1729"/>
                    <a:pt x="3817" y="1649"/>
                    <a:pt x="3857" y="1549"/>
                  </a:cubicBezTo>
                  <a:cubicBezTo>
                    <a:pt x="4017" y="1270"/>
                    <a:pt x="4137" y="970"/>
                    <a:pt x="4217" y="670"/>
                  </a:cubicBezTo>
                  <a:cubicBezTo>
                    <a:pt x="4275" y="250"/>
                    <a:pt x="3952" y="1"/>
                    <a:pt x="3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43;p60">
              <a:extLst>
                <a:ext uri="{FF2B5EF4-FFF2-40B4-BE49-F238E27FC236}">
                  <a16:creationId xmlns:a16="http://schemas.microsoft.com/office/drawing/2014/main" id="{0EA94C59-A5AD-6CB7-8453-B8B985EBBAA5}"/>
                </a:ext>
              </a:extLst>
            </p:cNvPr>
            <p:cNvSpPr/>
            <p:nvPr/>
          </p:nvSpPr>
          <p:spPr>
            <a:xfrm>
              <a:off x="1149925" y="519250"/>
              <a:ext cx="140475" cy="55400"/>
            </a:xfrm>
            <a:custGeom>
              <a:avLst/>
              <a:gdLst/>
              <a:ahLst/>
              <a:cxnLst/>
              <a:rect l="l" t="t" r="r" b="b"/>
              <a:pathLst>
                <a:path w="5619" h="2216" extrusionOk="0">
                  <a:moveTo>
                    <a:pt x="4676" y="1"/>
                  </a:moveTo>
                  <a:cubicBezTo>
                    <a:pt x="4625" y="1"/>
                    <a:pt x="4572" y="6"/>
                    <a:pt x="4516" y="17"/>
                  </a:cubicBezTo>
                  <a:cubicBezTo>
                    <a:pt x="3997" y="117"/>
                    <a:pt x="3497" y="237"/>
                    <a:pt x="3018" y="397"/>
                  </a:cubicBezTo>
                  <a:cubicBezTo>
                    <a:pt x="2338" y="657"/>
                    <a:pt x="1619" y="796"/>
                    <a:pt x="900" y="816"/>
                  </a:cubicBezTo>
                  <a:lnTo>
                    <a:pt x="880" y="816"/>
                  </a:lnTo>
                  <a:cubicBezTo>
                    <a:pt x="1" y="876"/>
                    <a:pt x="1" y="2155"/>
                    <a:pt x="880" y="2215"/>
                  </a:cubicBezTo>
                  <a:lnTo>
                    <a:pt x="900" y="2215"/>
                  </a:lnTo>
                  <a:cubicBezTo>
                    <a:pt x="1759" y="2175"/>
                    <a:pt x="2598" y="2015"/>
                    <a:pt x="3417" y="1736"/>
                  </a:cubicBezTo>
                  <a:cubicBezTo>
                    <a:pt x="3857" y="1576"/>
                    <a:pt x="4297" y="1456"/>
                    <a:pt x="4756" y="1376"/>
                  </a:cubicBezTo>
                  <a:cubicBezTo>
                    <a:pt x="5619" y="1207"/>
                    <a:pt x="5443" y="1"/>
                    <a:pt x="46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44;p60">
              <a:extLst>
                <a:ext uri="{FF2B5EF4-FFF2-40B4-BE49-F238E27FC236}">
                  <a16:creationId xmlns:a16="http://schemas.microsoft.com/office/drawing/2014/main" id="{E08D8C7E-C3EB-1E33-830F-D9D57572A031}"/>
                </a:ext>
              </a:extLst>
            </p:cNvPr>
            <p:cNvSpPr/>
            <p:nvPr/>
          </p:nvSpPr>
          <p:spPr>
            <a:xfrm>
              <a:off x="1584525" y="249325"/>
              <a:ext cx="80450" cy="37250"/>
            </a:xfrm>
            <a:custGeom>
              <a:avLst/>
              <a:gdLst/>
              <a:ahLst/>
              <a:cxnLst/>
              <a:rect l="l" t="t" r="r" b="b"/>
              <a:pathLst>
                <a:path w="3218" h="1490" extrusionOk="0">
                  <a:moveTo>
                    <a:pt x="2559" y="1"/>
                  </a:moveTo>
                  <a:cubicBezTo>
                    <a:pt x="2539" y="1"/>
                    <a:pt x="2519" y="2"/>
                    <a:pt x="2498" y="4"/>
                  </a:cubicBezTo>
                  <a:cubicBezTo>
                    <a:pt x="2049" y="49"/>
                    <a:pt x="1599" y="71"/>
                    <a:pt x="1150" y="71"/>
                  </a:cubicBezTo>
                  <a:cubicBezTo>
                    <a:pt x="1000" y="71"/>
                    <a:pt x="850" y="69"/>
                    <a:pt x="700" y="64"/>
                  </a:cubicBezTo>
                  <a:cubicBezTo>
                    <a:pt x="320" y="64"/>
                    <a:pt x="1" y="384"/>
                    <a:pt x="1" y="763"/>
                  </a:cubicBezTo>
                  <a:cubicBezTo>
                    <a:pt x="1" y="1143"/>
                    <a:pt x="320" y="1463"/>
                    <a:pt x="700" y="1463"/>
                  </a:cubicBezTo>
                  <a:lnTo>
                    <a:pt x="700" y="1483"/>
                  </a:lnTo>
                  <a:cubicBezTo>
                    <a:pt x="842" y="1487"/>
                    <a:pt x="983" y="1490"/>
                    <a:pt x="1125" y="1490"/>
                  </a:cubicBezTo>
                  <a:cubicBezTo>
                    <a:pt x="1583" y="1490"/>
                    <a:pt x="2041" y="1464"/>
                    <a:pt x="2498" y="1403"/>
                  </a:cubicBezTo>
                  <a:cubicBezTo>
                    <a:pt x="2698" y="1403"/>
                    <a:pt x="2858" y="1323"/>
                    <a:pt x="2998" y="1203"/>
                  </a:cubicBezTo>
                  <a:cubicBezTo>
                    <a:pt x="3138" y="1063"/>
                    <a:pt x="3218" y="883"/>
                    <a:pt x="3218" y="703"/>
                  </a:cubicBezTo>
                  <a:cubicBezTo>
                    <a:pt x="3218" y="524"/>
                    <a:pt x="3138" y="344"/>
                    <a:pt x="2998" y="204"/>
                  </a:cubicBezTo>
                  <a:cubicBezTo>
                    <a:pt x="2890" y="78"/>
                    <a:pt x="2734" y="1"/>
                    <a:pt x="2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5;p60">
              <a:extLst>
                <a:ext uri="{FF2B5EF4-FFF2-40B4-BE49-F238E27FC236}">
                  <a16:creationId xmlns:a16="http://schemas.microsoft.com/office/drawing/2014/main" id="{DBFF1368-723E-881F-F209-7B565313D425}"/>
                </a:ext>
              </a:extLst>
            </p:cNvPr>
            <p:cNvSpPr/>
            <p:nvPr/>
          </p:nvSpPr>
          <p:spPr>
            <a:xfrm>
              <a:off x="1572050" y="323050"/>
              <a:ext cx="272275" cy="232925"/>
            </a:xfrm>
            <a:custGeom>
              <a:avLst/>
              <a:gdLst/>
              <a:ahLst/>
              <a:cxnLst/>
              <a:rect l="l" t="t" r="r" b="b"/>
              <a:pathLst>
                <a:path w="10891" h="9317" extrusionOk="0">
                  <a:moveTo>
                    <a:pt x="7253" y="0"/>
                  </a:moveTo>
                  <a:cubicBezTo>
                    <a:pt x="6080" y="0"/>
                    <a:pt x="4833" y="318"/>
                    <a:pt x="3837" y="752"/>
                  </a:cubicBezTo>
                  <a:cubicBezTo>
                    <a:pt x="2398" y="1371"/>
                    <a:pt x="1259" y="2530"/>
                    <a:pt x="680" y="3969"/>
                  </a:cubicBezTo>
                  <a:cubicBezTo>
                    <a:pt x="0" y="5747"/>
                    <a:pt x="640" y="7545"/>
                    <a:pt x="1639" y="9064"/>
                  </a:cubicBezTo>
                  <a:cubicBezTo>
                    <a:pt x="1758" y="9243"/>
                    <a:pt x="1928" y="9317"/>
                    <a:pt x="2098" y="9317"/>
                  </a:cubicBezTo>
                  <a:cubicBezTo>
                    <a:pt x="2499" y="9317"/>
                    <a:pt x="2898" y="8906"/>
                    <a:pt x="2618" y="8485"/>
                  </a:cubicBezTo>
                  <a:lnTo>
                    <a:pt x="2598" y="8485"/>
                  </a:lnTo>
                  <a:cubicBezTo>
                    <a:pt x="1898" y="7406"/>
                    <a:pt x="1299" y="6147"/>
                    <a:pt x="1599" y="4828"/>
                  </a:cubicBezTo>
                  <a:cubicBezTo>
                    <a:pt x="1938" y="3609"/>
                    <a:pt x="2738" y="2590"/>
                    <a:pt x="3857" y="2011"/>
                  </a:cubicBezTo>
                  <a:cubicBezTo>
                    <a:pt x="4904" y="1469"/>
                    <a:pt x="6058" y="1172"/>
                    <a:pt x="7225" y="1172"/>
                  </a:cubicBezTo>
                  <a:cubicBezTo>
                    <a:pt x="7394" y="1172"/>
                    <a:pt x="7564" y="1179"/>
                    <a:pt x="7733" y="1191"/>
                  </a:cubicBezTo>
                  <a:cubicBezTo>
                    <a:pt x="8313" y="1211"/>
                    <a:pt x="8872" y="1391"/>
                    <a:pt x="9212" y="1871"/>
                  </a:cubicBezTo>
                  <a:cubicBezTo>
                    <a:pt x="9472" y="2330"/>
                    <a:pt x="9631" y="2850"/>
                    <a:pt x="9631" y="3369"/>
                  </a:cubicBezTo>
                  <a:cubicBezTo>
                    <a:pt x="9740" y="4819"/>
                    <a:pt x="9520" y="6318"/>
                    <a:pt x="9225" y="7732"/>
                  </a:cubicBezTo>
                  <a:lnTo>
                    <a:pt x="9225" y="7732"/>
                  </a:lnTo>
                  <a:lnTo>
                    <a:pt x="8293" y="7705"/>
                  </a:lnTo>
                  <a:cubicBezTo>
                    <a:pt x="8286" y="7705"/>
                    <a:pt x="8280" y="7705"/>
                    <a:pt x="8274" y="7705"/>
                  </a:cubicBezTo>
                  <a:cubicBezTo>
                    <a:pt x="7553" y="7705"/>
                    <a:pt x="7560" y="8825"/>
                    <a:pt x="8293" y="8844"/>
                  </a:cubicBezTo>
                  <a:lnTo>
                    <a:pt x="9691" y="8884"/>
                  </a:lnTo>
                  <a:cubicBezTo>
                    <a:pt x="9931" y="8884"/>
                    <a:pt x="10171" y="8704"/>
                    <a:pt x="10231" y="8465"/>
                  </a:cubicBezTo>
                  <a:cubicBezTo>
                    <a:pt x="10591" y="6806"/>
                    <a:pt x="10890" y="5008"/>
                    <a:pt x="10770" y="3309"/>
                  </a:cubicBezTo>
                  <a:cubicBezTo>
                    <a:pt x="10651" y="1911"/>
                    <a:pt x="10051" y="512"/>
                    <a:pt x="8552" y="152"/>
                  </a:cubicBezTo>
                  <a:cubicBezTo>
                    <a:pt x="8142" y="47"/>
                    <a:pt x="7703" y="0"/>
                    <a:pt x="7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46;p60">
              <a:extLst>
                <a:ext uri="{FF2B5EF4-FFF2-40B4-BE49-F238E27FC236}">
                  <a16:creationId xmlns:a16="http://schemas.microsoft.com/office/drawing/2014/main" id="{443185F7-9956-11FB-619C-9CC4EAAD89AE}"/>
                </a:ext>
              </a:extLst>
            </p:cNvPr>
            <p:cNvSpPr/>
            <p:nvPr/>
          </p:nvSpPr>
          <p:spPr>
            <a:xfrm>
              <a:off x="1639975" y="529650"/>
              <a:ext cx="143400" cy="70350"/>
            </a:xfrm>
            <a:custGeom>
              <a:avLst/>
              <a:gdLst/>
              <a:ahLst/>
              <a:cxnLst/>
              <a:rect l="l" t="t" r="r" b="b"/>
              <a:pathLst>
                <a:path w="5736" h="2814" extrusionOk="0">
                  <a:moveTo>
                    <a:pt x="4936" y="1"/>
                  </a:moveTo>
                  <a:cubicBezTo>
                    <a:pt x="4637" y="1"/>
                    <a:pt x="4377" y="241"/>
                    <a:pt x="4377" y="560"/>
                  </a:cubicBezTo>
                  <a:cubicBezTo>
                    <a:pt x="4329" y="922"/>
                    <a:pt x="4331" y="1298"/>
                    <a:pt x="4385" y="1667"/>
                  </a:cubicBezTo>
                  <a:lnTo>
                    <a:pt x="4385" y="1667"/>
                  </a:lnTo>
                  <a:cubicBezTo>
                    <a:pt x="3880" y="1672"/>
                    <a:pt x="3374" y="1674"/>
                    <a:pt x="2868" y="1674"/>
                  </a:cubicBezTo>
                  <a:cubicBezTo>
                    <a:pt x="2371" y="1674"/>
                    <a:pt x="1875" y="1672"/>
                    <a:pt x="1380" y="1668"/>
                  </a:cubicBezTo>
                  <a:lnTo>
                    <a:pt x="1380" y="1668"/>
                  </a:lnTo>
                  <a:cubicBezTo>
                    <a:pt x="1459" y="1304"/>
                    <a:pt x="1507" y="932"/>
                    <a:pt x="1519" y="560"/>
                  </a:cubicBezTo>
                  <a:cubicBezTo>
                    <a:pt x="1489" y="211"/>
                    <a:pt x="1215" y="36"/>
                    <a:pt x="942" y="36"/>
                  </a:cubicBezTo>
                  <a:cubicBezTo>
                    <a:pt x="670" y="36"/>
                    <a:pt x="400" y="211"/>
                    <a:pt x="380" y="560"/>
                  </a:cubicBezTo>
                  <a:lnTo>
                    <a:pt x="380" y="580"/>
                  </a:lnTo>
                  <a:cubicBezTo>
                    <a:pt x="360" y="1080"/>
                    <a:pt x="260" y="1599"/>
                    <a:pt x="81" y="2079"/>
                  </a:cubicBezTo>
                  <a:cubicBezTo>
                    <a:pt x="1" y="2439"/>
                    <a:pt x="260" y="2778"/>
                    <a:pt x="640" y="2798"/>
                  </a:cubicBezTo>
                  <a:cubicBezTo>
                    <a:pt x="1379" y="2808"/>
                    <a:pt x="2124" y="2813"/>
                    <a:pt x="2868" y="2813"/>
                  </a:cubicBezTo>
                  <a:cubicBezTo>
                    <a:pt x="3612" y="2813"/>
                    <a:pt x="4357" y="2808"/>
                    <a:pt x="5096" y="2798"/>
                  </a:cubicBezTo>
                  <a:cubicBezTo>
                    <a:pt x="5476" y="2798"/>
                    <a:pt x="5736" y="2439"/>
                    <a:pt x="5636" y="2079"/>
                  </a:cubicBezTo>
                  <a:cubicBezTo>
                    <a:pt x="5476" y="1579"/>
                    <a:pt x="5436" y="1060"/>
                    <a:pt x="5516" y="560"/>
                  </a:cubicBezTo>
                  <a:cubicBezTo>
                    <a:pt x="5496" y="241"/>
                    <a:pt x="5256" y="1"/>
                    <a:pt x="4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47;p60">
              <a:extLst>
                <a:ext uri="{FF2B5EF4-FFF2-40B4-BE49-F238E27FC236}">
                  <a16:creationId xmlns:a16="http://schemas.microsoft.com/office/drawing/2014/main" id="{5CC296FA-C604-68A0-E7D8-62CCDCA19A92}"/>
                </a:ext>
              </a:extLst>
            </p:cNvPr>
            <p:cNvSpPr/>
            <p:nvPr/>
          </p:nvSpPr>
          <p:spPr>
            <a:xfrm>
              <a:off x="1639475" y="418250"/>
              <a:ext cx="62475" cy="85450"/>
            </a:xfrm>
            <a:custGeom>
              <a:avLst/>
              <a:gdLst/>
              <a:ahLst/>
              <a:cxnLst/>
              <a:rect l="l" t="t" r="r" b="b"/>
              <a:pathLst>
                <a:path w="2499" h="3418" extrusionOk="0">
                  <a:moveTo>
                    <a:pt x="1240" y="1"/>
                  </a:moveTo>
                  <a:cubicBezTo>
                    <a:pt x="560" y="1"/>
                    <a:pt x="1" y="780"/>
                    <a:pt x="1" y="1719"/>
                  </a:cubicBezTo>
                  <a:cubicBezTo>
                    <a:pt x="1" y="2658"/>
                    <a:pt x="560" y="3418"/>
                    <a:pt x="1240" y="3418"/>
                  </a:cubicBezTo>
                  <a:cubicBezTo>
                    <a:pt x="1939" y="3418"/>
                    <a:pt x="2498" y="2658"/>
                    <a:pt x="2498" y="1719"/>
                  </a:cubicBezTo>
                  <a:cubicBezTo>
                    <a:pt x="2498" y="780"/>
                    <a:pt x="1939" y="1"/>
                    <a:pt x="1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8;p60">
              <a:extLst>
                <a:ext uri="{FF2B5EF4-FFF2-40B4-BE49-F238E27FC236}">
                  <a16:creationId xmlns:a16="http://schemas.microsoft.com/office/drawing/2014/main" id="{15B16FF0-FEC2-45FB-B18A-B19FD217CAD7}"/>
                </a:ext>
              </a:extLst>
            </p:cNvPr>
            <p:cNvSpPr/>
            <p:nvPr/>
          </p:nvSpPr>
          <p:spPr>
            <a:xfrm>
              <a:off x="1725400" y="412100"/>
              <a:ext cx="62975" cy="79650"/>
            </a:xfrm>
            <a:custGeom>
              <a:avLst/>
              <a:gdLst/>
              <a:ahLst/>
              <a:cxnLst/>
              <a:rect l="l" t="t" r="r" b="b"/>
              <a:pathLst>
                <a:path w="2519" h="3186" extrusionOk="0">
                  <a:moveTo>
                    <a:pt x="1463" y="1"/>
                  </a:moveTo>
                  <a:cubicBezTo>
                    <a:pt x="942" y="1"/>
                    <a:pt x="416" y="545"/>
                    <a:pt x="220" y="1326"/>
                  </a:cubicBezTo>
                  <a:cubicBezTo>
                    <a:pt x="1" y="2185"/>
                    <a:pt x="280" y="3004"/>
                    <a:pt x="840" y="3164"/>
                  </a:cubicBezTo>
                  <a:cubicBezTo>
                    <a:pt x="899" y="3179"/>
                    <a:pt x="960" y="3186"/>
                    <a:pt x="1021" y="3186"/>
                  </a:cubicBezTo>
                  <a:cubicBezTo>
                    <a:pt x="1550" y="3186"/>
                    <a:pt x="2101" y="2654"/>
                    <a:pt x="2299" y="1865"/>
                  </a:cubicBezTo>
                  <a:cubicBezTo>
                    <a:pt x="2518" y="1006"/>
                    <a:pt x="2219" y="167"/>
                    <a:pt x="1659" y="27"/>
                  </a:cubicBezTo>
                  <a:cubicBezTo>
                    <a:pt x="1594" y="9"/>
                    <a:pt x="1529" y="1"/>
                    <a:pt x="1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49;p60">
              <a:extLst>
                <a:ext uri="{FF2B5EF4-FFF2-40B4-BE49-F238E27FC236}">
                  <a16:creationId xmlns:a16="http://schemas.microsoft.com/office/drawing/2014/main" id="{B543DEAF-6560-7CD4-9128-72124B9D9ABB}"/>
                </a:ext>
              </a:extLst>
            </p:cNvPr>
            <p:cNvSpPr/>
            <p:nvPr/>
          </p:nvSpPr>
          <p:spPr>
            <a:xfrm>
              <a:off x="1196100" y="722900"/>
              <a:ext cx="556800" cy="423850"/>
            </a:xfrm>
            <a:custGeom>
              <a:avLst/>
              <a:gdLst/>
              <a:ahLst/>
              <a:cxnLst/>
              <a:rect l="l" t="t" r="r" b="b"/>
              <a:pathLst>
                <a:path w="22272" h="16954" extrusionOk="0">
                  <a:moveTo>
                    <a:pt x="11517" y="1307"/>
                  </a:moveTo>
                  <a:cubicBezTo>
                    <a:pt x="11531" y="1326"/>
                    <a:pt x="11566" y="1358"/>
                    <a:pt x="11641" y="1403"/>
                  </a:cubicBezTo>
                  <a:cubicBezTo>
                    <a:pt x="11981" y="1602"/>
                    <a:pt x="12281" y="2162"/>
                    <a:pt x="12481" y="2482"/>
                  </a:cubicBezTo>
                  <a:cubicBezTo>
                    <a:pt x="12780" y="2921"/>
                    <a:pt x="13020" y="3381"/>
                    <a:pt x="13280" y="3820"/>
                  </a:cubicBezTo>
                  <a:cubicBezTo>
                    <a:pt x="14379" y="5779"/>
                    <a:pt x="15538" y="7717"/>
                    <a:pt x="16697" y="9615"/>
                  </a:cubicBezTo>
                  <a:cubicBezTo>
                    <a:pt x="17885" y="11538"/>
                    <a:pt x="19105" y="13430"/>
                    <a:pt x="20355" y="15292"/>
                  </a:cubicBezTo>
                  <a:lnTo>
                    <a:pt x="20355" y="15292"/>
                  </a:lnTo>
                  <a:cubicBezTo>
                    <a:pt x="17697" y="15574"/>
                    <a:pt x="15025" y="15716"/>
                    <a:pt x="12355" y="15716"/>
                  </a:cubicBezTo>
                  <a:cubicBezTo>
                    <a:pt x="8712" y="15716"/>
                    <a:pt x="5071" y="15452"/>
                    <a:pt x="1468" y="14922"/>
                  </a:cubicBezTo>
                  <a:lnTo>
                    <a:pt x="1468" y="14922"/>
                  </a:lnTo>
                  <a:cubicBezTo>
                    <a:pt x="1520" y="14882"/>
                    <a:pt x="1568" y="14832"/>
                    <a:pt x="1610" y="14770"/>
                  </a:cubicBezTo>
                  <a:cubicBezTo>
                    <a:pt x="4168" y="10974"/>
                    <a:pt x="6866" y="7257"/>
                    <a:pt x="9663" y="3621"/>
                  </a:cubicBezTo>
                  <a:lnTo>
                    <a:pt x="10662" y="2322"/>
                  </a:lnTo>
                  <a:lnTo>
                    <a:pt x="11162" y="1702"/>
                  </a:lnTo>
                  <a:cubicBezTo>
                    <a:pt x="11222" y="1582"/>
                    <a:pt x="11322" y="1482"/>
                    <a:pt x="11401" y="1383"/>
                  </a:cubicBezTo>
                  <a:cubicBezTo>
                    <a:pt x="11476" y="1351"/>
                    <a:pt x="11506" y="1325"/>
                    <a:pt x="11517" y="1307"/>
                  </a:cubicBezTo>
                  <a:close/>
                  <a:moveTo>
                    <a:pt x="11519" y="1"/>
                  </a:moveTo>
                  <a:cubicBezTo>
                    <a:pt x="10863" y="1"/>
                    <a:pt x="10366" y="707"/>
                    <a:pt x="9923" y="1283"/>
                  </a:cubicBezTo>
                  <a:cubicBezTo>
                    <a:pt x="8364" y="3261"/>
                    <a:pt x="6846" y="5259"/>
                    <a:pt x="5347" y="7297"/>
                  </a:cubicBezTo>
                  <a:cubicBezTo>
                    <a:pt x="3708" y="9555"/>
                    <a:pt x="2090" y="11833"/>
                    <a:pt x="531" y="14151"/>
                  </a:cubicBezTo>
                  <a:cubicBezTo>
                    <a:pt x="340" y="14438"/>
                    <a:pt x="433" y="14718"/>
                    <a:pt x="637" y="14888"/>
                  </a:cubicBezTo>
                  <a:lnTo>
                    <a:pt x="637" y="14888"/>
                  </a:lnTo>
                  <a:cubicBezTo>
                    <a:pt x="116" y="15097"/>
                    <a:pt x="1" y="15949"/>
                    <a:pt x="651" y="16049"/>
                  </a:cubicBezTo>
                  <a:lnTo>
                    <a:pt x="671" y="16049"/>
                  </a:lnTo>
                  <a:cubicBezTo>
                    <a:pt x="4559" y="16648"/>
                    <a:pt x="8480" y="16953"/>
                    <a:pt x="12403" y="16953"/>
                  </a:cubicBezTo>
                  <a:cubicBezTo>
                    <a:pt x="15415" y="16953"/>
                    <a:pt x="18429" y="16773"/>
                    <a:pt x="21432" y="16409"/>
                  </a:cubicBezTo>
                  <a:cubicBezTo>
                    <a:pt x="21852" y="16349"/>
                    <a:pt x="22272" y="15909"/>
                    <a:pt x="21972" y="15470"/>
                  </a:cubicBezTo>
                  <a:cubicBezTo>
                    <a:pt x="19194" y="11374"/>
                    <a:pt x="16597" y="7177"/>
                    <a:pt x="14179" y="2881"/>
                  </a:cubicBezTo>
                  <a:cubicBezTo>
                    <a:pt x="13659" y="1982"/>
                    <a:pt x="13100" y="983"/>
                    <a:pt x="12281" y="304"/>
                  </a:cubicBezTo>
                  <a:cubicBezTo>
                    <a:pt x="12004" y="89"/>
                    <a:pt x="11751" y="1"/>
                    <a:pt x="11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50;p60">
              <a:extLst>
                <a:ext uri="{FF2B5EF4-FFF2-40B4-BE49-F238E27FC236}">
                  <a16:creationId xmlns:a16="http://schemas.microsoft.com/office/drawing/2014/main" id="{5BFD5EEF-F243-204F-1F01-D683F2C69154}"/>
                </a:ext>
              </a:extLst>
            </p:cNvPr>
            <p:cNvSpPr/>
            <p:nvPr/>
          </p:nvSpPr>
          <p:spPr>
            <a:xfrm>
              <a:off x="1213550" y="776700"/>
              <a:ext cx="163200" cy="187100"/>
            </a:xfrm>
            <a:custGeom>
              <a:avLst/>
              <a:gdLst/>
              <a:ahLst/>
              <a:cxnLst/>
              <a:rect l="l" t="t" r="r" b="b"/>
              <a:pathLst>
                <a:path w="6528" h="7484" extrusionOk="0">
                  <a:moveTo>
                    <a:pt x="5813" y="0"/>
                  </a:moveTo>
                  <a:cubicBezTo>
                    <a:pt x="5606" y="0"/>
                    <a:pt x="5408" y="111"/>
                    <a:pt x="5288" y="310"/>
                  </a:cubicBezTo>
                  <a:cubicBezTo>
                    <a:pt x="3770" y="2428"/>
                    <a:pt x="2151" y="4466"/>
                    <a:pt x="413" y="6404"/>
                  </a:cubicBezTo>
                  <a:cubicBezTo>
                    <a:pt x="1" y="6862"/>
                    <a:pt x="417" y="7484"/>
                    <a:pt x="877" y="7484"/>
                  </a:cubicBezTo>
                  <a:cubicBezTo>
                    <a:pt x="1019" y="7484"/>
                    <a:pt x="1165" y="7425"/>
                    <a:pt x="1292" y="7283"/>
                  </a:cubicBezTo>
                  <a:cubicBezTo>
                    <a:pt x="3090" y="5265"/>
                    <a:pt x="4789" y="3147"/>
                    <a:pt x="6367" y="929"/>
                  </a:cubicBezTo>
                  <a:cubicBezTo>
                    <a:pt x="6527" y="629"/>
                    <a:pt x="6427" y="250"/>
                    <a:pt x="6128" y="90"/>
                  </a:cubicBezTo>
                  <a:cubicBezTo>
                    <a:pt x="6026" y="29"/>
                    <a:pt x="5918" y="0"/>
                    <a:pt x="5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51;p60">
              <a:extLst>
                <a:ext uri="{FF2B5EF4-FFF2-40B4-BE49-F238E27FC236}">
                  <a16:creationId xmlns:a16="http://schemas.microsoft.com/office/drawing/2014/main" id="{798A13EA-63BA-DA9F-E5D7-955EDA17C9AC}"/>
                </a:ext>
              </a:extLst>
            </p:cNvPr>
            <p:cNvSpPr/>
            <p:nvPr/>
          </p:nvSpPr>
          <p:spPr>
            <a:xfrm>
              <a:off x="1147125" y="765350"/>
              <a:ext cx="243500" cy="154700"/>
            </a:xfrm>
            <a:custGeom>
              <a:avLst/>
              <a:gdLst/>
              <a:ahLst/>
              <a:cxnLst/>
              <a:rect l="l" t="t" r="r" b="b"/>
              <a:pathLst>
                <a:path w="9740" h="6188" extrusionOk="0">
                  <a:moveTo>
                    <a:pt x="868" y="1"/>
                  </a:moveTo>
                  <a:cubicBezTo>
                    <a:pt x="344" y="1"/>
                    <a:pt x="1" y="816"/>
                    <a:pt x="552" y="1183"/>
                  </a:cubicBezTo>
                  <a:cubicBezTo>
                    <a:pt x="3170" y="2882"/>
                    <a:pt x="5847" y="4520"/>
                    <a:pt x="8525" y="6099"/>
                  </a:cubicBezTo>
                  <a:cubicBezTo>
                    <a:pt x="8633" y="6160"/>
                    <a:pt x="8738" y="6187"/>
                    <a:pt x="8838" y="6187"/>
                  </a:cubicBezTo>
                  <a:cubicBezTo>
                    <a:pt x="9384" y="6187"/>
                    <a:pt x="9739" y="5375"/>
                    <a:pt x="9164" y="5020"/>
                  </a:cubicBezTo>
                  <a:cubicBezTo>
                    <a:pt x="6467" y="3441"/>
                    <a:pt x="3809" y="1803"/>
                    <a:pt x="1192" y="104"/>
                  </a:cubicBezTo>
                  <a:cubicBezTo>
                    <a:pt x="1080" y="32"/>
                    <a:pt x="971" y="1"/>
                    <a:pt x="8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52;p60">
              <a:extLst>
                <a:ext uri="{FF2B5EF4-FFF2-40B4-BE49-F238E27FC236}">
                  <a16:creationId xmlns:a16="http://schemas.microsoft.com/office/drawing/2014/main" id="{61C3051A-2464-C952-FABD-239AF93FF68E}"/>
                </a:ext>
              </a:extLst>
            </p:cNvPr>
            <p:cNvSpPr/>
            <p:nvPr/>
          </p:nvSpPr>
          <p:spPr>
            <a:xfrm>
              <a:off x="1176900" y="245925"/>
              <a:ext cx="790800" cy="1092025"/>
            </a:xfrm>
            <a:custGeom>
              <a:avLst/>
              <a:gdLst/>
              <a:ahLst/>
              <a:cxnLst/>
              <a:rect l="l" t="t" r="r" b="b"/>
              <a:pathLst>
                <a:path w="31632" h="43681" extrusionOk="0">
                  <a:moveTo>
                    <a:pt x="31632" y="0"/>
                  </a:moveTo>
                  <a:lnTo>
                    <a:pt x="30932" y="43101"/>
                  </a:lnTo>
                  <a:lnTo>
                    <a:pt x="1" y="43621"/>
                  </a:lnTo>
                  <a:lnTo>
                    <a:pt x="31632" y="43681"/>
                  </a:lnTo>
                  <a:lnTo>
                    <a:pt x="316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53;p60">
              <a:extLst>
                <a:ext uri="{FF2B5EF4-FFF2-40B4-BE49-F238E27FC236}">
                  <a16:creationId xmlns:a16="http://schemas.microsoft.com/office/drawing/2014/main" id="{94E3FF52-182E-A7F8-07B0-96533BEB6264}"/>
                </a:ext>
              </a:extLst>
            </p:cNvPr>
            <p:cNvSpPr/>
            <p:nvPr/>
          </p:nvSpPr>
          <p:spPr>
            <a:xfrm>
              <a:off x="294200" y="186475"/>
              <a:ext cx="676425" cy="422625"/>
            </a:xfrm>
            <a:custGeom>
              <a:avLst/>
              <a:gdLst/>
              <a:ahLst/>
              <a:cxnLst/>
              <a:rect l="l" t="t" r="r" b="b"/>
              <a:pathLst>
                <a:path w="27057" h="16905" extrusionOk="0">
                  <a:moveTo>
                    <a:pt x="1" y="0"/>
                  </a:moveTo>
                  <a:lnTo>
                    <a:pt x="300" y="16905"/>
                  </a:lnTo>
                  <a:lnTo>
                    <a:pt x="1359" y="1639"/>
                  </a:lnTo>
                  <a:lnTo>
                    <a:pt x="27056" y="20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4;p60">
              <a:extLst>
                <a:ext uri="{FF2B5EF4-FFF2-40B4-BE49-F238E27FC236}">
                  <a16:creationId xmlns:a16="http://schemas.microsoft.com/office/drawing/2014/main" id="{55F0050B-DBAB-BB25-90EA-944CCCF81051}"/>
                </a:ext>
              </a:extLst>
            </p:cNvPr>
            <p:cNvSpPr/>
            <p:nvPr/>
          </p:nvSpPr>
          <p:spPr>
            <a:xfrm>
              <a:off x="1053025" y="761450"/>
              <a:ext cx="828250" cy="514550"/>
            </a:xfrm>
            <a:custGeom>
              <a:avLst/>
              <a:gdLst/>
              <a:ahLst/>
              <a:cxnLst/>
              <a:rect l="l" t="t" r="r" b="b"/>
              <a:pathLst>
                <a:path w="33130" h="20582" extrusionOk="0">
                  <a:moveTo>
                    <a:pt x="33130" y="0"/>
                  </a:moveTo>
                  <a:lnTo>
                    <a:pt x="31412" y="19423"/>
                  </a:lnTo>
                  <a:lnTo>
                    <a:pt x="0" y="20582"/>
                  </a:lnTo>
                  <a:lnTo>
                    <a:pt x="32750" y="20582"/>
                  </a:lnTo>
                  <a:lnTo>
                    <a:pt x="331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5;p60">
              <a:extLst>
                <a:ext uri="{FF2B5EF4-FFF2-40B4-BE49-F238E27FC236}">
                  <a16:creationId xmlns:a16="http://schemas.microsoft.com/office/drawing/2014/main" id="{9569A210-8CE3-0BB3-48CA-3D3DCB5BFF1B}"/>
                </a:ext>
              </a:extLst>
            </p:cNvPr>
            <p:cNvSpPr/>
            <p:nvPr/>
          </p:nvSpPr>
          <p:spPr>
            <a:xfrm>
              <a:off x="719825" y="1348425"/>
              <a:ext cx="792300" cy="50975"/>
            </a:xfrm>
            <a:custGeom>
              <a:avLst/>
              <a:gdLst/>
              <a:ahLst/>
              <a:cxnLst/>
              <a:rect l="l" t="t" r="r" b="b"/>
              <a:pathLst>
                <a:path w="31692" h="2039" extrusionOk="0">
                  <a:moveTo>
                    <a:pt x="0" y="0"/>
                  </a:moveTo>
                  <a:lnTo>
                    <a:pt x="0" y="2038"/>
                  </a:lnTo>
                  <a:lnTo>
                    <a:pt x="31691" y="2038"/>
                  </a:lnTo>
                  <a:lnTo>
                    <a:pt x="316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6;p60">
              <a:extLst>
                <a:ext uri="{FF2B5EF4-FFF2-40B4-BE49-F238E27FC236}">
                  <a16:creationId xmlns:a16="http://schemas.microsoft.com/office/drawing/2014/main" id="{041341B8-FE66-00E0-AFA8-7BF72B71E116}"/>
                </a:ext>
              </a:extLst>
            </p:cNvPr>
            <p:cNvSpPr/>
            <p:nvPr/>
          </p:nvSpPr>
          <p:spPr>
            <a:xfrm>
              <a:off x="892650" y="1324950"/>
              <a:ext cx="141900" cy="59925"/>
            </a:xfrm>
            <a:custGeom>
              <a:avLst/>
              <a:gdLst/>
              <a:ahLst/>
              <a:cxnLst/>
              <a:rect l="l" t="t" r="r" b="b"/>
              <a:pathLst>
                <a:path w="5676" h="2397" extrusionOk="0">
                  <a:moveTo>
                    <a:pt x="5022" y="1"/>
                  </a:moveTo>
                  <a:cubicBezTo>
                    <a:pt x="4973" y="1"/>
                    <a:pt x="4925" y="7"/>
                    <a:pt x="4876" y="20"/>
                  </a:cubicBezTo>
                  <a:lnTo>
                    <a:pt x="480" y="1279"/>
                  </a:lnTo>
                  <a:cubicBezTo>
                    <a:pt x="181" y="1359"/>
                    <a:pt x="1" y="1678"/>
                    <a:pt x="101" y="1978"/>
                  </a:cubicBezTo>
                  <a:cubicBezTo>
                    <a:pt x="168" y="2230"/>
                    <a:pt x="404" y="2397"/>
                    <a:pt x="655" y="2397"/>
                  </a:cubicBezTo>
                  <a:cubicBezTo>
                    <a:pt x="703" y="2397"/>
                    <a:pt x="752" y="2391"/>
                    <a:pt x="800" y="2378"/>
                  </a:cubicBezTo>
                  <a:lnTo>
                    <a:pt x="5196" y="1119"/>
                  </a:lnTo>
                  <a:cubicBezTo>
                    <a:pt x="5496" y="1039"/>
                    <a:pt x="5676" y="719"/>
                    <a:pt x="5576" y="420"/>
                  </a:cubicBezTo>
                  <a:cubicBezTo>
                    <a:pt x="5509" y="168"/>
                    <a:pt x="5273" y="1"/>
                    <a:pt x="5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7;p60">
              <a:extLst>
                <a:ext uri="{FF2B5EF4-FFF2-40B4-BE49-F238E27FC236}">
                  <a16:creationId xmlns:a16="http://schemas.microsoft.com/office/drawing/2014/main" id="{CBF3114B-56B4-E8BE-55D2-36EFDDBB5C5A}"/>
                </a:ext>
              </a:extLst>
            </p:cNvPr>
            <p:cNvSpPr/>
            <p:nvPr/>
          </p:nvSpPr>
          <p:spPr>
            <a:xfrm>
              <a:off x="1093975" y="1343425"/>
              <a:ext cx="95950" cy="35000"/>
            </a:xfrm>
            <a:custGeom>
              <a:avLst/>
              <a:gdLst/>
              <a:ahLst/>
              <a:cxnLst/>
              <a:rect l="l" t="t" r="r" b="b"/>
              <a:pathLst>
                <a:path w="3838" h="1400" extrusionOk="0">
                  <a:moveTo>
                    <a:pt x="520" y="0"/>
                  </a:moveTo>
                  <a:cubicBezTo>
                    <a:pt x="240" y="0"/>
                    <a:pt x="21" y="220"/>
                    <a:pt x="1" y="500"/>
                  </a:cubicBezTo>
                  <a:lnTo>
                    <a:pt x="1" y="820"/>
                  </a:lnTo>
                  <a:cubicBezTo>
                    <a:pt x="1" y="1099"/>
                    <a:pt x="220" y="1339"/>
                    <a:pt x="500" y="1339"/>
                  </a:cubicBezTo>
                  <a:lnTo>
                    <a:pt x="3298" y="1399"/>
                  </a:lnTo>
                  <a:cubicBezTo>
                    <a:pt x="3597" y="1399"/>
                    <a:pt x="3817" y="1179"/>
                    <a:pt x="3817" y="900"/>
                  </a:cubicBezTo>
                  <a:lnTo>
                    <a:pt x="3837" y="580"/>
                  </a:lnTo>
                  <a:cubicBezTo>
                    <a:pt x="3837" y="300"/>
                    <a:pt x="3617" y="60"/>
                    <a:pt x="3338" y="60"/>
                  </a:cubicBezTo>
                  <a:lnTo>
                    <a:pt x="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8;p60">
              <a:extLst>
                <a:ext uri="{FF2B5EF4-FFF2-40B4-BE49-F238E27FC236}">
                  <a16:creationId xmlns:a16="http://schemas.microsoft.com/office/drawing/2014/main" id="{90D0337A-5823-9436-0768-E1A32D9897D2}"/>
                </a:ext>
              </a:extLst>
            </p:cNvPr>
            <p:cNvSpPr/>
            <p:nvPr/>
          </p:nvSpPr>
          <p:spPr>
            <a:xfrm>
              <a:off x="1168900" y="1316775"/>
              <a:ext cx="95950" cy="61800"/>
            </a:xfrm>
            <a:custGeom>
              <a:avLst/>
              <a:gdLst/>
              <a:ahLst/>
              <a:cxnLst/>
              <a:rect l="l" t="t" r="r" b="b"/>
              <a:pathLst>
                <a:path w="3838" h="2472" extrusionOk="0">
                  <a:moveTo>
                    <a:pt x="702" y="1"/>
                  </a:moveTo>
                  <a:cubicBezTo>
                    <a:pt x="514" y="1"/>
                    <a:pt x="329" y="116"/>
                    <a:pt x="241" y="307"/>
                  </a:cubicBezTo>
                  <a:lnTo>
                    <a:pt x="101" y="587"/>
                  </a:lnTo>
                  <a:cubicBezTo>
                    <a:pt x="1" y="847"/>
                    <a:pt x="101" y="1146"/>
                    <a:pt x="361" y="1266"/>
                  </a:cubicBezTo>
                  <a:lnTo>
                    <a:pt x="2918" y="2425"/>
                  </a:lnTo>
                  <a:cubicBezTo>
                    <a:pt x="2987" y="2457"/>
                    <a:pt x="3058" y="2472"/>
                    <a:pt x="3129" y="2472"/>
                  </a:cubicBezTo>
                  <a:cubicBezTo>
                    <a:pt x="3324" y="2472"/>
                    <a:pt x="3509" y="2356"/>
                    <a:pt x="3598" y="2165"/>
                  </a:cubicBezTo>
                  <a:lnTo>
                    <a:pt x="3717" y="1886"/>
                  </a:lnTo>
                  <a:cubicBezTo>
                    <a:pt x="3837" y="1626"/>
                    <a:pt x="3717" y="1326"/>
                    <a:pt x="3478" y="1206"/>
                  </a:cubicBezTo>
                  <a:lnTo>
                    <a:pt x="900" y="47"/>
                  </a:lnTo>
                  <a:cubicBezTo>
                    <a:pt x="837" y="16"/>
                    <a:pt x="769" y="1"/>
                    <a:pt x="7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9;p60">
              <a:extLst>
                <a:ext uri="{FF2B5EF4-FFF2-40B4-BE49-F238E27FC236}">
                  <a16:creationId xmlns:a16="http://schemas.microsoft.com/office/drawing/2014/main" id="{FB4F38FB-B069-806B-7289-45851551A202}"/>
                </a:ext>
              </a:extLst>
            </p:cNvPr>
            <p:cNvSpPr/>
            <p:nvPr/>
          </p:nvSpPr>
          <p:spPr>
            <a:xfrm>
              <a:off x="719825" y="1370400"/>
              <a:ext cx="792300" cy="29000"/>
            </a:xfrm>
            <a:custGeom>
              <a:avLst/>
              <a:gdLst/>
              <a:ahLst/>
              <a:cxnLst/>
              <a:rect l="l" t="t" r="r" b="b"/>
              <a:pathLst>
                <a:path w="31692" h="1160" extrusionOk="0">
                  <a:moveTo>
                    <a:pt x="0" y="0"/>
                  </a:moveTo>
                  <a:lnTo>
                    <a:pt x="0" y="1159"/>
                  </a:lnTo>
                  <a:lnTo>
                    <a:pt x="31691" y="1159"/>
                  </a:lnTo>
                  <a:lnTo>
                    <a:pt x="31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Rectangle 45">
            <a:extLst>
              <a:ext uri="{FF2B5EF4-FFF2-40B4-BE49-F238E27FC236}">
                <a16:creationId xmlns:a16="http://schemas.microsoft.com/office/drawing/2014/main" id="{81CAC2FE-A699-D135-7748-7AE6C549DE62}"/>
              </a:ext>
            </a:extLst>
          </p:cNvPr>
          <p:cNvSpPr/>
          <p:nvPr/>
        </p:nvSpPr>
        <p:spPr>
          <a:xfrm>
            <a:off x="1542725" y="2030334"/>
            <a:ext cx="2009124" cy="1271845"/>
          </a:xfrm>
          <a:prstGeom prst="rect">
            <a:avLst/>
          </a:prstGeom>
          <a:solidFill>
            <a:srgbClr val="5E3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1926;p45">
            <a:extLst>
              <a:ext uri="{FF2B5EF4-FFF2-40B4-BE49-F238E27FC236}">
                <a16:creationId xmlns:a16="http://schemas.microsoft.com/office/drawing/2014/main" id="{CE90C5C3-94A4-B25D-C324-3220AC46C3A5}"/>
              </a:ext>
            </a:extLst>
          </p:cNvPr>
          <p:cNvSpPr txBox="1">
            <a:spLocks/>
          </p:cNvSpPr>
          <p:nvPr/>
        </p:nvSpPr>
        <p:spPr>
          <a:xfrm>
            <a:off x="4190075" y="1655410"/>
            <a:ext cx="4084330" cy="1468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1pPr>
            <a:lvl2pPr marL="914400" marR="0" lvl="1"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2pPr>
            <a:lvl3pPr marL="1371600" marR="0" lvl="2"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3pPr>
            <a:lvl4pPr marL="1828800" marR="0" lvl="3"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4pPr>
            <a:lvl5pPr marL="2286000" marR="0" lvl="4"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5pPr>
            <a:lvl6pPr marL="2743200" marR="0" lvl="5"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6pPr>
            <a:lvl7pPr marL="3200400" marR="0" lvl="6"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7pPr>
            <a:lvl8pPr marL="3657600" marR="0" lvl="7"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8pPr>
            <a:lvl9pPr marL="4114800" marR="0" lvl="8" indent="-317500" algn="ctr" rtl="0">
              <a:lnSpc>
                <a:spcPct val="100000"/>
              </a:lnSpc>
              <a:spcBef>
                <a:spcPts val="0"/>
              </a:spcBef>
              <a:spcAft>
                <a:spcPts val="0"/>
              </a:spcAft>
              <a:buClr>
                <a:schemeClr val="accent3"/>
              </a:buClr>
              <a:buSzPts val="1400"/>
              <a:buFont typeface="Barlow"/>
              <a:buNone/>
              <a:defRPr sz="1400" b="0" i="0" u="none" strike="noStrike" cap="none">
                <a:solidFill>
                  <a:schemeClr val="accent3"/>
                </a:solidFill>
                <a:latin typeface="Barlow"/>
                <a:ea typeface="Barlow"/>
                <a:cs typeface="Barlow"/>
                <a:sym typeface="Barlow"/>
              </a:defRPr>
            </a:lvl9pPr>
          </a:lstStyle>
          <a:p>
            <a:pPr marL="0" indent="0" algn="ctr"/>
            <a:r>
              <a:rPr lang="pt-BR" dirty="0"/>
              <a:t>Uma série de ferramentas se tornavam fundamentais para a imersão no universo de Analytics. Linguagens como Python e SQL além de frameworks como o Apache Spark se uniam a ferramentas de IaC para fazer a mágica acontecer.</a:t>
            </a:r>
          </a:p>
        </p:txBody>
      </p:sp>
      <p:pic>
        <p:nvPicPr>
          <p:cNvPr id="48" name="Picture 47" descr="A yellow and blue snake&#10;&#10;Description automatically generated with low confidence">
            <a:extLst>
              <a:ext uri="{FF2B5EF4-FFF2-40B4-BE49-F238E27FC236}">
                <a16:creationId xmlns:a16="http://schemas.microsoft.com/office/drawing/2014/main" id="{091E1CF8-EE45-500C-29FB-545A1A982045}"/>
              </a:ext>
            </a:extLst>
          </p:cNvPr>
          <p:cNvPicPr>
            <a:picLocks noChangeAspect="1"/>
          </p:cNvPicPr>
          <p:nvPr/>
        </p:nvPicPr>
        <p:blipFill>
          <a:blip r:embed="rId3"/>
          <a:stretch>
            <a:fillRect/>
          </a:stretch>
        </p:blipFill>
        <p:spPr>
          <a:xfrm>
            <a:off x="4280613" y="3037896"/>
            <a:ext cx="538188" cy="538188"/>
          </a:xfrm>
          <a:prstGeom prst="rect">
            <a:avLst/>
          </a:prstGeom>
        </p:spPr>
      </p:pic>
      <p:pic>
        <p:nvPicPr>
          <p:cNvPr id="52" name="Picture 51" descr="A yellow cylinder with blue letters&#10;&#10;Description automatically generated with low confidence">
            <a:extLst>
              <a:ext uri="{FF2B5EF4-FFF2-40B4-BE49-F238E27FC236}">
                <a16:creationId xmlns:a16="http://schemas.microsoft.com/office/drawing/2014/main" id="{F6AFF362-9FC7-6E85-CDA4-48954CB0BFA5}"/>
              </a:ext>
            </a:extLst>
          </p:cNvPr>
          <p:cNvPicPr>
            <a:picLocks noChangeAspect="1"/>
          </p:cNvPicPr>
          <p:nvPr/>
        </p:nvPicPr>
        <p:blipFill>
          <a:blip r:embed="rId4"/>
          <a:stretch>
            <a:fillRect/>
          </a:stretch>
        </p:blipFill>
        <p:spPr>
          <a:xfrm>
            <a:off x="4928702" y="3023189"/>
            <a:ext cx="549427" cy="549427"/>
          </a:xfrm>
          <a:prstGeom prst="rect">
            <a:avLst/>
          </a:prstGeom>
        </p:spPr>
      </p:pic>
      <p:pic>
        <p:nvPicPr>
          <p:cNvPr id="3076" name="Picture 4" descr="Trino | Distributed SQL query engine for big data">
            <a:extLst>
              <a:ext uri="{FF2B5EF4-FFF2-40B4-BE49-F238E27FC236}">
                <a16:creationId xmlns:a16="http://schemas.microsoft.com/office/drawing/2014/main" id="{840E0295-132B-26EA-5A80-98A1A3644D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1" r="62789"/>
          <a:stretch/>
        </p:blipFill>
        <p:spPr bwMode="auto">
          <a:xfrm>
            <a:off x="6546934" y="2966988"/>
            <a:ext cx="464191" cy="6703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rraform&quot; Icon - Download for free – Iconduck">
            <a:extLst>
              <a:ext uri="{FF2B5EF4-FFF2-40B4-BE49-F238E27FC236}">
                <a16:creationId xmlns:a16="http://schemas.microsoft.com/office/drawing/2014/main" id="{5168125D-2616-BED1-0666-9EA974B114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981" y="3070702"/>
            <a:ext cx="456626" cy="51724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ySpark Overview — PySpark 3.4.0 documentation">
            <a:extLst>
              <a:ext uri="{FF2B5EF4-FFF2-40B4-BE49-F238E27FC236}">
                <a16:creationId xmlns:a16="http://schemas.microsoft.com/office/drawing/2014/main" id="{A3EF7C8B-D831-41E1-9C9D-3D45B5480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665" y="3105634"/>
            <a:ext cx="880126" cy="457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it - Logo Downloads">
            <a:extLst>
              <a:ext uri="{FF2B5EF4-FFF2-40B4-BE49-F238E27FC236}">
                <a16:creationId xmlns:a16="http://schemas.microsoft.com/office/drawing/2014/main" id="{FD020CA8-A13A-4496-B614-2AFD8A210E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7464" y="3095410"/>
            <a:ext cx="467827" cy="46782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0F495E7-93C8-B8DD-96C0-0090890E2530}"/>
              </a:ext>
            </a:extLst>
          </p:cNvPr>
          <p:cNvGrpSpPr/>
          <p:nvPr/>
        </p:nvGrpSpPr>
        <p:grpSpPr>
          <a:xfrm>
            <a:off x="1974057" y="2176513"/>
            <a:ext cx="1015036" cy="1015036"/>
            <a:chOff x="1974057" y="2176513"/>
            <a:chExt cx="1015036" cy="1015036"/>
          </a:xfrm>
        </p:grpSpPr>
        <p:sp>
          <p:nvSpPr>
            <p:cNvPr id="50" name="Oval 49">
              <a:extLst>
                <a:ext uri="{FF2B5EF4-FFF2-40B4-BE49-F238E27FC236}">
                  <a16:creationId xmlns:a16="http://schemas.microsoft.com/office/drawing/2014/main" id="{F19F33C5-D937-DAB3-87D3-9D4319B94574}"/>
                </a:ext>
              </a:extLst>
            </p:cNvPr>
            <p:cNvSpPr>
              <a:spLocks noChangeAspect="1"/>
            </p:cNvSpPr>
            <p:nvPr/>
          </p:nvSpPr>
          <p:spPr>
            <a:xfrm>
              <a:off x="1974057" y="2176513"/>
              <a:ext cx="1015036" cy="1015036"/>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accent2"/>
                </a:solidFill>
                <a:latin typeface="Barlow" panose="00000500000000000000" pitchFamily="2" charset="0"/>
              </a:endParaRPr>
            </a:p>
          </p:txBody>
        </p:sp>
        <p:pic>
          <p:nvPicPr>
            <p:cNvPr id="53" name="Picture 52" descr="A number on a black background&#10;&#10;Description automatically generated with low confidence">
              <a:extLst>
                <a:ext uri="{FF2B5EF4-FFF2-40B4-BE49-F238E27FC236}">
                  <a16:creationId xmlns:a16="http://schemas.microsoft.com/office/drawing/2014/main" id="{954BADCA-EE5B-305D-AED4-9D5C548F49A9}"/>
                </a:ext>
              </a:extLst>
            </p:cNvPr>
            <p:cNvPicPr>
              <a:picLocks noChangeAspect="1"/>
            </p:cNvPicPr>
            <p:nvPr/>
          </p:nvPicPr>
          <p:blipFill>
            <a:blip r:embed="rId9"/>
            <a:stretch>
              <a:fillRect/>
            </a:stretch>
          </p:blipFill>
          <p:spPr>
            <a:xfrm>
              <a:off x="2132875" y="2376286"/>
              <a:ext cx="664633" cy="664633"/>
            </a:xfrm>
            <a:prstGeom prst="rect">
              <a:avLst/>
            </a:prstGeom>
          </p:spPr>
        </p:pic>
      </p:grpSp>
      <p:sp>
        <p:nvSpPr>
          <p:cNvPr id="54" name="Google Shape;1722;p40">
            <a:extLst>
              <a:ext uri="{FF2B5EF4-FFF2-40B4-BE49-F238E27FC236}">
                <a16:creationId xmlns:a16="http://schemas.microsoft.com/office/drawing/2014/main" id="{9709BE53-40F5-A64E-2081-8A13E06F7CBA}"/>
              </a:ext>
            </a:extLst>
          </p:cNvPr>
          <p:cNvSpPr txBox="1">
            <a:spLocks/>
          </p:cNvSpPr>
          <p:nvPr/>
        </p:nvSpPr>
        <p:spPr>
          <a:xfrm>
            <a:off x="6466150" y="119809"/>
            <a:ext cx="1517267" cy="300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Reggae One"/>
              <a:buNone/>
              <a:defRPr sz="2200" b="0" i="0" u="none" strike="noStrike" cap="none">
                <a:solidFill>
                  <a:schemeClr val="accent2"/>
                </a:solidFill>
                <a:latin typeface="Reggae One"/>
                <a:ea typeface="Reggae One"/>
                <a:cs typeface="Reggae One"/>
                <a:sym typeface="Reggae One"/>
              </a:defRPr>
            </a:lvl1pPr>
            <a:lvl2pPr marR="0" lvl="1"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2pPr>
            <a:lvl3pPr marR="0" lvl="2"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3pPr>
            <a:lvl4pPr marR="0" lvl="3"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4pPr>
            <a:lvl5pPr marR="0" lvl="4"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5pPr>
            <a:lvl6pPr marR="0" lvl="5"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6pPr>
            <a:lvl7pPr marR="0" lvl="6"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7pPr>
            <a:lvl8pPr marR="0" lvl="7"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8pPr>
            <a:lvl9pPr marR="0" lvl="8" algn="ctr" rtl="0">
              <a:lnSpc>
                <a:spcPct val="100000"/>
              </a:lnSpc>
              <a:spcBef>
                <a:spcPts val="0"/>
              </a:spcBef>
              <a:spcAft>
                <a:spcPts val="0"/>
              </a:spcAft>
              <a:buClr>
                <a:schemeClr val="accent3"/>
              </a:buClr>
              <a:buSzPts val="3000"/>
              <a:buFont typeface="Reggae One"/>
              <a:buNone/>
              <a:defRPr sz="3000" b="0" i="0" u="none" strike="noStrike" cap="none">
                <a:solidFill>
                  <a:schemeClr val="accent3"/>
                </a:solidFill>
                <a:latin typeface="Reggae One"/>
                <a:ea typeface="Reggae One"/>
                <a:cs typeface="Reggae One"/>
                <a:sym typeface="Reggae One"/>
              </a:defRPr>
            </a:lvl9pPr>
          </a:lstStyle>
          <a:p>
            <a:pPr algn="l"/>
            <a:r>
              <a:rPr lang="pt-BR" sz="1000" i="1" dirty="0">
                <a:solidFill>
                  <a:schemeClr val="accent3"/>
                </a:solidFill>
                <a:latin typeface="Barlow" panose="00000500000000000000" pitchFamily="2" charset="0"/>
              </a:rPr>
              <a:t>O mundo de Analytics no</a:t>
            </a:r>
            <a:endParaRPr lang="en-US" sz="1000" i="1" dirty="0">
              <a:solidFill>
                <a:schemeClr val="accent3"/>
              </a:solidFill>
              <a:latin typeface="Barlow" panose="00000500000000000000" pitchFamily="2" charset="0"/>
            </a:endParaRPr>
          </a:p>
        </p:txBody>
      </p:sp>
      <p:pic>
        <p:nvPicPr>
          <p:cNvPr id="55" name="Picture 2" descr="Itaú vector branco ~png~ | Itaú, Ícone, Ícones">
            <a:extLst>
              <a:ext uri="{FF2B5EF4-FFF2-40B4-BE49-F238E27FC236}">
                <a16:creationId xmlns:a16="http://schemas.microsoft.com/office/drawing/2014/main" id="{6C2C6E8B-BAC8-F512-6EEE-3B84CA3139D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248" b="90909" l="9827" r="89740">
                        <a14:foregroundMark x1="44942" y1="9248" x2="50578" y2="9404"/>
                        <a14:foregroundMark x1="51301" y1="71160" x2="53613" y2="69436"/>
                        <a14:foregroundMark x1="47977" y1="90909" x2="54769" y2="90439"/>
                      </a14:backgroundRemoval>
                    </a14:imgEffect>
                  </a14:imgLayer>
                </a14:imgProps>
              </a:ext>
              <a:ext uri="{28A0092B-C50C-407E-A947-70E740481C1C}">
                <a14:useLocalDpi xmlns:a14="http://schemas.microsoft.com/office/drawing/2010/main" val="0"/>
              </a:ext>
            </a:extLst>
          </a:blip>
          <a:srcRect/>
          <a:stretch>
            <a:fillRect/>
          </a:stretch>
        </p:blipFill>
        <p:spPr bwMode="auto">
          <a:xfrm>
            <a:off x="7921291" y="142972"/>
            <a:ext cx="276129" cy="25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5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par>
                                <p:cTn id="22" presetID="10" presetClass="entr" presetSubtype="0" fill="hold" nodeType="withEffect">
                                  <p:stCondLst>
                                    <p:cond delay="0"/>
                                  </p:stCondLst>
                                  <p:childTnLst>
                                    <p:set>
                                      <p:cBhvr>
                                        <p:cTn id="23" dur="1" fill="hold">
                                          <p:stCondLst>
                                            <p:cond delay="0"/>
                                          </p:stCondLst>
                                        </p:cTn>
                                        <p:tgtEl>
                                          <p:spTgt spid="3080"/>
                                        </p:tgtEl>
                                        <p:attrNameLst>
                                          <p:attrName>style.visibility</p:attrName>
                                        </p:attrNameLst>
                                      </p:cBhvr>
                                      <p:to>
                                        <p:strVal val="visible"/>
                                      </p:to>
                                    </p:set>
                                    <p:animEffect transition="in" filter="fade">
                                      <p:cBhvr>
                                        <p:cTn id="24" dur="500"/>
                                        <p:tgtEl>
                                          <p:spTgt spid="3080"/>
                                        </p:tgtEl>
                                      </p:cBhvr>
                                    </p:animEffect>
                                  </p:childTnLst>
                                </p:cTn>
                              </p:par>
                              <p:par>
                                <p:cTn id="25" presetID="10" presetClass="entr" presetSubtype="0" fill="hold" nodeType="with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theme/theme1.xml><?xml version="1.0" encoding="utf-8"?>
<a:theme xmlns:a="http://schemas.openxmlformats.org/drawingml/2006/main" name="Magical Alchemist: Potion Crafting School Center by Slidesgo">
  <a:themeElements>
    <a:clrScheme name="Simple Light">
      <a:dk1>
        <a:srgbClr val="705699"/>
      </a:dk1>
      <a:lt1>
        <a:srgbClr val="DBB0E2"/>
      </a:lt1>
      <a:dk2>
        <a:srgbClr val="A35463"/>
      </a:dk2>
      <a:lt2>
        <a:srgbClr val="BC6931"/>
      </a:lt2>
      <a:accent1>
        <a:srgbClr val="F9D16E"/>
      </a:accent1>
      <a:accent2>
        <a:srgbClr val="EFB35B"/>
      </a:accent2>
      <a:accent3>
        <a:srgbClr val="E5DFCF"/>
      </a:accent3>
      <a:accent4>
        <a:srgbClr val="442631"/>
      </a:accent4>
      <a:accent5>
        <a:srgbClr val="5E3B45"/>
      </a:accent5>
      <a:accent6>
        <a:srgbClr val="92D3DD"/>
      </a:accent6>
      <a:hlink>
        <a:srgbClr val="E5DFC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1348</TotalTime>
  <Words>1604</Words>
  <Application>Microsoft Office PowerPoint</Application>
  <PresentationFormat>On-screen Show (16:9)</PresentationFormat>
  <Paragraphs>211</Paragraphs>
  <Slides>50</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Apple Color Emoji</vt:lpstr>
      <vt:lpstr>Roboto Condensed Light</vt:lpstr>
      <vt:lpstr>Barlow</vt:lpstr>
      <vt:lpstr>Reggae One</vt:lpstr>
      <vt:lpstr>Consolas</vt:lpstr>
      <vt:lpstr>Bebas Neue</vt:lpstr>
      <vt:lpstr>Magical Alchemist: Potion Crafting School Center by Slidesgo</vt:lpstr>
      <vt:lpstr>Utilizando o Terraform</vt:lpstr>
      <vt:lpstr>Quem é Thiago Panini?</vt:lpstr>
      <vt:lpstr>Contexto</vt:lpstr>
      <vt:lpstr>Um pouco de contexto</vt:lpstr>
      <vt:lpstr>Era uma vez...</vt:lpstr>
      <vt:lpstr>PowerPoint Presentation</vt:lpstr>
      <vt:lpstr>PowerPoint Presentation</vt:lpstr>
      <vt:lpstr>PowerPoint Presentation</vt:lpstr>
      <vt:lpstr>PowerPoint Presentation</vt:lpstr>
      <vt:lpstr>O Ambiente de Trabalho</vt:lpstr>
      <vt:lpstr>Bora pra luta!</vt:lpstr>
      <vt:lpstr>O Início do Trabalho</vt:lpstr>
      <vt:lpstr>Primeiro Passo</vt:lpstr>
      <vt:lpstr>Arquitetura</vt:lpstr>
      <vt:lpstr>Segundo Passo</vt:lpstr>
      <vt:lpstr>Arquitetura</vt:lpstr>
      <vt:lpstr>Terceiro Passo</vt:lpstr>
      <vt:lpstr>Arquitetura</vt:lpstr>
      <vt:lpstr>Quarto Passo</vt:lpstr>
      <vt:lpstr>Arquitetura</vt:lpstr>
      <vt:lpstr>Quinto Passo</vt:lpstr>
      <vt:lpstr>Arquitetura</vt:lpstr>
      <vt:lpstr>E tudo estava terminado</vt:lpstr>
      <vt:lpstr>Problemas</vt:lpstr>
      <vt:lpstr>O Ambiente de Trabalho</vt:lpstr>
      <vt:lpstr>PowerPoint Presentation</vt:lpstr>
      <vt:lpstr>PowerPoint Presentation</vt:lpstr>
      <vt:lpstr>Soluções Propostas</vt:lpstr>
      <vt:lpstr>PowerPoint Presentation</vt:lpstr>
      <vt:lpstr>PowerPoint Presentation</vt:lpstr>
      <vt:lpstr>datadelivery: o que é?</vt:lpstr>
      <vt:lpstr>datadelivery: features</vt:lpstr>
      <vt:lpstr>datadelivery: arquitetura</vt:lpstr>
      <vt:lpstr>Bora de Hands On!</vt:lpstr>
      <vt:lpstr>PowerPoint Presentation</vt:lpstr>
      <vt:lpstr>PowerPoint Presentation</vt:lpstr>
      <vt:lpstr>terraglue: o que é?</vt:lpstr>
      <vt:lpstr>terraglue: features</vt:lpstr>
      <vt:lpstr>Bora de Hands On!</vt:lpstr>
      <vt:lpstr>PowerPoint Presentation</vt:lpstr>
      <vt:lpstr>PowerPoint Presentation</vt:lpstr>
      <vt:lpstr>sparksnake: o que é?</vt:lpstr>
      <vt:lpstr>sparksnake: features</vt:lpstr>
      <vt:lpstr>Encerramento</vt:lpstr>
      <vt:lpstr>Incertezas</vt:lpstr>
      <vt:lpstr>PowerPoint Presentation</vt:lpstr>
      <vt:lpstr>PowerPoint Presentation</vt:lpstr>
      <vt:lpstr>O Poder do Open Source</vt:lpstr>
      <vt:lpstr>PowerPoint Presentation</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Utilizando o Terraform</dc:title>
  <cp:lastModifiedBy>Thiago Henrique Gomes Panini</cp:lastModifiedBy>
  <cp:revision>1</cp:revision>
  <dcterms:modified xsi:type="dcterms:W3CDTF">2023-07-26T18:01:48Z</dcterms:modified>
</cp:coreProperties>
</file>